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3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38"/>
  </p:notesMasterIdLst>
  <p:sldIdLst>
    <p:sldId id="310" r:id="rId2"/>
    <p:sldId id="344" r:id="rId3"/>
    <p:sldId id="256" r:id="rId4"/>
    <p:sldId id="311" r:id="rId5"/>
    <p:sldId id="312" r:id="rId6"/>
    <p:sldId id="313" r:id="rId7"/>
    <p:sldId id="314" r:id="rId8"/>
    <p:sldId id="320" r:id="rId9"/>
    <p:sldId id="315" r:id="rId10"/>
    <p:sldId id="316" r:id="rId11"/>
    <p:sldId id="317" r:id="rId12"/>
    <p:sldId id="318" r:id="rId13"/>
    <p:sldId id="319" r:id="rId14"/>
    <p:sldId id="341" r:id="rId15"/>
    <p:sldId id="321" r:id="rId16"/>
    <p:sldId id="322" r:id="rId17"/>
    <p:sldId id="323" r:id="rId18"/>
    <p:sldId id="324" r:id="rId19"/>
    <p:sldId id="325" r:id="rId20"/>
    <p:sldId id="326" r:id="rId21"/>
    <p:sldId id="342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40" r:id="rId36"/>
    <p:sldId id="287" r:id="rId37"/>
  </p:sldIdLst>
  <p:sldSz cx="12161838" cy="6858000"/>
  <p:notesSz cx="6858000" cy="9144000"/>
  <p:embeddedFontLst>
    <p:embeddedFont>
      <p:font typeface="Bebas Neue" panose="020B0604020202020204" charset="0"/>
      <p:regular r:id="rId39"/>
    </p:embeddedFont>
    <p:embeddedFont>
      <p:font typeface="Arrus-Black" panose="02020500000000000000" charset="0"/>
      <p:regular r:id="rId40"/>
    </p:embeddedFont>
    <p:embeddedFont>
      <p:font typeface="Karla" panose="020B0604020202020204" charset="0"/>
      <p:regular r:id="rId41"/>
      <p:bold r:id="rId42"/>
      <p:italic r:id="rId43"/>
      <p:boldItalic r:id="rId44"/>
    </p:embeddedFont>
    <p:embeddedFont>
      <p:font typeface="Arial-Rounded" panose="020B0500000000000000" pitchFamily="34" charset="0"/>
      <p:regular r:id="rId45"/>
    </p:embeddedFont>
    <p:embeddedFont>
      <p:font typeface=".VnArialH" panose="020BE200000000000000"/>
      <p:regular r:id="rId46"/>
      <p:bold r:id="rId47"/>
      <p:italic r:id="rId48"/>
      <p:boldItalic r:id="rId49"/>
    </p:embeddedFont>
    <p:embeddedFont>
      <p:font typeface="Mountains of Christmas" panose="020B0604020202020204" charset="0"/>
      <p:regular r:id="rId50"/>
      <p:bold r:id="rId51"/>
    </p:embeddedFont>
    <p:embeddedFont>
      <p:font typeface="HP001 5H Normal" panose="020B0603050302020204" pitchFamily="34" charset="0"/>
      <p:regular r:id="rId52"/>
    </p:embeddedFont>
    <p:embeddedFont>
      <p:font typeface="HP001 5 hàng" panose="020B0603050302020204" pitchFamily="34" charset="0"/>
      <p:regular r:id="rId53"/>
      <p:bold r:id="rId54"/>
    </p:embeddedFont>
    <p:embeddedFont>
      <p:font typeface="HP001 4 hàng" panose="020B0603050302020204" pitchFamily="34" charset="0"/>
      <p:regular r:id="rId55"/>
      <p:bold r:id="rId56"/>
    </p:embeddedFont>
    <p:embeddedFont>
      <p:font typeface="Anaheim" panose="020B0604020202020204" charset="0"/>
      <p:regular r:id="rId57"/>
    </p:embeddedFont>
    <p:embeddedFont>
      <p:font typeface="Arial Rounded MT Bold" panose="020F0704030504030204" pitchFamily="34" charset="0"/>
      <p:regular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9AA0A6"/>
          </p15:clr>
        </p15:guide>
        <p15:guide id="2" pos="3831" userDrawn="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DFDFD"/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EF1B7E-2954-40CD-BDFF-352CDE316BF0}">
  <a:tblStyle styleId="{F6EF1B7E-2954-40CD-BDFF-352CDE316B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7020349-038C-4B12-812B-80D5B1CA23E0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tcBdr/>
        <a:fill>
          <a:solidFill>
            <a:srgbClr val="CBD7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7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5EB2FC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5EB2FC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7AAF5A7-9B38-4154-9297-491F9BE39660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7E8"/>
          </a:solidFill>
        </a:fill>
      </a:tcStyle>
    </a:wholeTbl>
    <a:band1H>
      <a:tcTxStyle/>
      <a:tcStyle>
        <a:tcBdr/>
        <a:fill>
          <a:solidFill>
            <a:srgbClr val="CECBC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ECBC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C3A3B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EC3A3B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3E77C31-2019-4B12-B55A-F6D9769C7B97}" styleName="Table_3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4E7E7"/>
          </a:solidFill>
        </a:fill>
      </a:tcStyle>
    </a:wholeTbl>
    <a:band1H>
      <a:tcTxStyle/>
      <a:tcStyle>
        <a:tcBdr/>
        <a:fill>
          <a:solidFill>
            <a:srgbClr val="E8CC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8CC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CBD2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CBD2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BDBE4F2-B8FE-4458-AF71-65F8E7462FEE}" styleName="Table_4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DEFE6"/>
          </a:solidFill>
        </a:fill>
      </a:tcStyle>
    </a:wholeTbl>
    <a:band1H>
      <a:tcTxStyle/>
      <a:tcStyle>
        <a:tcBdr/>
        <a:fill>
          <a:solidFill>
            <a:srgbClr val="FADE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E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949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949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F2048B1-7F1C-4A9F-840B-3FBF44DC14C1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ED"/>
          </a:solidFill>
        </a:fill>
      </a:tcStyle>
    </a:wholeTbl>
    <a:band1H>
      <a:tcTxStyle/>
      <a:tcStyle>
        <a:tcBdr/>
        <a:fill>
          <a:solidFill>
            <a:srgbClr val="CADF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F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69E78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69E78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1844310-C890-498D-90E3-C0A12AD40BFB}" styleName="Table_6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FF3E9"/>
          </a:solidFill>
        </a:fill>
      </a:tcStyle>
    </a:wholeTbl>
    <a:band1H>
      <a:tcTxStyle/>
      <a:tcStyle>
        <a:tcBdr/>
        <a:fill>
          <a:solidFill>
            <a:srgbClr val="DEE7D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EE7D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869FB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869FB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869FB2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869FB2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 snapToGrid="0">
      <p:cViewPr varScale="1">
        <p:scale>
          <a:sx n="73" d="100"/>
          <a:sy n="73" d="100"/>
        </p:scale>
        <p:origin x="600" y="60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smtClean="0"/>
              <a:t>Tác</a:t>
            </a:r>
            <a:r>
              <a:rPr lang="vi-VN" b="1" baseline="0" smtClean="0"/>
              <a:t> giả bộ ppt Toán + TV</a:t>
            </a:r>
            <a:r>
              <a:rPr lang="en-US" b="1" baseline="0" smtClean="0"/>
              <a:t>1</a:t>
            </a:r>
            <a:r>
              <a:rPr lang="vi-VN" b="1" baseline="0" smtClean="0"/>
              <a:t>: Phan Thị Linh – Đà Nẵng</a:t>
            </a:r>
          </a:p>
          <a:p>
            <a:r>
              <a:rPr lang="vi-VN" b="1" baseline="0" smtClean="0"/>
              <a:t>Sđt lh: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smtClean="0">
                <a:hlinkClick r:id="rId3"/>
              </a:rPr>
              <a:t>https://www.facebook.com/nhilinh.phan/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smtClean="0">
                <a:hlinkClick r:id="rId4"/>
              </a:rPr>
              <a:t>https://www.facebook.com/groups/443096903751589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 smtClean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 smtClean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71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Qua</a:t>
            </a:r>
            <a:r>
              <a:rPr lang="en-US" baseline="0" smtClean="0"/>
              <a:t> bài cũng cấp cho HS kiến thức sinh vật/TNXH: Gà trống thì gáy còn gà mái thì cục ta cục tác…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9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Phân</a:t>
            </a:r>
            <a:r>
              <a:rPr lang="en-US" baseline="0" smtClean="0"/>
              <a:t> biệt gà mái và gà trống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04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Câu</a:t>
            </a:r>
            <a:r>
              <a:rPr lang="en-US" baseline="0" smtClean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15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Câu</a:t>
            </a:r>
            <a:r>
              <a:rPr lang="en-US" baseline="0" smtClean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62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07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753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65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Thầy</a:t>
            </a:r>
            <a:r>
              <a:rPr lang="en-US" baseline="0" smtClean="0"/>
              <a:t> cô có thể sửa, thêm thắt nội dung nếu thấy chưa phù hợp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870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smtClean="0"/>
              <a:t>Tác</a:t>
            </a:r>
            <a:r>
              <a:rPr lang="vi-VN" b="1" baseline="0" smtClean="0"/>
              <a:t> giả bộ ppt Toán + TV2: Phan Thị Linh – Đà Nẵng</a:t>
            </a:r>
          </a:p>
          <a:p>
            <a:r>
              <a:rPr lang="vi-VN" b="1" baseline="0" smtClean="0"/>
              <a:t>Sđt lh: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smtClean="0">
                <a:hlinkClick r:id="rId3"/>
              </a:rPr>
              <a:t>https://www.facebook.com/nhilinh.phan/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smtClean="0">
                <a:hlinkClick r:id="rId4"/>
              </a:rPr>
              <a:t>https://www.facebook.com/groups/443096903751589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 smtClean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 smtClean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285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smtClean="0"/>
              <a:t>Tác</a:t>
            </a:r>
            <a:r>
              <a:rPr lang="vi-VN" b="1" baseline="0" smtClean="0"/>
              <a:t> giả bộ ppt Toán + TV2: Phan Thị Linh – Đà Nẵng</a:t>
            </a:r>
          </a:p>
          <a:p>
            <a:r>
              <a:rPr lang="vi-VN" b="1" baseline="0" smtClean="0"/>
              <a:t>Sđt lh: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smtClean="0">
                <a:hlinkClick r:id="rId3"/>
              </a:rPr>
              <a:t>https://www.facebook.com/nhilinh.phan/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smtClean="0">
                <a:hlinkClick r:id="rId4"/>
              </a:rPr>
              <a:t>https://www.facebook.com/groups/443096903751589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 smtClean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 smtClean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98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smtClean="0"/>
              <a:t>Đúng thì like, sai thì đít-lai (dislike)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086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vào</a:t>
            </a:r>
            <a:r>
              <a:rPr lang="en-US" baseline="0" smtClean="0"/>
              <a:t> mỗi hộp để tới câu hỏi</a:t>
            </a:r>
          </a:p>
          <a:p>
            <a:r>
              <a:rPr lang="en-US" baseline="0" smtClean="0"/>
              <a:t>Click vào mũi tên để tới bài học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162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vào</a:t>
            </a:r>
            <a:r>
              <a:rPr lang="en-US" baseline="0" smtClean="0"/>
              <a:t> từng ô A, B để ra đáp án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78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716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smtClean="0"/>
              <a:t>Tác</a:t>
            </a:r>
            <a:r>
              <a:rPr lang="vi-VN" b="1" baseline="0" smtClean="0"/>
              <a:t> giả bộ ppt Toán + TV2: Phan Thị Linh – Đà Nẵng</a:t>
            </a:r>
          </a:p>
          <a:p>
            <a:r>
              <a:rPr lang="vi-VN" b="1" baseline="0" smtClean="0"/>
              <a:t>Sđt lh: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smtClean="0">
                <a:hlinkClick r:id="rId3"/>
              </a:rPr>
              <a:t>https://www.facebook.com/nhilinh.phan/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smtClean="0">
                <a:hlinkClick r:id="rId4"/>
              </a:rPr>
              <a:t>https://www.facebook.com/groups/443096903751589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 smtClean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 smtClean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3611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smtClean="0"/>
              <a:t>Tác</a:t>
            </a:r>
            <a:r>
              <a:rPr lang="vi-VN" b="1" baseline="0" smtClean="0"/>
              <a:t> giả bộ ppt Toán + TV</a:t>
            </a:r>
            <a:r>
              <a:rPr lang="en-US" b="1" baseline="0" smtClean="0"/>
              <a:t>1</a:t>
            </a:r>
            <a:r>
              <a:rPr lang="vi-VN" b="1" baseline="0" smtClean="0"/>
              <a:t>: Phan Thị Linh – Đà Nẵng</a:t>
            </a:r>
          </a:p>
          <a:p>
            <a:r>
              <a:rPr lang="vi-VN" b="1" baseline="0" smtClean="0"/>
              <a:t>Sđt lh: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smtClean="0">
                <a:hlinkClick r:id="rId3"/>
              </a:rPr>
              <a:t>https://www.facebook.com/nhilinh.phan/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smtClean="0">
                <a:hlinkClick r:id="rId4"/>
              </a:rPr>
              <a:t>https://www.facebook.com/groups/443096903751589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 smtClean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 smtClean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smtClean="0"/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387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8" name="Google Shape;6108;ge92a6b01b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9" name="Google Shape;6109;ge92a6b01b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2" name="Google Shape;33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3" name="Google Shape;33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1" smtClean="0"/>
              <a:t>Tác</a:t>
            </a:r>
            <a:r>
              <a:rPr lang="vi-VN" b="1" baseline="0" smtClean="0"/>
              <a:t> giả bộ ppt Toán + TV</a:t>
            </a:r>
            <a:r>
              <a:rPr lang="en-US" b="1" baseline="0" smtClean="0"/>
              <a:t>1</a:t>
            </a:r>
            <a:r>
              <a:rPr lang="vi-VN" b="1" baseline="0" smtClean="0"/>
              <a:t>: Phan Thị Linh – Đà Nẵng</a:t>
            </a:r>
          </a:p>
          <a:p>
            <a:r>
              <a:rPr lang="vi-VN" b="1" baseline="0" smtClean="0"/>
              <a:t>Sđt lh: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smtClean="0">
                <a:hlinkClick r:id="rId3"/>
              </a:rPr>
              <a:t>https://www.facebook.com/nhilinh.phan/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smtClean="0">
                <a:hlinkClick r:id="rId4"/>
              </a:rPr>
              <a:t>https://www.facebook.com/groups/443096903751589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 smtClean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 smtClean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smtClean="0"/>
          </a:p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smtClean="0"/>
              <a:t>Tác</a:t>
            </a:r>
            <a:r>
              <a:rPr lang="vi-VN" b="1" baseline="0" smtClean="0"/>
              <a:t> giả bộ ppt Toán + TV</a:t>
            </a:r>
            <a:r>
              <a:rPr lang="en-US" b="1" baseline="0" smtClean="0"/>
              <a:t>1</a:t>
            </a:r>
            <a:r>
              <a:rPr lang="vi-VN" b="1" baseline="0" smtClean="0"/>
              <a:t>: Phan Thị Linh – Đà Nẵng</a:t>
            </a:r>
          </a:p>
          <a:p>
            <a:r>
              <a:rPr lang="vi-VN" b="1" baseline="0" smtClean="0"/>
              <a:t>Sđt lh: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smtClean="0">
                <a:hlinkClick r:id="rId3"/>
              </a:rPr>
              <a:t>https://www.facebook.com/nhilinh.phan/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smtClean="0">
                <a:hlinkClick r:id="rId4"/>
              </a:rPr>
              <a:t>https://www.facebook.com/groups/443096903751589</a:t>
            </a:r>
            <a:endParaRPr lang="vi-VN" sz="1100" smtClean="0"/>
          </a:p>
          <a:p>
            <a:r>
              <a:rPr lang="vi-VN" sz="1100" b="1" smtClean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 smtClean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 smtClean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32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vào</a:t>
            </a:r>
            <a:r>
              <a:rPr lang="en-US" baseline="0" smtClean="0"/>
              <a:t> từ </a:t>
            </a:r>
            <a:r>
              <a:rPr lang="en-US" b="1" baseline="0" smtClean="0"/>
              <a:t>thếp giấy </a:t>
            </a:r>
            <a:r>
              <a:rPr lang="en-US" b="0" baseline="0" smtClean="0"/>
              <a:t>và </a:t>
            </a:r>
            <a:r>
              <a:rPr lang="en-US" b="1" baseline="0" smtClean="0"/>
              <a:t>thẳng hang để giải nghĩa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22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vào</a:t>
            </a:r>
            <a:r>
              <a:rPr lang="en-US" baseline="0" smtClean="0"/>
              <a:t> từ để quay về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14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00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chú</a:t>
            </a:r>
            <a:r>
              <a:rPr lang="en-US" baseline="0" smtClean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80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70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9" y="134"/>
            <a:ext cx="12161928" cy="6857812"/>
            <a:chOff x="1190198" y="503225"/>
            <a:chExt cx="5212077" cy="4946964"/>
          </a:xfrm>
        </p:grpSpPr>
        <p:sp>
          <p:nvSpPr>
            <p:cNvPr id="10" name="Google Shape;10;p2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190198" y="5269634"/>
              <a:ext cx="5212075" cy="180555"/>
            </a:xfrm>
            <a:custGeom>
              <a:avLst/>
              <a:gdLst/>
              <a:ahLst/>
              <a:cxnLst/>
              <a:rect l="l" t="t" r="r" b="b"/>
              <a:pathLst>
                <a:path w="208483" h="79191" extrusionOk="0">
                  <a:moveTo>
                    <a:pt x="0" y="1"/>
                  </a:moveTo>
                  <a:lnTo>
                    <a:pt x="0" y="79191"/>
                  </a:lnTo>
                  <a:lnTo>
                    <a:pt x="208482" y="79191"/>
                  </a:lnTo>
                  <a:lnTo>
                    <a:pt x="208482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-43" y="48"/>
            <a:ext cx="12161931" cy="6025699"/>
            <a:chOff x="-32" y="36"/>
            <a:chExt cx="9144070" cy="4519274"/>
          </a:xfrm>
        </p:grpSpPr>
        <p:sp>
          <p:nvSpPr>
            <p:cNvPr id="14" name="Google Shape;14;p2"/>
            <p:cNvSpPr/>
            <p:nvPr/>
          </p:nvSpPr>
          <p:spPr>
            <a:xfrm>
              <a:off x="2190437" y="4266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15" name="Google Shape;15;p2"/>
            <p:cNvGrpSpPr/>
            <p:nvPr/>
          </p:nvGrpSpPr>
          <p:grpSpPr>
            <a:xfrm flipH="1">
              <a:off x="3710895" y="36"/>
              <a:ext cx="5433143" cy="4519274"/>
              <a:chOff x="1533850" y="565700"/>
              <a:chExt cx="3084384" cy="2565874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2185950" y="1330200"/>
                <a:ext cx="3187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336708" y="1601979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034915" y="797263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185398" y="3072938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239468" y="1091178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925375" y="939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546350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4594334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3617000" y="9089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2715281" y="2778131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4176108" y="3107674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2029812" y="2331449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4083059" y="11034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495867" y="3001839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2360050" y="220410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2213448" y="254136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2485900" y="126455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960141" y="1851952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>
              <a:off x="-32" y="36"/>
              <a:ext cx="8001237" cy="4488725"/>
              <a:chOff x="1533850" y="565700"/>
              <a:chExt cx="4542286" cy="2548529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2250191" y="1385662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2183475" y="173605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4442728" y="2925180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5543485" y="1076892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4904644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882116" y="982513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200281" y="834777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42130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165850" y="1060494"/>
                <a:ext cx="5872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487224" y="103869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2383949" y="2407289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2801013" y="101456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353998" y="30903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5686745" y="26036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6052236" y="187584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712586" y="308181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2360050" y="20310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2646034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104" name="Google Shape;104;p2"/>
          <p:cNvSpPr txBox="1">
            <a:spLocks noGrp="1"/>
          </p:cNvSpPr>
          <p:nvPr>
            <p:ph type="ctrTitle"/>
          </p:nvPr>
        </p:nvSpPr>
        <p:spPr>
          <a:xfrm>
            <a:off x="2052609" y="1448600"/>
            <a:ext cx="8056819" cy="2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645"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"/>
          <p:cNvSpPr txBox="1">
            <a:spLocks noGrp="1"/>
          </p:cNvSpPr>
          <p:nvPr>
            <p:ph type="subTitle" idx="1"/>
          </p:nvPr>
        </p:nvSpPr>
        <p:spPr>
          <a:xfrm>
            <a:off x="3182075" y="4355400"/>
            <a:ext cx="5797622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grpSp>
        <p:nvGrpSpPr>
          <p:cNvPr id="106" name="Google Shape;106;p2"/>
          <p:cNvGrpSpPr/>
          <p:nvPr/>
        </p:nvGrpSpPr>
        <p:grpSpPr>
          <a:xfrm>
            <a:off x="11462663" y="4288890"/>
            <a:ext cx="1442976" cy="2185692"/>
            <a:chOff x="5736750" y="2784150"/>
            <a:chExt cx="696575" cy="1052500"/>
          </a:xfrm>
        </p:grpSpPr>
        <p:sp>
          <p:nvSpPr>
            <p:cNvPr id="107" name="Google Shape;107;p2"/>
            <p:cNvSpPr/>
            <p:nvPr/>
          </p:nvSpPr>
          <p:spPr>
            <a:xfrm>
              <a:off x="5766775" y="3217350"/>
              <a:ext cx="629250" cy="601400"/>
            </a:xfrm>
            <a:custGeom>
              <a:avLst/>
              <a:gdLst/>
              <a:ahLst/>
              <a:cxnLst/>
              <a:rect l="l" t="t" r="r" b="b"/>
              <a:pathLst>
                <a:path w="25170" h="24056" extrusionOk="0">
                  <a:moveTo>
                    <a:pt x="1" y="1"/>
                  </a:moveTo>
                  <a:lnTo>
                    <a:pt x="1" y="24055"/>
                  </a:lnTo>
                  <a:lnTo>
                    <a:pt x="25170" y="24055"/>
                  </a:lnTo>
                  <a:lnTo>
                    <a:pt x="25170" y="1"/>
                  </a:ln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973200" y="3401900"/>
              <a:ext cx="216400" cy="79600"/>
            </a:xfrm>
            <a:custGeom>
              <a:avLst/>
              <a:gdLst/>
              <a:ahLst/>
              <a:cxnLst/>
              <a:rect l="l" t="t" r="r" b="b"/>
              <a:pathLst>
                <a:path w="8656" h="3184" extrusionOk="0">
                  <a:moveTo>
                    <a:pt x="8656" y="1353"/>
                  </a:moveTo>
                  <a:lnTo>
                    <a:pt x="8656" y="1354"/>
                  </a:lnTo>
                  <a:lnTo>
                    <a:pt x="8656" y="1354"/>
                  </a:lnTo>
                  <a:cubicBezTo>
                    <a:pt x="8656" y="1354"/>
                    <a:pt x="8656" y="1353"/>
                    <a:pt x="8656" y="1353"/>
                  </a:cubicBezTo>
                  <a:close/>
                  <a:moveTo>
                    <a:pt x="4338" y="0"/>
                  </a:moveTo>
                  <a:cubicBezTo>
                    <a:pt x="1155" y="0"/>
                    <a:pt x="1" y="1353"/>
                    <a:pt x="1" y="1353"/>
                  </a:cubicBezTo>
                  <a:lnTo>
                    <a:pt x="1274" y="3184"/>
                  </a:lnTo>
                  <a:lnTo>
                    <a:pt x="7382" y="3184"/>
                  </a:lnTo>
                  <a:lnTo>
                    <a:pt x="8656" y="1354"/>
                  </a:lnTo>
                  <a:lnTo>
                    <a:pt x="8656" y="1354"/>
                  </a:lnTo>
                  <a:cubicBezTo>
                    <a:pt x="8656" y="1354"/>
                    <a:pt x="8656" y="1354"/>
                    <a:pt x="8656" y="1354"/>
                  </a:cubicBezTo>
                  <a:cubicBezTo>
                    <a:pt x="8639" y="1354"/>
                    <a:pt x="7499" y="0"/>
                    <a:pt x="4338" y="0"/>
                  </a:cubicBezTo>
                  <a:close/>
                </a:path>
              </a:pathLst>
            </a:custGeom>
            <a:solidFill>
              <a:srgbClr val="E294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989100" y="3431125"/>
              <a:ext cx="27100" cy="46525"/>
            </a:xfrm>
            <a:custGeom>
              <a:avLst/>
              <a:gdLst/>
              <a:ahLst/>
              <a:cxnLst/>
              <a:rect l="l" t="t" r="r" b="b"/>
              <a:pathLst>
                <a:path w="1084" h="1861" extrusionOk="0">
                  <a:moveTo>
                    <a:pt x="139" y="0"/>
                  </a:moveTo>
                  <a:cubicBezTo>
                    <a:pt x="71" y="0"/>
                    <a:pt x="1" y="63"/>
                    <a:pt x="41" y="145"/>
                  </a:cubicBezTo>
                  <a:cubicBezTo>
                    <a:pt x="320" y="702"/>
                    <a:pt x="598" y="1279"/>
                    <a:pt x="877" y="1816"/>
                  </a:cubicBezTo>
                  <a:cubicBezTo>
                    <a:pt x="896" y="1847"/>
                    <a:pt x="925" y="1861"/>
                    <a:pt x="954" y="1861"/>
                  </a:cubicBezTo>
                  <a:cubicBezTo>
                    <a:pt x="1018" y="1861"/>
                    <a:pt x="1083" y="1798"/>
                    <a:pt x="1056" y="1716"/>
                  </a:cubicBezTo>
                  <a:cubicBezTo>
                    <a:pt x="777" y="1139"/>
                    <a:pt x="479" y="602"/>
                    <a:pt x="220" y="45"/>
                  </a:cubicBezTo>
                  <a:cubicBezTo>
                    <a:pt x="201" y="14"/>
                    <a:pt x="171" y="0"/>
                    <a:pt x="139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6017875" y="3421275"/>
              <a:ext cx="17625" cy="52075"/>
            </a:xfrm>
            <a:custGeom>
              <a:avLst/>
              <a:gdLst/>
              <a:ahLst/>
              <a:cxnLst/>
              <a:rect l="l" t="t" r="r" b="b"/>
              <a:pathLst>
                <a:path w="705" h="2083" extrusionOk="0">
                  <a:moveTo>
                    <a:pt x="118" y="0"/>
                  </a:moveTo>
                  <a:cubicBezTo>
                    <a:pt x="61" y="0"/>
                    <a:pt x="1" y="50"/>
                    <a:pt x="24" y="121"/>
                  </a:cubicBezTo>
                  <a:cubicBezTo>
                    <a:pt x="184" y="738"/>
                    <a:pt x="343" y="1394"/>
                    <a:pt x="502" y="2011"/>
                  </a:cubicBezTo>
                  <a:cubicBezTo>
                    <a:pt x="510" y="2061"/>
                    <a:pt x="550" y="2083"/>
                    <a:pt x="590" y="2083"/>
                  </a:cubicBezTo>
                  <a:cubicBezTo>
                    <a:pt x="647" y="2083"/>
                    <a:pt x="704" y="2040"/>
                    <a:pt x="681" y="1971"/>
                  </a:cubicBezTo>
                  <a:cubicBezTo>
                    <a:pt x="522" y="1334"/>
                    <a:pt x="383" y="718"/>
                    <a:pt x="203" y="81"/>
                  </a:cubicBezTo>
                  <a:cubicBezTo>
                    <a:pt x="195" y="24"/>
                    <a:pt x="157" y="0"/>
                    <a:pt x="118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6046250" y="3414525"/>
              <a:ext cx="13825" cy="57050"/>
            </a:xfrm>
            <a:custGeom>
              <a:avLst/>
              <a:gdLst/>
              <a:ahLst/>
              <a:cxnLst/>
              <a:rect l="l" t="t" r="r" b="b"/>
              <a:pathLst>
                <a:path w="553" h="2282" extrusionOk="0">
                  <a:moveTo>
                    <a:pt x="110" y="0"/>
                  </a:moveTo>
                  <a:cubicBezTo>
                    <a:pt x="58" y="0"/>
                    <a:pt x="0" y="43"/>
                    <a:pt x="23" y="112"/>
                  </a:cubicBezTo>
                  <a:cubicBezTo>
                    <a:pt x="143" y="809"/>
                    <a:pt x="242" y="1505"/>
                    <a:pt x="362" y="2201"/>
                  </a:cubicBezTo>
                  <a:cubicBezTo>
                    <a:pt x="370" y="2258"/>
                    <a:pt x="404" y="2282"/>
                    <a:pt x="441" y="2282"/>
                  </a:cubicBezTo>
                  <a:cubicBezTo>
                    <a:pt x="495" y="2282"/>
                    <a:pt x="553" y="2232"/>
                    <a:pt x="541" y="2161"/>
                  </a:cubicBezTo>
                  <a:cubicBezTo>
                    <a:pt x="421" y="1465"/>
                    <a:pt x="322" y="769"/>
                    <a:pt x="183" y="72"/>
                  </a:cubicBezTo>
                  <a:cubicBezTo>
                    <a:pt x="183" y="22"/>
                    <a:pt x="148" y="0"/>
                    <a:pt x="110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6079150" y="3410850"/>
              <a:ext cx="5000" cy="60700"/>
            </a:xfrm>
            <a:custGeom>
              <a:avLst/>
              <a:gdLst/>
              <a:ahLst/>
              <a:cxnLst/>
              <a:rect l="l" t="t" r="r" b="b"/>
              <a:pathLst>
                <a:path w="200" h="2428" extrusionOk="0">
                  <a:moveTo>
                    <a:pt x="100" y="1"/>
                  </a:moveTo>
                  <a:cubicBezTo>
                    <a:pt x="41" y="1"/>
                    <a:pt x="1" y="20"/>
                    <a:pt x="1" y="100"/>
                  </a:cubicBezTo>
                  <a:lnTo>
                    <a:pt x="1" y="2328"/>
                  </a:lnTo>
                  <a:cubicBezTo>
                    <a:pt x="1" y="2408"/>
                    <a:pt x="41" y="2428"/>
                    <a:pt x="100" y="2428"/>
                  </a:cubicBezTo>
                  <a:cubicBezTo>
                    <a:pt x="140" y="2428"/>
                    <a:pt x="200" y="2408"/>
                    <a:pt x="200" y="2328"/>
                  </a:cubicBezTo>
                  <a:lnTo>
                    <a:pt x="200" y="100"/>
                  </a:lnTo>
                  <a:cubicBezTo>
                    <a:pt x="200" y="40"/>
                    <a:pt x="140" y="1"/>
                    <a:pt x="100" y="1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6147100" y="3430900"/>
              <a:ext cx="27275" cy="46675"/>
            </a:xfrm>
            <a:custGeom>
              <a:avLst/>
              <a:gdLst/>
              <a:ahLst/>
              <a:cxnLst/>
              <a:rect l="l" t="t" r="r" b="b"/>
              <a:pathLst>
                <a:path w="1091" h="1867" extrusionOk="0">
                  <a:moveTo>
                    <a:pt x="953" y="0"/>
                  </a:moveTo>
                  <a:cubicBezTo>
                    <a:pt x="923" y="0"/>
                    <a:pt x="897" y="16"/>
                    <a:pt x="884" y="54"/>
                  </a:cubicBezTo>
                  <a:cubicBezTo>
                    <a:pt x="605" y="611"/>
                    <a:pt x="307" y="1188"/>
                    <a:pt x="28" y="1725"/>
                  </a:cubicBezTo>
                  <a:cubicBezTo>
                    <a:pt x="0" y="1796"/>
                    <a:pt x="62" y="1866"/>
                    <a:pt x="128" y="1866"/>
                  </a:cubicBezTo>
                  <a:cubicBezTo>
                    <a:pt x="156" y="1866"/>
                    <a:pt x="184" y="1854"/>
                    <a:pt x="207" y="1825"/>
                  </a:cubicBezTo>
                  <a:cubicBezTo>
                    <a:pt x="486" y="1288"/>
                    <a:pt x="784" y="711"/>
                    <a:pt x="1063" y="154"/>
                  </a:cubicBezTo>
                  <a:cubicBezTo>
                    <a:pt x="1090" y="72"/>
                    <a:pt x="1016" y="0"/>
                    <a:pt x="953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127600" y="3421850"/>
              <a:ext cx="17325" cy="51500"/>
            </a:xfrm>
            <a:custGeom>
              <a:avLst/>
              <a:gdLst/>
              <a:ahLst/>
              <a:cxnLst/>
              <a:rect l="l" t="t" r="r" b="b"/>
              <a:pathLst>
                <a:path w="693" h="2060" extrusionOk="0">
                  <a:moveTo>
                    <a:pt x="574" y="0"/>
                  </a:moveTo>
                  <a:cubicBezTo>
                    <a:pt x="535" y="0"/>
                    <a:pt x="498" y="18"/>
                    <a:pt x="490" y="58"/>
                  </a:cubicBezTo>
                  <a:cubicBezTo>
                    <a:pt x="351" y="675"/>
                    <a:pt x="172" y="1311"/>
                    <a:pt x="13" y="1948"/>
                  </a:cubicBezTo>
                  <a:cubicBezTo>
                    <a:pt x="1" y="2017"/>
                    <a:pt x="57" y="2060"/>
                    <a:pt x="109" y="2060"/>
                  </a:cubicBezTo>
                  <a:cubicBezTo>
                    <a:pt x="147" y="2060"/>
                    <a:pt x="183" y="2038"/>
                    <a:pt x="192" y="1988"/>
                  </a:cubicBezTo>
                  <a:cubicBezTo>
                    <a:pt x="351" y="1371"/>
                    <a:pt x="510" y="715"/>
                    <a:pt x="669" y="98"/>
                  </a:cubicBezTo>
                  <a:cubicBezTo>
                    <a:pt x="693" y="38"/>
                    <a:pt x="632" y="0"/>
                    <a:pt x="574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102725" y="3414525"/>
              <a:ext cx="14050" cy="57050"/>
            </a:xfrm>
            <a:custGeom>
              <a:avLst/>
              <a:gdLst/>
              <a:ahLst/>
              <a:cxnLst/>
              <a:rect l="l" t="t" r="r" b="b"/>
              <a:pathLst>
                <a:path w="562" h="2282" extrusionOk="0">
                  <a:moveTo>
                    <a:pt x="453" y="0"/>
                  </a:moveTo>
                  <a:cubicBezTo>
                    <a:pt x="415" y="0"/>
                    <a:pt x="379" y="22"/>
                    <a:pt x="371" y="72"/>
                  </a:cubicBezTo>
                  <a:cubicBezTo>
                    <a:pt x="251" y="769"/>
                    <a:pt x="152" y="1465"/>
                    <a:pt x="13" y="2161"/>
                  </a:cubicBezTo>
                  <a:cubicBezTo>
                    <a:pt x="1" y="2232"/>
                    <a:pt x="66" y="2282"/>
                    <a:pt x="121" y="2282"/>
                  </a:cubicBezTo>
                  <a:cubicBezTo>
                    <a:pt x="159" y="2282"/>
                    <a:pt x="192" y="2258"/>
                    <a:pt x="192" y="2201"/>
                  </a:cubicBezTo>
                  <a:cubicBezTo>
                    <a:pt x="311" y="1505"/>
                    <a:pt x="411" y="809"/>
                    <a:pt x="550" y="112"/>
                  </a:cubicBezTo>
                  <a:cubicBezTo>
                    <a:pt x="562" y="43"/>
                    <a:pt x="506" y="0"/>
                    <a:pt x="453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005550" y="3481975"/>
              <a:ext cx="152725" cy="336775"/>
            </a:xfrm>
            <a:custGeom>
              <a:avLst/>
              <a:gdLst/>
              <a:ahLst/>
              <a:cxnLst/>
              <a:rect l="l" t="t" r="r" b="b"/>
              <a:pathLst>
                <a:path w="6109" h="13471" extrusionOk="0">
                  <a:moveTo>
                    <a:pt x="0" y="1"/>
                  </a:moveTo>
                  <a:lnTo>
                    <a:pt x="0" y="13470"/>
                  </a:lnTo>
                  <a:lnTo>
                    <a:pt x="6108" y="13470"/>
                  </a:lnTo>
                  <a:lnTo>
                    <a:pt x="61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6023450" y="3500375"/>
              <a:ext cx="115925" cy="95525"/>
            </a:xfrm>
            <a:custGeom>
              <a:avLst/>
              <a:gdLst/>
              <a:ahLst/>
              <a:cxnLst/>
              <a:rect l="l" t="t" r="r" b="b"/>
              <a:pathLst>
                <a:path w="4637" h="3821" extrusionOk="0">
                  <a:moveTo>
                    <a:pt x="4378" y="240"/>
                  </a:moveTo>
                  <a:lnTo>
                    <a:pt x="4378" y="3582"/>
                  </a:lnTo>
                  <a:lnTo>
                    <a:pt x="279" y="3582"/>
                  </a:lnTo>
                  <a:lnTo>
                    <a:pt x="279" y="240"/>
                  </a:lnTo>
                  <a:close/>
                  <a:moveTo>
                    <a:pt x="0" y="1"/>
                  </a:moveTo>
                  <a:lnTo>
                    <a:pt x="0" y="3821"/>
                  </a:lnTo>
                  <a:lnTo>
                    <a:pt x="4636" y="3821"/>
                  </a:lnTo>
                  <a:lnTo>
                    <a:pt x="4636" y="1"/>
                  </a:lnTo>
                  <a:close/>
                </a:path>
              </a:pathLst>
            </a:custGeom>
            <a:solidFill>
              <a:srgbClr val="FFFFFF">
                <a:alpha val="41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023450" y="3610300"/>
              <a:ext cx="115925" cy="188550"/>
            </a:xfrm>
            <a:custGeom>
              <a:avLst/>
              <a:gdLst/>
              <a:ahLst/>
              <a:cxnLst/>
              <a:rect l="l" t="t" r="r" b="b"/>
              <a:pathLst>
                <a:path w="4637" h="7542" extrusionOk="0">
                  <a:moveTo>
                    <a:pt x="4378" y="220"/>
                  </a:moveTo>
                  <a:lnTo>
                    <a:pt x="4378" y="7263"/>
                  </a:lnTo>
                  <a:lnTo>
                    <a:pt x="279" y="7263"/>
                  </a:lnTo>
                  <a:lnTo>
                    <a:pt x="279" y="220"/>
                  </a:lnTo>
                  <a:close/>
                  <a:moveTo>
                    <a:pt x="0" y="1"/>
                  </a:moveTo>
                  <a:lnTo>
                    <a:pt x="0" y="7542"/>
                  </a:lnTo>
                  <a:lnTo>
                    <a:pt x="4636" y="7542"/>
                  </a:lnTo>
                  <a:lnTo>
                    <a:pt x="4636" y="1"/>
                  </a:lnTo>
                  <a:close/>
                </a:path>
              </a:pathLst>
            </a:custGeom>
            <a:solidFill>
              <a:srgbClr val="FFFFFF">
                <a:alpha val="41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129400" y="364512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7"/>
                    <a:pt x="179" y="797"/>
                    <a:pt x="398" y="797"/>
                  </a:cubicBezTo>
                  <a:cubicBezTo>
                    <a:pt x="617" y="797"/>
                    <a:pt x="796" y="617"/>
                    <a:pt x="796" y="399"/>
                  </a:cubicBezTo>
                  <a:cubicBezTo>
                    <a:pt x="796" y="180"/>
                    <a:pt x="617" y="21"/>
                    <a:pt x="3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5819500" y="3332250"/>
              <a:ext cx="106975" cy="168650"/>
            </a:xfrm>
            <a:custGeom>
              <a:avLst/>
              <a:gdLst/>
              <a:ahLst/>
              <a:cxnLst/>
              <a:rect l="l" t="t" r="r" b="b"/>
              <a:pathLst>
                <a:path w="4279" h="6746" extrusionOk="0">
                  <a:moveTo>
                    <a:pt x="2150" y="1"/>
                  </a:moveTo>
                  <a:cubicBezTo>
                    <a:pt x="976" y="1"/>
                    <a:pt x="1" y="976"/>
                    <a:pt x="1" y="2150"/>
                  </a:cubicBezTo>
                  <a:lnTo>
                    <a:pt x="1" y="6746"/>
                  </a:lnTo>
                  <a:lnTo>
                    <a:pt x="4279" y="6746"/>
                  </a:lnTo>
                  <a:lnTo>
                    <a:pt x="4279" y="2150"/>
                  </a:lnTo>
                  <a:cubicBezTo>
                    <a:pt x="4279" y="976"/>
                    <a:pt x="3324" y="1"/>
                    <a:pt x="2150" y="1"/>
                  </a:cubicBez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814525" y="3327775"/>
              <a:ext cx="116425" cy="178600"/>
            </a:xfrm>
            <a:custGeom>
              <a:avLst/>
              <a:gdLst/>
              <a:ahLst/>
              <a:cxnLst/>
              <a:rect l="l" t="t" r="r" b="b"/>
              <a:pathLst>
                <a:path w="4657" h="7144" extrusionOk="0">
                  <a:moveTo>
                    <a:pt x="2528" y="379"/>
                  </a:moveTo>
                  <a:cubicBezTo>
                    <a:pt x="3523" y="498"/>
                    <a:pt x="4279" y="1334"/>
                    <a:pt x="4279" y="2329"/>
                  </a:cubicBezTo>
                  <a:lnTo>
                    <a:pt x="4279" y="3363"/>
                  </a:lnTo>
                  <a:lnTo>
                    <a:pt x="2528" y="3363"/>
                  </a:lnTo>
                  <a:lnTo>
                    <a:pt x="2528" y="379"/>
                  </a:lnTo>
                  <a:close/>
                  <a:moveTo>
                    <a:pt x="2150" y="399"/>
                  </a:moveTo>
                  <a:lnTo>
                    <a:pt x="2150" y="3383"/>
                  </a:lnTo>
                  <a:lnTo>
                    <a:pt x="399" y="3383"/>
                  </a:lnTo>
                  <a:lnTo>
                    <a:pt x="399" y="2349"/>
                  </a:lnTo>
                  <a:cubicBezTo>
                    <a:pt x="379" y="1334"/>
                    <a:pt x="1155" y="498"/>
                    <a:pt x="2150" y="399"/>
                  </a:cubicBezTo>
                  <a:close/>
                  <a:moveTo>
                    <a:pt x="2130" y="3761"/>
                  </a:moveTo>
                  <a:lnTo>
                    <a:pt x="2130" y="6746"/>
                  </a:lnTo>
                  <a:lnTo>
                    <a:pt x="379" y="6746"/>
                  </a:lnTo>
                  <a:lnTo>
                    <a:pt x="379" y="3761"/>
                  </a:lnTo>
                  <a:close/>
                  <a:moveTo>
                    <a:pt x="4279" y="3761"/>
                  </a:moveTo>
                  <a:lnTo>
                    <a:pt x="4279" y="6746"/>
                  </a:lnTo>
                  <a:lnTo>
                    <a:pt x="2528" y="6746"/>
                  </a:lnTo>
                  <a:lnTo>
                    <a:pt x="2528" y="3761"/>
                  </a:lnTo>
                  <a:close/>
                  <a:moveTo>
                    <a:pt x="2349" y="1"/>
                  </a:moveTo>
                  <a:cubicBezTo>
                    <a:pt x="1055" y="1"/>
                    <a:pt x="1" y="1055"/>
                    <a:pt x="1" y="2349"/>
                  </a:cubicBezTo>
                  <a:lnTo>
                    <a:pt x="1" y="7144"/>
                  </a:lnTo>
                  <a:lnTo>
                    <a:pt x="4657" y="7144"/>
                  </a:lnTo>
                  <a:lnTo>
                    <a:pt x="4657" y="2349"/>
                  </a:lnTo>
                  <a:cubicBezTo>
                    <a:pt x="4657" y="1055"/>
                    <a:pt x="3622" y="1"/>
                    <a:pt x="2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779225" y="3486300"/>
              <a:ext cx="178750" cy="29525"/>
            </a:xfrm>
            <a:custGeom>
              <a:avLst/>
              <a:gdLst/>
              <a:ahLst/>
              <a:cxnLst/>
              <a:rect l="l" t="t" r="r" b="b"/>
              <a:pathLst>
                <a:path w="7150" h="1181" extrusionOk="0">
                  <a:moveTo>
                    <a:pt x="6604" y="1"/>
                  </a:moveTo>
                  <a:cubicBezTo>
                    <a:pt x="6216" y="1"/>
                    <a:pt x="5708" y="133"/>
                    <a:pt x="5432" y="265"/>
                  </a:cubicBezTo>
                  <a:cubicBezTo>
                    <a:pt x="5246" y="347"/>
                    <a:pt x="5082" y="385"/>
                    <a:pt x="4912" y="385"/>
                  </a:cubicBezTo>
                  <a:cubicBezTo>
                    <a:pt x="4628" y="385"/>
                    <a:pt x="4328" y="280"/>
                    <a:pt x="3880" y="106"/>
                  </a:cubicBezTo>
                  <a:cubicBezTo>
                    <a:pt x="3703" y="37"/>
                    <a:pt x="3542" y="10"/>
                    <a:pt x="3388" y="10"/>
                  </a:cubicBezTo>
                  <a:cubicBezTo>
                    <a:pt x="2922" y="10"/>
                    <a:pt x="2529" y="265"/>
                    <a:pt x="1990" y="385"/>
                  </a:cubicBezTo>
                  <a:cubicBezTo>
                    <a:pt x="1913" y="400"/>
                    <a:pt x="1841" y="406"/>
                    <a:pt x="1773" y="406"/>
                  </a:cubicBezTo>
                  <a:cubicBezTo>
                    <a:pt x="1309" y="406"/>
                    <a:pt x="1015" y="109"/>
                    <a:pt x="703" y="109"/>
                  </a:cubicBezTo>
                  <a:cubicBezTo>
                    <a:pt x="630" y="109"/>
                    <a:pt x="556" y="125"/>
                    <a:pt x="478" y="166"/>
                  </a:cubicBezTo>
                  <a:cubicBezTo>
                    <a:pt x="0" y="385"/>
                    <a:pt x="1095" y="1181"/>
                    <a:pt x="1095" y="1181"/>
                  </a:cubicBezTo>
                  <a:lnTo>
                    <a:pt x="6148" y="1181"/>
                  </a:lnTo>
                  <a:cubicBezTo>
                    <a:pt x="6148" y="1181"/>
                    <a:pt x="7044" y="862"/>
                    <a:pt x="7123" y="325"/>
                  </a:cubicBezTo>
                  <a:cubicBezTo>
                    <a:pt x="7150" y="86"/>
                    <a:pt x="6916" y="1"/>
                    <a:pt x="66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842875" y="34914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8" y="1"/>
                    <a:pt x="518" y="21"/>
                    <a:pt x="419" y="60"/>
                  </a:cubicBezTo>
                  <a:cubicBezTo>
                    <a:pt x="339" y="80"/>
                    <a:pt x="260" y="100"/>
                    <a:pt x="200" y="160"/>
                  </a:cubicBezTo>
                  <a:cubicBezTo>
                    <a:pt x="41" y="259"/>
                    <a:pt x="1" y="319"/>
                    <a:pt x="1" y="319"/>
                  </a:cubicBezTo>
                  <a:cubicBezTo>
                    <a:pt x="1" y="319"/>
                    <a:pt x="100" y="319"/>
                    <a:pt x="240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6" y="259"/>
                  </a:lnTo>
                  <a:cubicBezTo>
                    <a:pt x="1036" y="259"/>
                    <a:pt x="1115" y="279"/>
                    <a:pt x="1195" y="279"/>
                  </a:cubicBezTo>
                  <a:cubicBezTo>
                    <a:pt x="1280" y="293"/>
                    <a:pt x="1354" y="308"/>
                    <a:pt x="1391" y="315"/>
                  </a:cubicBezTo>
                  <a:lnTo>
                    <a:pt x="1391" y="315"/>
                  </a:lnTo>
                  <a:cubicBezTo>
                    <a:pt x="1363" y="287"/>
                    <a:pt x="1311" y="224"/>
                    <a:pt x="1235" y="160"/>
                  </a:cubicBezTo>
                  <a:cubicBezTo>
                    <a:pt x="1215" y="120"/>
                    <a:pt x="1195" y="100"/>
                    <a:pt x="1135" y="80"/>
                  </a:cubicBezTo>
                  <a:cubicBezTo>
                    <a:pt x="1115" y="60"/>
                    <a:pt x="1055" y="21"/>
                    <a:pt x="1016" y="21"/>
                  </a:cubicBezTo>
                  <a:cubicBezTo>
                    <a:pt x="916" y="1"/>
                    <a:pt x="817" y="1"/>
                    <a:pt x="717" y="1"/>
                  </a:cubicBezTo>
                  <a:close/>
                  <a:moveTo>
                    <a:pt x="1391" y="315"/>
                  </a:moveTo>
                  <a:cubicBezTo>
                    <a:pt x="1399" y="323"/>
                    <a:pt x="1406" y="328"/>
                    <a:pt x="1409" y="328"/>
                  </a:cubicBezTo>
                  <a:cubicBezTo>
                    <a:pt x="1412" y="328"/>
                    <a:pt x="1414" y="325"/>
                    <a:pt x="1414" y="319"/>
                  </a:cubicBezTo>
                  <a:cubicBezTo>
                    <a:pt x="1414" y="319"/>
                    <a:pt x="1405" y="317"/>
                    <a:pt x="1391" y="3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919000" y="3491175"/>
              <a:ext cx="28375" cy="8250"/>
            </a:xfrm>
            <a:custGeom>
              <a:avLst/>
              <a:gdLst/>
              <a:ahLst/>
              <a:cxnLst/>
              <a:rect l="l" t="t" r="r" b="b"/>
              <a:pathLst>
                <a:path w="1135" h="330" extrusionOk="0">
                  <a:moveTo>
                    <a:pt x="764" y="1"/>
                  </a:moveTo>
                  <a:cubicBezTo>
                    <a:pt x="687" y="1"/>
                    <a:pt x="607" y="11"/>
                    <a:pt x="537" y="31"/>
                  </a:cubicBezTo>
                  <a:cubicBezTo>
                    <a:pt x="378" y="70"/>
                    <a:pt x="259" y="130"/>
                    <a:pt x="159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29"/>
                    <a:pt x="179" y="309"/>
                  </a:cubicBezTo>
                  <a:cubicBezTo>
                    <a:pt x="299" y="289"/>
                    <a:pt x="438" y="249"/>
                    <a:pt x="577" y="210"/>
                  </a:cubicBezTo>
                  <a:cubicBezTo>
                    <a:pt x="657" y="190"/>
                    <a:pt x="696" y="190"/>
                    <a:pt x="776" y="150"/>
                  </a:cubicBezTo>
                  <a:cubicBezTo>
                    <a:pt x="856" y="150"/>
                    <a:pt x="895" y="130"/>
                    <a:pt x="955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4" y="190"/>
                    <a:pt x="1134" y="190"/>
                    <a:pt x="1134" y="190"/>
                  </a:cubicBezTo>
                  <a:cubicBezTo>
                    <a:pt x="1134" y="190"/>
                    <a:pt x="1134" y="170"/>
                    <a:pt x="1094" y="130"/>
                  </a:cubicBezTo>
                  <a:cubicBezTo>
                    <a:pt x="1094" y="110"/>
                    <a:pt x="1075" y="110"/>
                    <a:pt x="1055" y="90"/>
                  </a:cubicBezTo>
                  <a:cubicBezTo>
                    <a:pt x="1035" y="70"/>
                    <a:pt x="995" y="70"/>
                    <a:pt x="975" y="31"/>
                  </a:cubicBezTo>
                  <a:cubicBezTo>
                    <a:pt x="915" y="11"/>
                    <a:pt x="841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93650" y="34938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89" y="0"/>
                  </a:moveTo>
                  <a:cubicBezTo>
                    <a:pt x="145" y="0"/>
                    <a:pt x="105" y="6"/>
                    <a:pt x="8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79" y="83"/>
                    <a:pt x="219" y="103"/>
                  </a:cubicBezTo>
                  <a:cubicBezTo>
                    <a:pt x="279" y="103"/>
                    <a:pt x="319" y="123"/>
                    <a:pt x="339" y="123"/>
                  </a:cubicBezTo>
                  <a:cubicBezTo>
                    <a:pt x="438" y="162"/>
                    <a:pt x="537" y="182"/>
                    <a:pt x="617" y="202"/>
                  </a:cubicBezTo>
                  <a:cubicBezTo>
                    <a:pt x="677" y="222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7" y="103"/>
                    <a:pt x="478" y="63"/>
                    <a:pt x="378" y="23"/>
                  </a:cubicBezTo>
                  <a:cubicBezTo>
                    <a:pt x="321" y="12"/>
                    <a:pt x="250" y="0"/>
                    <a:pt x="189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237325" y="3332250"/>
              <a:ext cx="106975" cy="168650"/>
            </a:xfrm>
            <a:custGeom>
              <a:avLst/>
              <a:gdLst/>
              <a:ahLst/>
              <a:cxnLst/>
              <a:rect l="l" t="t" r="r" b="b"/>
              <a:pathLst>
                <a:path w="4279" h="6746" extrusionOk="0">
                  <a:moveTo>
                    <a:pt x="2150" y="1"/>
                  </a:moveTo>
                  <a:cubicBezTo>
                    <a:pt x="976" y="1"/>
                    <a:pt x="1" y="976"/>
                    <a:pt x="1" y="2150"/>
                  </a:cubicBezTo>
                  <a:lnTo>
                    <a:pt x="1" y="6746"/>
                  </a:lnTo>
                  <a:lnTo>
                    <a:pt x="4278" y="6746"/>
                  </a:lnTo>
                  <a:lnTo>
                    <a:pt x="4278" y="2150"/>
                  </a:lnTo>
                  <a:cubicBezTo>
                    <a:pt x="4278" y="976"/>
                    <a:pt x="3323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32350" y="3327775"/>
              <a:ext cx="116925" cy="178600"/>
            </a:xfrm>
            <a:custGeom>
              <a:avLst/>
              <a:gdLst/>
              <a:ahLst/>
              <a:cxnLst/>
              <a:rect l="l" t="t" r="r" b="b"/>
              <a:pathLst>
                <a:path w="4677" h="7144" extrusionOk="0">
                  <a:moveTo>
                    <a:pt x="2547" y="379"/>
                  </a:moveTo>
                  <a:cubicBezTo>
                    <a:pt x="3542" y="498"/>
                    <a:pt x="4318" y="1334"/>
                    <a:pt x="4318" y="2329"/>
                  </a:cubicBezTo>
                  <a:lnTo>
                    <a:pt x="4318" y="3363"/>
                  </a:lnTo>
                  <a:lnTo>
                    <a:pt x="2547" y="3363"/>
                  </a:lnTo>
                  <a:lnTo>
                    <a:pt x="2547" y="379"/>
                  </a:lnTo>
                  <a:close/>
                  <a:moveTo>
                    <a:pt x="2169" y="399"/>
                  </a:moveTo>
                  <a:lnTo>
                    <a:pt x="2169" y="3383"/>
                  </a:lnTo>
                  <a:lnTo>
                    <a:pt x="438" y="3383"/>
                  </a:lnTo>
                  <a:lnTo>
                    <a:pt x="438" y="2349"/>
                  </a:lnTo>
                  <a:cubicBezTo>
                    <a:pt x="399" y="1334"/>
                    <a:pt x="1175" y="498"/>
                    <a:pt x="2169" y="399"/>
                  </a:cubicBezTo>
                  <a:close/>
                  <a:moveTo>
                    <a:pt x="2150" y="3761"/>
                  </a:moveTo>
                  <a:lnTo>
                    <a:pt x="2150" y="6746"/>
                  </a:lnTo>
                  <a:lnTo>
                    <a:pt x="399" y="6746"/>
                  </a:lnTo>
                  <a:lnTo>
                    <a:pt x="399" y="3761"/>
                  </a:lnTo>
                  <a:close/>
                  <a:moveTo>
                    <a:pt x="4318" y="3761"/>
                  </a:moveTo>
                  <a:lnTo>
                    <a:pt x="4318" y="6746"/>
                  </a:lnTo>
                  <a:lnTo>
                    <a:pt x="2547" y="6746"/>
                  </a:lnTo>
                  <a:lnTo>
                    <a:pt x="2547" y="3761"/>
                  </a:lnTo>
                  <a:close/>
                  <a:moveTo>
                    <a:pt x="2349" y="1"/>
                  </a:moveTo>
                  <a:cubicBezTo>
                    <a:pt x="1055" y="1"/>
                    <a:pt x="1" y="1055"/>
                    <a:pt x="1" y="2349"/>
                  </a:cubicBezTo>
                  <a:lnTo>
                    <a:pt x="1" y="7144"/>
                  </a:lnTo>
                  <a:lnTo>
                    <a:pt x="4656" y="7144"/>
                  </a:lnTo>
                  <a:lnTo>
                    <a:pt x="4656" y="2349"/>
                  </a:lnTo>
                  <a:cubicBezTo>
                    <a:pt x="4676" y="1055"/>
                    <a:pt x="3642" y="1"/>
                    <a:pt x="2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197550" y="3486300"/>
              <a:ext cx="178975" cy="29525"/>
            </a:xfrm>
            <a:custGeom>
              <a:avLst/>
              <a:gdLst/>
              <a:ahLst/>
              <a:cxnLst/>
              <a:rect l="l" t="t" r="r" b="b"/>
              <a:pathLst>
                <a:path w="7159" h="1181" extrusionOk="0">
                  <a:moveTo>
                    <a:pt x="6612" y="1"/>
                  </a:moveTo>
                  <a:cubicBezTo>
                    <a:pt x="6222" y="1"/>
                    <a:pt x="5708" y="133"/>
                    <a:pt x="5432" y="265"/>
                  </a:cubicBezTo>
                  <a:cubicBezTo>
                    <a:pt x="5245" y="347"/>
                    <a:pt x="5084" y="385"/>
                    <a:pt x="4917" y="385"/>
                  </a:cubicBezTo>
                  <a:cubicBezTo>
                    <a:pt x="4637" y="385"/>
                    <a:pt x="4340" y="280"/>
                    <a:pt x="3880" y="106"/>
                  </a:cubicBezTo>
                  <a:cubicBezTo>
                    <a:pt x="3703" y="37"/>
                    <a:pt x="3543" y="10"/>
                    <a:pt x="3391" y="10"/>
                  </a:cubicBezTo>
                  <a:cubicBezTo>
                    <a:pt x="2929" y="10"/>
                    <a:pt x="2544" y="265"/>
                    <a:pt x="1990" y="385"/>
                  </a:cubicBezTo>
                  <a:cubicBezTo>
                    <a:pt x="1913" y="400"/>
                    <a:pt x="1841" y="406"/>
                    <a:pt x="1773" y="406"/>
                  </a:cubicBezTo>
                  <a:cubicBezTo>
                    <a:pt x="1312" y="406"/>
                    <a:pt x="1028" y="109"/>
                    <a:pt x="710" y="109"/>
                  </a:cubicBezTo>
                  <a:cubicBezTo>
                    <a:pt x="635" y="109"/>
                    <a:pt x="559" y="125"/>
                    <a:pt x="478" y="166"/>
                  </a:cubicBezTo>
                  <a:cubicBezTo>
                    <a:pt x="0" y="385"/>
                    <a:pt x="1094" y="1181"/>
                    <a:pt x="1094" y="1181"/>
                  </a:cubicBezTo>
                  <a:lnTo>
                    <a:pt x="6148" y="1181"/>
                  </a:lnTo>
                  <a:cubicBezTo>
                    <a:pt x="6148" y="1181"/>
                    <a:pt x="7043" y="862"/>
                    <a:pt x="7123" y="325"/>
                  </a:cubicBezTo>
                  <a:cubicBezTo>
                    <a:pt x="7158" y="86"/>
                    <a:pt x="6925" y="1"/>
                    <a:pt x="6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260700" y="34914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8" y="1"/>
                    <a:pt x="518" y="21"/>
                    <a:pt x="419" y="60"/>
                  </a:cubicBezTo>
                  <a:cubicBezTo>
                    <a:pt x="339" y="80"/>
                    <a:pt x="260" y="100"/>
                    <a:pt x="200" y="160"/>
                  </a:cubicBezTo>
                  <a:cubicBezTo>
                    <a:pt x="41" y="259"/>
                    <a:pt x="1" y="319"/>
                    <a:pt x="1" y="319"/>
                  </a:cubicBezTo>
                  <a:cubicBezTo>
                    <a:pt x="1" y="319"/>
                    <a:pt x="120" y="319"/>
                    <a:pt x="240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6" y="259"/>
                  </a:lnTo>
                  <a:cubicBezTo>
                    <a:pt x="1035" y="259"/>
                    <a:pt x="1115" y="279"/>
                    <a:pt x="1195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3" y="287"/>
                    <a:pt x="1311" y="224"/>
                    <a:pt x="1234" y="160"/>
                  </a:cubicBezTo>
                  <a:cubicBezTo>
                    <a:pt x="1215" y="120"/>
                    <a:pt x="1195" y="100"/>
                    <a:pt x="1135" y="80"/>
                  </a:cubicBezTo>
                  <a:cubicBezTo>
                    <a:pt x="1115" y="60"/>
                    <a:pt x="1055" y="21"/>
                    <a:pt x="1016" y="21"/>
                  </a:cubicBezTo>
                  <a:cubicBezTo>
                    <a:pt x="916" y="1"/>
                    <a:pt x="817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6337800" y="34911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8" y="11"/>
                    <a:pt x="518" y="31"/>
                  </a:cubicBezTo>
                  <a:cubicBezTo>
                    <a:pt x="359" y="70"/>
                    <a:pt x="240" y="130"/>
                    <a:pt x="140" y="210"/>
                  </a:cubicBezTo>
                  <a:cubicBezTo>
                    <a:pt x="41" y="289"/>
                    <a:pt x="1" y="329"/>
                    <a:pt x="1" y="329"/>
                  </a:cubicBezTo>
                  <a:cubicBezTo>
                    <a:pt x="1" y="329"/>
                    <a:pt x="60" y="329"/>
                    <a:pt x="160" y="309"/>
                  </a:cubicBezTo>
                  <a:cubicBezTo>
                    <a:pt x="299" y="289"/>
                    <a:pt x="419" y="249"/>
                    <a:pt x="558" y="210"/>
                  </a:cubicBezTo>
                  <a:cubicBezTo>
                    <a:pt x="637" y="190"/>
                    <a:pt x="697" y="190"/>
                    <a:pt x="757" y="150"/>
                  </a:cubicBezTo>
                  <a:cubicBezTo>
                    <a:pt x="836" y="150"/>
                    <a:pt x="876" y="130"/>
                    <a:pt x="936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5" y="19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55" y="110"/>
                    <a:pt x="1035" y="90"/>
                  </a:cubicBezTo>
                  <a:cubicBezTo>
                    <a:pt x="1015" y="70"/>
                    <a:pt x="996" y="70"/>
                    <a:pt x="956" y="31"/>
                  </a:cubicBezTo>
                  <a:cubicBezTo>
                    <a:pt x="896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211975" y="34938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7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99" y="83"/>
                  </a:lnTo>
                  <a:cubicBezTo>
                    <a:pt x="119" y="83"/>
                    <a:pt x="179" y="83"/>
                    <a:pt x="219" y="103"/>
                  </a:cubicBezTo>
                  <a:cubicBezTo>
                    <a:pt x="279" y="103"/>
                    <a:pt x="318" y="123"/>
                    <a:pt x="358" y="123"/>
                  </a:cubicBezTo>
                  <a:cubicBezTo>
                    <a:pt x="458" y="162"/>
                    <a:pt x="557" y="182"/>
                    <a:pt x="617" y="202"/>
                  </a:cubicBezTo>
                  <a:cubicBezTo>
                    <a:pt x="676" y="222"/>
                    <a:pt x="716" y="222"/>
                    <a:pt x="716" y="222"/>
                  </a:cubicBezTo>
                  <a:cubicBezTo>
                    <a:pt x="716" y="222"/>
                    <a:pt x="696" y="182"/>
                    <a:pt x="61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806575" y="35963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840900" y="36242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274150" y="36884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308450" y="37172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274150" y="37520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6308450" y="378042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6119450" y="33238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6153775" y="33521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873225" y="37525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907050" y="37809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748875" y="2829375"/>
              <a:ext cx="669050" cy="454650"/>
            </a:xfrm>
            <a:custGeom>
              <a:avLst/>
              <a:gdLst/>
              <a:ahLst/>
              <a:cxnLst/>
              <a:rect l="l" t="t" r="r" b="b"/>
              <a:pathLst>
                <a:path w="26762" h="18186" extrusionOk="0">
                  <a:moveTo>
                    <a:pt x="2706" y="1"/>
                  </a:moveTo>
                  <a:lnTo>
                    <a:pt x="80" y="16117"/>
                  </a:lnTo>
                  <a:cubicBezTo>
                    <a:pt x="40" y="16216"/>
                    <a:pt x="21" y="16316"/>
                    <a:pt x="21" y="16415"/>
                  </a:cubicBezTo>
                  <a:lnTo>
                    <a:pt x="1" y="16535"/>
                  </a:lnTo>
                  <a:cubicBezTo>
                    <a:pt x="1" y="17450"/>
                    <a:pt x="737" y="18186"/>
                    <a:pt x="1632" y="18186"/>
                  </a:cubicBezTo>
                  <a:cubicBezTo>
                    <a:pt x="2269" y="18186"/>
                    <a:pt x="2806" y="17828"/>
                    <a:pt x="3104" y="17311"/>
                  </a:cubicBezTo>
                  <a:cubicBezTo>
                    <a:pt x="3383" y="17828"/>
                    <a:pt x="3920" y="18186"/>
                    <a:pt x="4577" y="18186"/>
                  </a:cubicBezTo>
                  <a:cubicBezTo>
                    <a:pt x="5194" y="18186"/>
                    <a:pt x="5751" y="17828"/>
                    <a:pt x="6029" y="17311"/>
                  </a:cubicBezTo>
                  <a:cubicBezTo>
                    <a:pt x="6308" y="17828"/>
                    <a:pt x="6865" y="18186"/>
                    <a:pt x="7501" y="18186"/>
                  </a:cubicBezTo>
                  <a:cubicBezTo>
                    <a:pt x="8118" y="18186"/>
                    <a:pt x="8675" y="17828"/>
                    <a:pt x="8974" y="17311"/>
                  </a:cubicBezTo>
                  <a:cubicBezTo>
                    <a:pt x="9252" y="17828"/>
                    <a:pt x="9790" y="18186"/>
                    <a:pt x="10446" y="18186"/>
                  </a:cubicBezTo>
                  <a:cubicBezTo>
                    <a:pt x="11063" y="18186"/>
                    <a:pt x="11600" y="17828"/>
                    <a:pt x="11899" y="17311"/>
                  </a:cubicBezTo>
                  <a:cubicBezTo>
                    <a:pt x="12177" y="17828"/>
                    <a:pt x="12734" y="18186"/>
                    <a:pt x="13371" y="18186"/>
                  </a:cubicBezTo>
                  <a:cubicBezTo>
                    <a:pt x="13988" y="18186"/>
                    <a:pt x="14545" y="17828"/>
                    <a:pt x="14843" y="17311"/>
                  </a:cubicBezTo>
                  <a:cubicBezTo>
                    <a:pt x="15122" y="17828"/>
                    <a:pt x="15659" y="18186"/>
                    <a:pt x="16316" y="18186"/>
                  </a:cubicBezTo>
                  <a:cubicBezTo>
                    <a:pt x="16952" y="18186"/>
                    <a:pt x="17470" y="17828"/>
                    <a:pt x="17768" y="17311"/>
                  </a:cubicBezTo>
                  <a:cubicBezTo>
                    <a:pt x="18047" y="17828"/>
                    <a:pt x="18604" y="18186"/>
                    <a:pt x="19240" y="18186"/>
                  </a:cubicBezTo>
                  <a:cubicBezTo>
                    <a:pt x="19857" y="18186"/>
                    <a:pt x="20414" y="17828"/>
                    <a:pt x="20713" y="17311"/>
                  </a:cubicBezTo>
                  <a:cubicBezTo>
                    <a:pt x="20991" y="17828"/>
                    <a:pt x="21528" y="18186"/>
                    <a:pt x="22185" y="18186"/>
                  </a:cubicBezTo>
                  <a:cubicBezTo>
                    <a:pt x="22802" y="18186"/>
                    <a:pt x="23339" y="17828"/>
                    <a:pt x="23637" y="17311"/>
                  </a:cubicBezTo>
                  <a:cubicBezTo>
                    <a:pt x="23916" y="17828"/>
                    <a:pt x="24473" y="18186"/>
                    <a:pt x="25110" y="18186"/>
                  </a:cubicBezTo>
                  <a:cubicBezTo>
                    <a:pt x="26025" y="18186"/>
                    <a:pt x="26761" y="17430"/>
                    <a:pt x="26761" y="16535"/>
                  </a:cubicBezTo>
                  <a:cubicBezTo>
                    <a:pt x="26642" y="16336"/>
                    <a:pt x="26602" y="16157"/>
                    <a:pt x="26562" y="16017"/>
                  </a:cubicBezTo>
                  <a:lnTo>
                    <a:pt x="2395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824219" y="2792270"/>
              <a:ext cx="70425" cy="454186"/>
            </a:xfrm>
            <a:custGeom>
              <a:avLst/>
              <a:gdLst/>
              <a:ahLst/>
              <a:cxnLst/>
              <a:rect l="l" t="t" r="r" b="b"/>
              <a:pathLst>
                <a:path w="2817" h="20195" extrusionOk="0">
                  <a:moveTo>
                    <a:pt x="2660" y="0"/>
                  </a:moveTo>
                  <a:cubicBezTo>
                    <a:pt x="2577" y="0"/>
                    <a:pt x="2488" y="50"/>
                    <a:pt x="2478" y="149"/>
                  </a:cubicBezTo>
                  <a:cubicBezTo>
                    <a:pt x="1662" y="6795"/>
                    <a:pt x="846" y="13440"/>
                    <a:pt x="11" y="20046"/>
                  </a:cubicBezTo>
                  <a:cubicBezTo>
                    <a:pt x="1" y="20145"/>
                    <a:pt x="75" y="20195"/>
                    <a:pt x="158" y="20195"/>
                  </a:cubicBezTo>
                  <a:cubicBezTo>
                    <a:pt x="240" y="20195"/>
                    <a:pt x="329" y="20145"/>
                    <a:pt x="349" y="20046"/>
                  </a:cubicBezTo>
                  <a:cubicBezTo>
                    <a:pt x="1165" y="13400"/>
                    <a:pt x="1981" y="6775"/>
                    <a:pt x="2796" y="149"/>
                  </a:cubicBezTo>
                  <a:cubicBezTo>
                    <a:pt x="2816" y="50"/>
                    <a:pt x="2742" y="0"/>
                    <a:pt x="2660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896596" y="2791821"/>
              <a:ext cx="51525" cy="450497"/>
            </a:xfrm>
            <a:custGeom>
              <a:avLst/>
              <a:gdLst/>
              <a:ahLst/>
              <a:cxnLst/>
              <a:rect l="l" t="t" r="r" b="b"/>
              <a:pathLst>
                <a:path w="2061" h="20031" extrusionOk="0">
                  <a:moveTo>
                    <a:pt x="1906" y="0"/>
                  </a:moveTo>
                  <a:cubicBezTo>
                    <a:pt x="1826" y="0"/>
                    <a:pt x="1742" y="50"/>
                    <a:pt x="1732" y="150"/>
                  </a:cubicBezTo>
                  <a:cubicBezTo>
                    <a:pt x="1155" y="6715"/>
                    <a:pt x="578" y="13301"/>
                    <a:pt x="1" y="19867"/>
                  </a:cubicBezTo>
                  <a:cubicBezTo>
                    <a:pt x="1" y="19976"/>
                    <a:pt x="85" y="20031"/>
                    <a:pt x="170" y="20031"/>
                  </a:cubicBezTo>
                  <a:cubicBezTo>
                    <a:pt x="254" y="20031"/>
                    <a:pt x="339" y="19976"/>
                    <a:pt x="339" y="19867"/>
                  </a:cubicBezTo>
                  <a:cubicBezTo>
                    <a:pt x="896" y="13301"/>
                    <a:pt x="1473" y="6715"/>
                    <a:pt x="2050" y="150"/>
                  </a:cubicBezTo>
                  <a:cubicBezTo>
                    <a:pt x="2060" y="50"/>
                    <a:pt x="1985" y="0"/>
                    <a:pt x="1906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969723" y="2792270"/>
              <a:ext cx="35850" cy="445684"/>
            </a:xfrm>
            <a:custGeom>
              <a:avLst/>
              <a:gdLst/>
              <a:ahLst/>
              <a:cxnLst/>
              <a:rect l="l" t="t" r="r" b="b"/>
              <a:pathLst>
                <a:path w="1434" h="19817" extrusionOk="0">
                  <a:moveTo>
                    <a:pt x="1281" y="0"/>
                  </a:moveTo>
                  <a:cubicBezTo>
                    <a:pt x="1204" y="0"/>
                    <a:pt x="1125" y="50"/>
                    <a:pt x="1115" y="149"/>
                  </a:cubicBezTo>
                  <a:cubicBezTo>
                    <a:pt x="737" y="6675"/>
                    <a:pt x="359" y="13162"/>
                    <a:pt x="1" y="19668"/>
                  </a:cubicBezTo>
                  <a:cubicBezTo>
                    <a:pt x="1" y="19767"/>
                    <a:pt x="75" y="19817"/>
                    <a:pt x="152" y="19817"/>
                  </a:cubicBezTo>
                  <a:cubicBezTo>
                    <a:pt x="229" y="19817"/>
                    <a:pt x="309" y="19767"/>
                    <a:pt x="319" y="19668"/>
                  </a:cubicBezTo>
                  <a:cubicBezTo>
                    <a:pt x="697" y="13162"/>
                    <a:pt x="1055" y="6675"/>
                    <a:pt x="1433" y="149"/>
                  </a:cubicBezTo>
                  <a:cubicBezTo>
                    <a:pt x="1433" y="50"/>
                    <a:pt x="1358" y="0"/>
                    <a:pt x="1281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39850" y="2792270"/>
              <a:ext cx="8000" cy="441209"/>
            </a:xfrm>
            <a:custGeom>
              <a:avLst/>
              <a:gdLst/>
              <a:ahLst/>
              <a:cxnLst/>
              <a:rect l="l" t="t" r="r" b="b"/>
              <a:pathLst>
                <a:path w="320" h="19618" extrusionOk="0">
                  <a:moveTo>
                    <a:pt x="160" y="0"/>
                  </a:moveTo>
                  <a:cubicBezTo>
                    <a:pt x="80" y="0"/>
                    <a:pt x="1" y="50"/>
                    <a:pt x="1" y="149"/>
                  </a:cubicBezTo>
                  <a:lnTo>
                    <a:pt x="1" y="19469"/>
                  </a:lnTo>
                  <a:cubicBezTo>
                    <a:pt x="1" y="19568"/>
                    <a:pt x="80" y="19618"/>
                    <a:pt x="160" y="19618"/>
                  </a:cubicBezTo>
                  <a:cubicBezTo>
                    <a:pt x="240" y="19618"/>
                    <a:pt x="319" y="19568"/>
                    <a:pt x="319" y="19469"/>
                  </a:cubicBezTo>
                  <a:lnTo>
                    <a:pt x="319" y="149"/>
                  </a:lnTo>
                  <a:cubicBezTo>
                    <a:pt x="319" y="50"/>
                    <a:pt x="240" y="0"/>
                    <a:pt x="160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263455" y="2792270"/>
              <a:ext cx="70150" cy="454186"/>
            </a:xfrm>
            <a:custGeom>
              <a:avLst/>
              <a:gdLst/>
              <a:ahLst/>
              <a:cxnLst/>
              <a:rect l="l" t="t" r="r" b="b"/>
              <a:pathLst>
                <a:path w="2806" h="20195" extrusionOk="0">
                  <a:moveTo>
                    <a:pt x="154" y="0"/>
                  </a:moveTo>
                  <a:cubicBezTo>
                    <a:pt x="75" y="0"/>
                    <a:pt x="0" y="50"/>
                    <a:pt x="10" y="149"/>
                  </a:cubicBezTo>
                  <a:cubicBezTo>
                    <a:pt x="826" y="6775"/>
                    <a:pt x="1642" y="13400"/>
                    <a:pt x="2477" y="20046"/>
                  </a:cubicBezTo>
                  <a:cubicBezTo>
                    <a:pt x="2487" y="20145"/>
                    <a:pt x="2572" y="20195"/>
                    <a:pt x="2651" y="20195"/>
                  </a:cubicBezTo>
                  <a:cubicBezTo>
                    <a:pt x="2731" y="20195"/>
                    <a:pt x="2806" y="20145"/>
                    <a:pt x="2796" y="20046"/>
                  </a:cubicBezTo>
                  <a:cubicBezTo>
                    <a:pt x="1980" y="13440"/>
                    <a:pt x="1144" y="6795"/>
                    <a:pt x="329" y="149"/>
                  </a:cubicBezTo>
                  <a:cubicBezTo>
                    <a:pt x="319" y="50"/>
                    <a:pt x="234" y="0"/>
                    <a:pt x="154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209729" y="2791821"/>
              <a:ext cx="51500" cy="450497"/>
            </a:xfrm>
            <a:custGeom>
              <a:avLst/>
              <a:gdLst/>
              <a:ahLst/>
              <a:cxnLst/>
              <a:rect l="l" t="t" r="r" b="b"/>
              <a:pathLst>
                <a:path w="2060" h="20031" extrusionOk="0">
                  <a:moveTo>
                    <a:pt x="157" y="0"/>
                  </a:moveTo>
                  <a:cubicBezTo>
                    <a:pt x="75" y="0"/>
                    <a:pt x="0" y="50"/>
                    <a:pt x="10" y="150"/>
                  </a:cubicBezTo>
                  <a:cubicBezTo>
                    <a:pt x="587" y="6715"/>
                    <a:pt x="1164" y="13301"/>
                    <a:pt x="1741" y="19867"/>
                  </a:cubicBezTo>
                  <a:cubicBezTo>
                    <a:pt x="1751" y="19976"/>
                    <a:pt x="1831" y="20031"/>
                    <a:pt x="1908" y="20031"/>
                  </a:cubicBezTo>
                  <a:cubicBezTo>
                    <a:pt x="1985" y="20031"/>
                    <a:pt x="2060" y="19976"/>
                    <a:pt x="2060" y="19867"/>
                  </a:cubicBezTo>
                  <a:cubicBezTo>
                    <a:pt x="1483" y="13301"/>
                    <a:pt x="906" y="6715"/>
                    <a:pt x="349" y="150"/>
                  </a:cubicBezTo>
                  <a:cubicBezTo>
                    <a:pt x="329" y="50"/>
                    <a:pt x="239" y="0"/>
                    <a:pt x="157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6152278" y="2792270"/>
              <a:ext cx="36575" cy="445684"/>
            </a:xfrm>
            <a:custGeom>
              <a:avLst/>
              <a:gdLst/>
              <a:ahLst/>
              <a:cxnLst/>
              <a:rect l="l" t="t" r="r" b="b"/>
              <a:pathLst>
                <a:path w="1463" h="19817" extrusionOk="0">
                  <a:moveTo>
                    <a:pt x="152" y="0"/>
                  </a:moveTo>
                  <a:cubicBezTo>
                    <a:pt x="75" y="0"/>
                    <a:pt x="0" y="50"/>
                    <a:pt x="0" y="149"/>
                  </a:cubicBezTo>
                  <a:cubicBezTo>
                    <a:pt x="378" y="6675"/>
                    <a:pt x="757" y="13162"/>
                    <a:pt x="1115" y="19668"/>
                  </a:cubicBezTo>
                  <a:cubicBezTo>
                    <a:pt x="1135" y="19767"/>
                    <a:pt x="1224" y="19817"/>
                    <a:pt x="1306" y="19817"/>
                  </a:cubicBezTo>
                  <a:cubicBezTo>
                    <a:pt x="1388" y="19817"/>
                    <a:pt x="1463" y="19767"/>
                    <a:pt x="1453" y="19668"/>
                  </a:cubicBezTo>
                  <a:cubicBezTo>
                    <a:pt x="1075" y="13162"/>
                    <a:pt x="697" y="6675"/>
                    <a:pt x="319" y="149"/>
                  </a:cubicBezTo>
                  <a:cubicBezTo>
                    <a:pt x="309" y="50"/>
                    <a:pt x="229" y="0"/>
                    <a:pt x="152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6110001" y="2792270"/>
              <a:ext cx="7975" cy="441209"/>
            </a:xfrm>
            <a:custGeom>
              <a:avLst/>
              <a:gdLst/>
              <a:ahLst/>
              <a:cxnLst/>
              <a:rect l="l" t="t" r="r" b="b"/>
              <a:pathLst>
                <a:path w="319" h="19618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19469"/>
                  </a:lnTo>
                  <a:cubicBezTo>
                    <a:pt x="0" y="19568"/>
                    <a:pt x="80" y="19618"/>
                    <a:pt x="159" y="19618"/>
                  </a:cubicBezTo>
                  <a:cubicBezTo>
                    <a:pt x="239" y="19618"/>
                    <a:pt x="319" y="19568"/>
                    <a:pt x="319" y="19469"/>
                  </a:cubicBezTo>
                  <a:lnTo>
                    <a:pt x="319" y="149"/>
                  </a:lnTo>
                  <a:cubicBezTo>
                    <a:pt x="319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5749375" y="2784150"/>
              <a:ext cx="674000" cy="224825"/>
            </a:xfrm>
            <a:custGeom>
              <a:avLst/>
              <a:gdLst/>
              <a:ahLst/>
              <a:cxnLst/>
              <a:rect l="l" t="t" r="r" b="b"/>
              <a:pathLst>
                <a:path w="26960" h="8993" extrusionOk="0">
                  <a:moveTo>
                    <a:pt x="15110" y="1"/>
                  </a:moveTo>
                  <a:cubicBezTo>
                    <a:pt x="9926" y="1"/>
                    <a:pt x="3873" y="133"/>
                    <a:pt x="3303" y="517"/>
                  </a:cubicBezTo>
                  <a:cubicBezTo>
                    <a:pt x="2289" y="1153"/>
                    <a:pt x="2050" y="3640"/>
                    <a:pt x="1552" y="4376"/>
                  </a:cubicBezTo>
                  <a:cubicBezTo>
                    <a:pt x="1552" y="4376"/>
                    <a:pt x="1" y="6525"/>
                    <a:pt x="1513" y="6923"/>
                  </a:cubicBezTo>
                  <a:cubicBezTo>
                    <a:pt x="1591" y="6942"/>
                    <a:pt x="1668" y="6952"/>
                    <a:pt x="1743" y="6952"/>
                  </a:cubicBezTo>
                  <a:cubicBezTo>
                    <a:pt x="3127" y="6952"/>
                    <a:pt x="4119" y="3896"/>
                    <a:pt x="5478" y="3896"/>
                  </a:cubicBezTo>
                  <a:cubicBezTo>
                    <a:pt x="5503" y="3896"/>
                    <a:pt x="5527" y="3897"/>
                    <a:pt x="5552" y="3899"/>
                  </a:cubicBezTo>
                  <a:cubicBezTo>
                    <a:pt x="7024" y="4018"/>
                    <a:pt x="7064" y="6923"/>
                    <a:pt x="8476" y="6963"/>
                  </a:cubicBezTo>
                  <a:cubicBezTo>
                    <a:pt x="8486" y="6963"/>
                    <a:pt x="8495" y="6963"/>
                    <a:pt x="8505" y="6963"/>
                  </a:cubicBezTo>
                  <a:cubicBezTo>
                    <a:pt x="9824" y="6963"/>
                    <a:pt x="9664" y="5675"/>
                    <a:pt x="10716" y="5675"/>
                  </a:cubicBezTo>
                  <a:cubicBezTo>
                    <a:pt x="10780" y="5675"/>
                    <a:pt x="10849" y="5679"/>
                    <a:pt x="10924" y="5690"/>
                  </a:cubicBezTo>
                  <a:cubicBezTo>
                    <a:pt x="12217" y="5869"/>
                    <a:pt x="12018" y="7779"/>
                    <a:pt x="13251" y="7858"/>
                  </a:cubicBezTo>
                  <a:cubicBezTo>
                    <a:pt x="13262" y="7859"/>
                    <a:pt x="13273" y="7859"/>
                    <a:pt x="13284" y="7859"/>
                  </a:cubicBezTo>
                  <a:cubicBezTo>
                    <a:pt x="14496" y="7859"/>
                    <a:pt x="14829" y="4574"/>
                    <a:pt x="16361" y="4574"/>
                  </a:cubicBezTo>
                  <a:cubicBezTo>
                    <a:pt x="16378" y="4574"/>
                    <a:pt x="16397" y="4575"/>
                    <a:pt x="16415" y="4575"/>
                  </a:cubicBezTo>
                  <a:cubicBezTo>
                    <a:pt x="17987" y="4635"/>
                    <a:pt x="16912" y="7898"/>
                    <a:pt x="18424" y="8276"/>
                  </a:cubicBezTo>
                  <a:cubicBezTo>
                    <a:pt x="18531" y="8302"/>
                    <a:pt x="18631" y="8315"/>
                    <a:pt x="18724" y="8315"/>
                  </a:cubicBezTo>
                  <a:cubicBezTo>
                    <a:pt x="19976" y="8315"/>
                    <a:pt x="20147" y="6125"/>
                    <a:pt x="21369" y="6088"/>
                  </a:cubicBezTo>
                  <a:cubicBezTo>
                    <a:pt x="21382" y="6087"/>
                    <a:pt x="21394" y="6087"/>
                    <a:pt x="21407" y="6087"/>
                  </a:cubicBezTo>
                  <a:cubicBezTo>
                    <a:pt x="22668" y="6087"/>
                    <a:pt x="23387" y="8993"/>
                    <a:pt x="25134" y="8993"/>
                  </a:cubicBezTo>
                  <a:cubicBezTo>
                    <a:pt x="25146" y="8993"/>
                    <a:pt x="25157" y="8993"/>
                    <a:pt x="25169" y="8992"/>
                  </a:cubicBezTo>
                  <a:cubicBezTo>
                    <a:pt x="26960" y="8953"/>
                    <a:pt x="26084" y="6466"/>
                    <a:pt x="25866" y="5829"/>
                  </a:cubicBezTo>
                  <a:cubicBezTo>
                    <a:pt x="25667" y="5272"/>
                    <a:pt x="23796" y="397"/>
                    <a:pt x="22563" y="158"/>
                  </a:cubicBezTo>
                  <a:cubicBezTo>
                    <a:pt x="22042" y="68"/>
                    <a:pt x="18796" y="1"/>
                    <a:pt x="15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783700" y="2909975"/>
              <a:ext cx="50250" cy="28875"/>
            </a:xfrm>
            <a:custGeom>
              <a:avLst/>
              <a:gdLst/>
              <a:ahLst/>
              <a:cxnLst/>
              <a:rect l="l" t="t" r="r" b="b"/>
              <a:pathLst>
                <a:path w="2010" h="1155" extrusionOk="0">
                  <a:moveTo>
                    <a:pt x="2010" y="0"/>
                  </a:moveTo>
                  <a:cubicBezTo>
                    <a:pt x="2010" y="0"/>
                    <a:pt x="1871" y="100"/>
                    <a:pt x="1692" y="259"/>
                  </a:cubicBezTo>
                  <a:cubicBezTo>
                    <a:pt x="1592" y="338"/>
                    <a:pt x="1473" y="398"/>
                    <a:pt x="1373" y="497"/>
                  </a:cubicBezTo>
                  <a:cubicBezTo>
                    <a:pt x="1313" y="557"/>
                    <a:pt x="1234" y="577"/>
                    <a:pt x="1194" y="637"/>
                  </a:cubicBezTo>
                  <a:cubicBezTo>
                    <a:pt x="1134" y="677"/>
                    <a:pt x="1075" y="696"/>
                    <a:pt x="1015" y="756"/>
                  </a:cubicBezTo>
                  <a:cubicBezTo>
                    <a:pt x="935" y="796"/>
                    <a:pt x="896" y="836"/>
                    <a:pt x="816" y="856"/>
                  </a:cubicBezTo>
                  <a:cubicBezTo>
                    <a:pt x="737" y="875"/>
                    <a:pt x="677" y="895"/>
                    <a:pt x="617" y="935"/>
                  </a:cubicBezTo>
                  <a:cubicBezTo>
                    <a:pt x="577" y="955"/>
                    <a:pt x="498" y="955"/>
                    <a:pt x="438" y="955"/>
                  </a:cubicBezTo>
                  <a:cubicBezTo>
                    <a:pt x="398" y="955"/>
                    <a:pt x="339" y="955"/>
                    <a:pt x="299" y="935"/>
                  </a:cubicBezTo>
                  <a:cubicBezTo>
                    <a:pt x="239" y="895"/>
                    <a:pt x="199" y="875"/>
                    <a:pt x="160" y="856"/>
                  </a:cubicBezTo>
                  <a:cubicBezTo>
                    <a:pt x="120" y="836"/>
                    <a:pt x="100" y="796"/>
                    <a:pt x="80" y="776"/>
                  </a:cubicBezTo>
                  <a:lnTo>
                    <a:pt x="0" y="696"/>
                  </a:lnTo>
                  <a:lnTo>
                    <a:pt x="0" y="696"/>
                  </a:lnTo>
                  <a:cubicBezTo>
                    <a:pt x="0" y="696"/>
                    <a:pt x="0" y="756"/>
                    <a:pt x="40" y="776"/>
                  </a:cubicBezTo>
                  <a:cubicBezTo>
                    <a:pt x="40" y="836"/>
                    <a:pt x="80" y="856"/>
                    <a:pt x="100" y="895"/>
                  </a:cubicBezTo>
                  <a:lnTo>
                    <a:pt x="219" y="1035"/>
                  </a:lnTo>
                  <a:cubicBezTo>
                    <a:pt x="259" y="1074"/>
                    <a:pt x="339" y="1094"/>
                    <a:pt x="418" y="1134"/>
                  </a:cubicBezTo>
                  <a:cubicBezTo>
                    <a:pt x="498" y="1154"/>
                    <a:pt x="597" y="1154"/>
                    <a:pt x="657" y="1154"/>
                  </a:cubicBezTo>
                  <a:cubicBezTo>
                    <a:pt x="737" y="1134"/>
                    <a:pt x="836" y="1094"/>
                    <a:pt x="916" y="1074"/>
                  </a:cubicBezTo>
                  <a:cubicBezTo>
                    <a:pt x="995" y="1035"/>
                    <a:pt x="1075" y="995"/>
                    <a:pt x="1134" y="955"/>
                  </a:cubicBezTo>
                  <a:cubicBezTo>
                    <a:pt x="1214" y="895"/>
                    <a:pt x="1294" y="856"/>
                    <a:pt x="1333" y="796"/>
                  </a:cubicBezTo>
                  <a:cubicBezTo>
                    <a:pt x="1393" y="756"/>
                    <a:pt x="1453" y="696"/>
                    <a:pt x="1512" y="657"/>
                  </a:cubicBezTo>
                  <a:cubicBezTo>
                    <a:pt x="1612" y="557"/>
                    <a:pt x="1711" y="458"/>
                    <a:pt x="1791" y="358"/>
                  </a:cubicBezTo>
                  <a:cubicBezTo>
                    <a:pt x="1930" y="159"/>
                    <a:pt x="2010" y="0"/>
                    <a:pt x="20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933425" y="2911450"/>
              <a:ext cx="48750" cy="35225"/>
            </a:xfrm>
            <a:custGeom>
              <a:avLst/>
              <a:gdLst/>
              <a:ahLst/>
              <a:cxnLst/>
              <a:rect l="l" t="t" r="r" b="b"/>
              <a:pathLst>
                <a:path w="1950" h="140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0" y="140"/>
                    <a:pt x="159" y="419"/>
                  </a:cubicBezTo>
                  <a:cubicBezTo>
                    <a:pt x="259" y="637"/>
                    <a:pt x="418" y="936"/>
                    <a:pt x="696" y="1155"/>
                  </a:cubicBezTo>
                  <a:cubicBezTo>
                    <a:pt x="756" y="1234"/>
                    <a:pt x="856" y="1254"/>
                    <a:pt x="915" y="1314"/>
                  </a:cubicBezTo>
                  <a:cubicBezTo>
                    <a:pt x="995" y="1334"/>
                    <a:pt x="1075" y="1393"/>
                    <a:pt x="1174" y="1393"/>
                  </a:cubicBezTo>
                  <a:cubicBezTo>
                    <a:pt x="1224" y="1403"/>
                    <a:pt x="1269" y="1408"/>
                    <a:pt x="1308" y="1408"/>
                  </a:cubicBezTo>
                  <a:cubicBezTo>
                    <a:pt x="1348" y="1408"/>
                    <a:pt x="1383" y="1403"/>
                    <a:pt x="1413" y="1393"/>
                  </a:cubicBezTo>
                  <a:cubicBezTo>
                    <a:pt x="1492" y="1354"/>
                    <a:pt x="1572" y="1334"/>
                    <a:pt x="1612" y="1314"/>
                  </a:cubicBezTo>
                  <a:cubicBezTo>
                    <a:pt x="1671" y="1254"/>
                    <a:pt x="1711" y="1234"/>
                    <a:pt x="1771" y="1214"/>
                  </a:cubicBezTo>
                  <a:lnTo>
                    <a:pt x="1870" y="1115"/>
                  </a:lnTo>
                  <a:lnTo>
                    <a:pt x="1950" y="1035"/>
                  </a:lnTo>
                  <a:lnTo>
                    <a:pt x="1950" y="1035"/>
                  </a:lnTo>
                  <a:cubicBezTo>
                    <a:pt x="1950" y="1035"/>
                    <a:pt x="1910" y="1035"/>
                    <a:pt x="1850" y="1075"/>
                  </a:cubicBezTo>
                  <a:cubicBezTo>
                    <a:pt x="1791" y="1095"/>
                    <a:pt x="1771" y="1095"/>
                    <a:pt x="1711" y="1115"/>
                  </a:cubicBezTo>
                  <a:cubicBezTo>
                    <a:pt x="1671" y="1115"/>
                    <a:pt x="1612" y="1115"/>
                    <a:pt x="1572" y="1135"/>
                  </a:cubicBezTo>
                  <a:cubicBezTo>
                    <a:pt x="1512" y="1175"/>
                    <a:pt x="1453" y="1175"/>
                    <a:pt x="1393" y="1175"/>
                  </a:cubicBezTo>
                  <a:cubicBezTo>
                    <a:pt x="1313" y="1175"/>
                    <a:pt x="1273" y="1135"/>
                    <a:pt x="1194" y="1135"/>
                  </a:cubicBezTo>
                  <a:cubicBezTo>
                    <a:pt x="1114" y="1115"/>
                    <a:pt x="1075" y="1095"/>
                    <a:pt x="995" y="1075"/>
                  </a:cubicBezTo>
                  <a:cubicBezTo>
                    <a:pt x="955" y="1015"/>
                    <a:pt x="876" y="996"/>
                    <a:pt x="816" y="936"/>
                  </a:cubicBezTo>
                  <a:cubicBezTo>
                    <a:pt x="696" y="876"/>
                    <a:pt x="597" y="737"/>
                    <a:pt x="498" y="637"/>
                  </a:cubicBezTo>
                  <a:cubicBezTo>
                    <a:pt x="398" y="518"/>
                    <a:pt x="318" y="419"/>
                    <a:pt x="259" y="319"/>
                  </a:cubicBezTo>
                  <a:cubicBezTo>
                    <a:pt x="100" y="12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6066725" y="2928875"/>
              <a:ext cx="42300" cy="35325"/>
            </a:xfrm>
            <a:custGeom>
              <a:avLst/>
              <a:gdLst/>
              <a:ahLst/>
              <a:cxnLst/>
              <a:rect l="l" t="t" r="r" b="b"/>
              <a:pathLst>
                <a:path w="1692" h="1413" extrusionOk="0">
                  <a:moveTo>
                    <a:pt x="1691" y="0"/>
                  </a:moveTo>
                  <a:cubicBezTo>
                    <a:pt x="1691" y="0"/>
                    <a:pt x="1552" y="120"/>
                    <a:pt x="1433" y="299"/>
                  </a:cubicBezTo>
                  <a:cubicBezTo>
                    <a:pt x="1353" y="378"/>
                    <a:pt x="1254" y="498"/>
                    <a:pt x="1194" y="597"/>
                  </a:cubicBezTo>
                  <a:cubicBezTo>
                    <a:pt x="1154" y="677"/>
                    <a:pt x="1115" y="716"/>
                    <a:pt x="1055" y="756"/>
                  </a:cubicBezTo>
                  <a:lnTo>
                    <a:pt x="916" y="915"/>
                  </a:lnTo>
                  <a:cubicBezTo>
                    <a:pt x="856" y="995"/>
                    <a:pt x="816" y="1015"/>
                    <a:pt x="756" y="1075"/>
                  </a:cubicBezTo>
                  <a:cubicBezTo>
                    <a:pt x="717" y="1094"/>
                    <a:pt x="657" y="1134"/>
                    <a:pt x="617" y="1174"/>
                  </a:cubicBezTo>
                  <a:cubicBezTo>
                    <a:pt x="597" y="1194"/>
                    <a:pt x="557" y="1194"/>
                    <a:pt x="538" y="1214"/>
                  </a:cubicBezTo>
                  <a:cubicBezTo>
                    <a:pt x="518" y="1214"/>
                    <a:pt x="498" y="1234"/>
                    <a:pt x="458" y="1234"/>
                  </a:cubicBezTo>
                  <a:lnTo>
                    <a:pt x="319" y="1234"/>
                  </a:lnTo>
                  <a:cubicBezTo>
                    <a:pt x="259" y="1234"/>
                    <a:pt x="239" y="1234"/>
                    <a:pt x="199" y="1214"/>
                  </a:cubicBezTo>
                  <a:cubicBezTo>
                    <a:pt x="159" y="1194"/>
                    <a:pt x="120" y="1194"/>
                    <a:pt x="100" y="1174"/>
                  </a:cubicBezTo>
                  <a:cubicBezTo>
                    <a:pt x="20" y="1134"/>
                    <a:pt x="0" y="1114"/>
                    <a:pt x="0" y="1114"/>
                  </a:cubicBezTo>
                  <a:lnTo>
                    <a:pt x="0" y="1114"/>
                  </a:lnTo>
                  <a:cubicBezTo>
                    <a:pt x="0" y="1114"/>
                    <a:pt x="20" y="1174"/>
                    <a:pt x="0" y="1174"/>
                  </a:cubicBezTo>
                  <a:cubicBezTo>
                    <a:pt x="20" y="1194"/>
                    <a:pt x="40" y="1234"/>
                    <a:pt x="100" y="1273"/>
                  </a:cubicBezTo>
                  <a:cubicBezTo>
                    <a:pt x="140" y="1313"/>
                    <a:pt x="159" y="1333"/>
                    <a:pt x="239" y="1373"/>
                  </a:cubicBezTo>
                  <a:cubicBezTo>
                    <a:pt x="299" y="1413"/>
                    <a:pt x="358" y="1413"/>
                    <a:pt x="438" y="1413"/>
                  </a:cubicBezTo>
                  <a:lnTo>
                    <a:pt x="557" y="1413"/>
                  </a:lnTo>
                  <a:cubicBezTo>
                    <a:pt x="617" y="1413"/>
                    <a:pt x="637" y="1413"/>
                    <a:pt x="697" y="1393"/>
                  </a:cubicBezTo>
                  <a:cubicBezTo>
                    <a:pt x="756" y="1333"/>
                    <a:pt x="836" y="1313"/>
                    <a:pt x="916" y="1273"/>
                  </a:cubicBezTo>
                  <a:cubicBezTo>
                    <a:pt x="995" y="1214"/>
                    <a:pt x="1055" y="1174"/>
                    <a:pt x="1115" y="1114"/>
                  </a:cubicBezTo>
                  <a:cubicBezTo>
                    <a:pt x="1154" y="1075"/>
                    <a:pt x="1214" y="1015"/>
                    <a:pt x="1254" y="935"/>
                  </a:cubicBezTo>
                  <a:cubicBezTo>
                    <a:pt x="1313" y="876"/>
                    <a:pt x="1333" y="796"/>
                    <a:pt x="1393" y="736"/>
                  </a:cubicBezTo>
                  <a:cubicBezTo>
                    <a:pt x="1433" y="677"/>
                    <a:pt x="1453" y="597"/>
                    <a:pt x="1493" y="537"/>
                  </a:cubicBezTo>
                  <a:cubicBezTo>
                    <a:pt x="1512" y="478"/>
                    <a:pt x="1532" y="418"/>
                    <a:pt x="1552" y="378"/>
                  </a:cubicBezTo>
                  <a:cubicBezTo>
                    <a:pt x="1652" y="139"/>
                    <a:pt x="1691" y="0"/>
                    <a:pt x="16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6194050" y="2938825"/>
              <a:ext cx="32350" cy="41800"/>
            </a:xfrm>
            <a:custGeom>
              <a:avLst/>
              <a:gdLst/>
              <a:ahLst/>
              <a:cxnLst/>
              <a:rect l="l" t="t" r="r" b="b"/>
              <a:pathLst>
                <a:path w="1294" h="1672" extrusionOk="0">
                  <a:moveTo>
                    <a:pt x="120" y="0"/>
                  </a:moveTo>
                  <a:cubicBezTo>
                    <a:pt x="120" y="0"/>
                    <a:pt x="41" y="139"/>
                    <a:pt x="21" y="398"/>
                  </a:cubicBezTo>
                  <a:cubicBezTo>
                    <a:pt x="1" y="517"/>
                    <a:pt x="1" y="637"/>
                    <a:pt x="21" y="796"/>
                  </a:cubicBezTo>
                  <a:cubicBezTo>
                    <a:pt x="41" y="875"/>
                    <a:pt x="41" y="935"/>
                    <a:pt x="80" y="1015"/>
                  </a:cubicBezTo>
                  <a:cubicBezTo>
                    <a:pt x="100" y="1094"/>
                    <a:pt x="140" y="1174"/>
                    <a:pt x="180" y="1234"/>
                  </a:cubicBezTo>
                  <a:cubicBezTo>
                    <a:pt x="240" y="1393"/>
                    <a:pt x="379" y="1512"/>
                    <a:pt x="518" y="1592"/>
                  </a:cubicBezTo>
                  <a:cubicBezTo>
                    <a:pt x="538" y="1612"/>
                    <a:pt x="598" y="1632"/>
                    <a:pt x="618" y="1632"/>
                  </a:cubicBezTo>
                  <a:cubicBezTo>
                    <a:pt x="637" y="1632"/>
                    <a:pt x="697" y="1671"/>
                    <a:pt x="717" y="1671"/>
                  </a:cubicBezTo>
                  <a:lnTo>
                    <a:pt x="916" y="1671"/>
                  </a:lnTo>
                  <a:cubicBezTo>
                    <a:pt x="976" y="1671"/>
                    <a:pt x="1015" y="1671"/>
                    <a:pt x="1075" y="1632"/>
                  </a:cubicBezTo>
                  <a:cubicBezTo>
                    <a:pt x="1115" y="1612"/>
                    <a:pt x="1155" y="1592"/>
                    <a:pt x="1195" y="1592"/>
                  </a:cubicBezTo>
                  <a:cubicBezTo>
                    <a:pt x="1254" y="1572"/>
                    <a:pt x="1294" y="1532"/>
                    <a:pt x="1294" y="1532"/>
                  </a:cubicBezTo>
                  <a:cubicBezTo>
                    <a:pt x="1294" y="1532"/>
                    <a:pt x="1254" y="1512"/>
                    <a:pt x="1195" y="1512"/>
                  </a:cubicBezTo>
                  <a:lnTo>
                    <a:pt x="1075" y="1512"/>
                  </a:lnTo>
                  <a:cubicBezTo>
                    <a:pt x="1015" y="1512"/>
                    <a:pt x="976" y="1492"/>
                    <a:pt x="916" y="1492"/>
                  </a:cubicBezTo>
                  <a:cubicBezTo>
                    <a:pt x="856" y="1492"/>
                    <a:pt x="816" y="1472"/>
                    <a:pt x="757" y="1433"/>
                  </a:cubicBezTo>
                  <a:cubicBezTo>
                    <a:pt x="737" y="1433"/>
                    <a:pt x="717" y="1413"/>
                    <a:pt x="697" y="1413"/>
                  </a:cubicBezTo>
                  <a:cubicBezTo>
                    <a:pt x="677" y="1393"/>
                    <a:pt x="637" y="1393"/>
                    <a:pt x="618" y="1373"/>
                  </a:cubicBezTo>
                  <a:cubicBezTo>
                    <a:pt x="578" y="1333"/>
                    <a:pt x="538" y="1293"/>
                    <a:pt x="498" y="1234"/>
                  </a:cubicBezTo>
                  <a:cubicBezTo>
                    <a:pt x="478" y="1194"/>
                    <a:pt x="419" y="1134"/>
                    <a:pt x="399" y="1094"/>
                  </a:cubicBezTo>
                  <a:cubicBezTo>
                    <a:pt x="319" y="975"/>
                    <a:pt x="279" y="836"/>
                    <a:pt x="240" y="716"/>
                  </a:cubicBezTo>
                  <a:cubicBezTo>
                    <a:pt x="220" y="597"/>
                    <a:pt x="200" y="478"/>
                    <a:pt x="180" y="378"/>
                  </a:cubicBezTo>
                  <a:cubicBezTo>
                    <a:pt x="140" y="139"/>
                    <a:pt x="120" y="0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6331850" y="2942300"/>
              <a:ext cx="66675" cy="56725"/>
            </a:xfrm>
            <a:custGeom>
              <a:avLst/>
              <a:gdLst/>
              <a:ahLst/>
              <a:cxnLst/>
              <a:rect l="l" t="t" r="r" b="b"/>
              <a:pathLst>
                <a:path w="2667" h="2269" extrusionOk="0">
                  <a:moveTo>
                    <a:pt x="2049" y="0"/>
                  </a:moveTo>
                  <a:cubicBezTo>
                    <a:pt x="2049" y="0"/>
                    <a:pt x="2069" y="80"/>
                    <a:pt x="2129" y="199"/>
                  </a:cubicBezTo>
                  <a:cubicBezTo>
                    <a:pt x="2189" y="339"/>
                    <a:pt x="2248" y="538"/>
                    <a:pt x="2328" y="756"/>
                  </a:cubicBezTo>
                  <a:cubicBezTo>
                    <a:pt x="2368" y="876"/>
                    <a:pt x="2388" y="995"/>
                    <a:pt x="2427" y="1134"/>
                  </a:cubicBezTo>
                  <a:cubicBezTo>
                    <a:pt x="2427" y="1274"/>
                    <a:pt x="2447" y="1393"/>
                    <a:pt x="2447" y="1552"/>
                  </a:cubicBezTo>
                  <a:cubicBezTo>
                    <a:pt x="2447" y="1672"/>
                    <a:pt x="2388" y="1831"/>
                    <a:pt x="2328" y="1890"/>
                  </a:cubicBezTo>
                  <a:cubicBezTo>
                    <a:pt x="2288" y="1890"/>
                    <a:pt x="2288" y="1930"/>
                    <a:pt x="2268" y="1950"/>
                  </a:cubicBezTo>
                  <a:lnTo>
                    <a:pt x="2169" y="1990"/>
                  </a:lnTo>
                  <a:cubicBezTo>
                    <a:pt x="2169" y="2030"/>
                    <a:pt x="2129" y="2030"/>
                    <a:pt x="2089" y="2030"/>
                  </a:cubicBezTo>
                  <a:lnTo>
                    <a:pt x="1890" y="2030"/>
                  </a:lnTo>
                  <a:cubicBezTo>
                    <a:pt x="1870" y="2030"/>
                    <a:pt x="1830" y="1990"/>
                    <a:pt x="1791" y="1990"/>
                  </a:cubicBezTo>
                  <a:cubicBezTo>
                    <a:pt x="1731" y="1990"/>
                    <a:pt x="1671" y="1950"/>
                    <a:pt x="1592" y="1930"/>
                  </a:cubicBezTo>
                  <a:cubicBezTo>
                    <a:pt x="1472" y="1871"/>
                    <a:pt x="1353" y="1771"/>
                    <a:pt x="1234" y="1691"/>
                  </a:cubicBezTo>
                  <a:cubicBezTo>
                    <a:pt x="1094" y="1592"/>
                    <a:pt x="975" y="1532"/>
                    <a:pt x="875" y="1433"/>
                  </a:cubicBezTo>
                  <a:cubicBezTo>
                    <a:pt x="776" y="1353"/>
                    <a:pt x="676" y="1254"/>
                    <a:pt x="577" y="1174"/>
                  </a:cubicBezTo>
                  <a:cubicBezTo>
                    <a:pt x="398" y="1035"/>
                    <a:pt x="259" y="876"/>
                    <a:pt x="159" y="776"/>
                  </a:cubicBezTo>
                  <a:lnTo>
                    <a:pt x="0" y="637"/>
                  </a:lnTo>
                  <a:lnTo>
                    <a:pt x="0" y="637"/>
                  </a:lnTo>
                  <a:cubicBezTo>
                    <a:pt x="0" y="637"/>
                    <a:pt x="40" y="697"/>
                    <a:pt x="99" y="796"/>
                  </a:cubicBezTo>
                  <a:cubicBezTo>
                    <a:pt x="179" y="896"/>
                    <a:pt x="298" y="1075"/>
                    <a:pt x="458" y="1274"/>
                  </a:cubicBezTo>
                  <a:cubicBezTo>
                    <a:pt x="597" y="1453"/>
                    <a:pt x="796" y="1672"/>
                    <a:pt x="1055" y="1871"/>
                  </a:cubicBezTo>
                  <a:cubicBezTo>
                    <a:pt x="1174" y="1970"/>
                    <a:pt x="1333" y="2070"/>
                    <a:pt x="1472" y="2149"/>
                  </a:cubicBezTo>
                  <a:cubicBezTo>
                    <a:pt x="1552" y="2169"/>
                    <a:pt x="1632" y="2229"/>
                    <a:pt x="1731" y="2249"/>
                  </a:cubicBezTo>
                  <a:cubicBezTo>
                    <a:pt x="1751" y="2249"/>
                    <a:pt x="1791" y="2268"/>
                    <a:pt x="1850" y="2268"/>
                  </a:cubicBezTo>
                  <a:lnTo>
                    <a:pt x="1990" y="2268"/>
                  </a:lnTo>
                  <a:cubicBezTo>
                    <a:pt x="2049" y="2268"/>
                    <a:pt x="2089" y="2249"/>
                    <a:pt x="2149" y="2249"/>
                  </a:cubicBezTo>
                  <a:lnTo>
                    <a:pt x="2228" y="2229"/>
                  </a:lnTo>
                  <a:lnTo>
                    <a:pt x="2288" y="2229"/>
                  </a:lnTo>
                  <a:lnTo>
                    <a:pt x="2388" y="2169"/>
                  </a:lnTo>
                  <a:cubicBezTo>
                    <a:pt x="2447" y="2169"/>
                    <a:pt x="2487" y="2129"/>
                    <a:pt x="2527" y="2070"/>
                  </a:cubicBezTo>
                  <a:cubicBezTo>
                    <a:pt x="2646" y="1890"/>
                    <a:pt x="2666" y="1731"/>
                    <a:pt x="2666" y="1552"/>
                  </a:cubicBezTo>
                  <a:cubicBezTo>
                    <a:pt x="2666" y="1393"/>
                    <a:pt x="2646" y="1254"/>
                    <a:pt x="2587" y="1095"/>
                  </a:cubicBezTo>
                  <a:lnTo>
                    <a:pt x="2447" y="736"/>
                  </a:lnTo>
                  <a:cubicBezTo>
                    <a:pt x="2248" y="259"/>
                    <a:pt x="2049" y="0"/>
                    <a:pt x="20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736750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67" y="1"/>
                  </a:moveTo>
                  <a:cubicBezTo>
                    <a:pt x="11692" y="1"/>
                    <a:pt x="10909" y="158"/>
                    <a:pt x="9877" y="549"/>
                  </a:cubicBezTo>
                  <a:cubicBezTo>
                    <a:pt x="8801" y="940"/>
                    <a:pt x="8066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29" y="2957"/>
                  </a:lnTo>
                  <a:cubicBezTo>
                    <a:pt x="26629" y="2957"/>
                    <a:pt x="27863" y="2240"/>
                    <a:pt x="27266" y="1484"/>
                  </a:cubicBezTo>
                  <a:cubicBezTo>
                    <a:pt x="27004" y="1152"/>
                    <a:pt x="26743" y="1041"/>
                    <a:pt x="26458" y="1041"/>
                  </a:cubicBezTo>
                  <a:cubicBezTo>
                    <a:pt x="25941" y="1041"/>
                    <a:pt x="25348" y="1407"/>
                    <a:pt x="24540" y="1484"/>
                  </a:cubicBezTo>
                  <a:cubicBezTo>
                    <a:pt x="24492" y="1489"/>
                    <a:pt x="24445" y="1491"/>
                    <a:pt x="24398" y="1491"/>
                  </a:cubicBezTo>
                  <a:cubicBezTo>
                    <a:pt x="23387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4" y="1123"/>
                    <a:pt x="15249" y="848"/>
                  </a:cubicBezTo>
                  <a:cubicBezTo>
                    <a:pt x="14198" y="377"/>
                    <a:pt x="13411" y="1"/>
                    <a:pt x="12367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6007025" y="3772475"/>
              <a:ext cx="91550" cy="22900"/>
            </a:xfrm>
            <a:custGeom>
              <a:avLst/>
              <a:gdLst/>
              <a:ahLst/>
              <a:cxnLst/>
              <a:rect l="l" t="t" r="r" b="b"/>
              <a:pathLst>
                <a:path w="3662" h="916" extrusionOk="0">
                  <a:moveTo>
                    <a:pt x="1533" y="0"/>
                  </a:moveTo>
                  <a:cubicBezTo>
                    <a:pt x="1413" y="0"/>
                    <a:pt x="1294" y="20"/>
                    <a:pt x="1155" y="60"/>
                  </a:cubicBezTo>
                  <a:cubicBezTo>
                    <a:pt x="936" y="100"/>
                    <a:pt x="717" y="179"/>
                    <a:pt x="538" y="259"/>
                  </a:cubicBezTo>
                  <a:cubicBezTo>
                    <a:pt x="180" y="398"/>
                    <a:pt x="1" y="577"/>
                    <a:pt x="1" y="577"/>
                  </a:cubicBezTo>
                  <a:cubicBezTo>
                    <a:pt x="1" y="577"/>
                    <a:pt x="240" y="557"/>
                    <a:pt x="618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33" y="478"/>
                  </a:lnTo>
                  <a:cubicBezTo>
                    <a:pt x="1592" y="488"/>
                    <a:pt x="1652" y="488"/>
                    <a:pt x="1709" y="488"/>
                  </a:cubicBezTo>
                  <a:cubicBezTo>
                    <a:pt x="1767" y="488"/>
                    <a:pt x="1821" y="488"/>
                    <a:pt x="1871" y="497"/>
                  </a:cubicBezTo>
                  <a:cubicBezTo>
                    <a:pt x="1970" y="497"/>
                    <a:pt x="2110" y="497"/>
                    <a:pt x="2209" y="517"/>
                  </a:cubicBezTo>
                  <a:cubicBezTo>
                    <a:pt x="2309" y="557"/>
                    <a:pt x="2428" y="557"/>
                    <a:pt x="2528" y="577"/>
                  </a:cubicBezTo>
                  <a:lnTo>
                    <a:pt x="2826" y="657"/>
                  </a:lnTo>
                  <a:cubicBezTo>
                    <a:pt x="2926" y="677"/>
                    <a:pt x="3025" y="696"/>
                    <a:pt x="3105" y="716"/>
                  </a:cubicBezTo>
                  <a:lnTo>
                    <a:pt x="3323" y="796"/>
                  </a:lnTo>
                  <a:cubicBezTo>
                    <a:pt x="3363" y="856"/>
                    <a:pt x="3443" y="856"/>
                    <a:pt x="3503" y="876"/>
                  </a:cubicBezTo>
                  <a:cubicBezTo>
                    <a:pt x="3602" y="895"/>
                    <a:pt x="3662" y="915"/>
                    <a:pt x="3662" y="915"/>
                  </a:cubicBezTo>
                  <a:cubicBezTo>
                    <a:pt x="3662" y="915"/>
                    <a:pt x="3642" y="876"/>
                    <a:pt x="3582" y="796"/>
                  </a:cubicBezTo>
                  <a:lnTo>
                    <a:pt x="3423" y="657"/>
                  </a:lnTo>
                  <a:cubicBezTo>
                    <a:pt x="3383" y="577"/>
                    <a:pt x="3304" y="517"/>
                    <a:pt x="3224" y="478"/>
                  </a:cubicBezTo>
                  <a:cubicBezTo>
                    <a:pt x="3164" y="418"/>
                    <a:pt x="3144" y="398"/>
                    <a:pt x="3105" y="378"/>
                  </a:cubicBezTo>
                  <a:lnTo>
                    <a:pt x="2945" y="299"/>
                  </a:lnTo>
                  <a:cubicBezTo>
                    <a:pt x="2846" y="259"/>
                    <a:pt x="2746" y="179"/>
                    <a:pt x="2627" y="159"/>
                  </a:cubicBezTo>
                  <a:cubicBezTo>
                    <a:pt x="2528" y="119"/>
                    <a:pt x="2408" y="80"/>
                    <a:pt x="2289" y="60"/>
                  </a:cubicBezTo>
                  <a:cubicBezTo>
                    <a:pt x="2150" y="20"/>
                    <a:pt x="2030" y="0"/>
                    <a:pt x="191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765800" y="3783900"/>
              <a:ext cx="58200" cy="34350"/>
            </a:xfrm>
            <a:custGeom>
              <a:avLst/>
              <a:gdLst/>
              <a:ahLst/>
              <a:cxnLst/>
              <a:rect l="l" t="t" r="r" b="b"/>
              <a:pathLst>
                <a:path w="232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58" y="299"/>
                    <a:pt x="378" y="359"/>
                    <a:pt x="318" y="438"/>
                  </a:cubicBezTo>
                  <a:cubicBezTo>
                    <a:pt x="259" y="498"/>
                    <a:pt x="239" y="518"/>
                    <a:pt x="219" y="558"/>
                  </a:cubicBezTo>
                  <a:cubicBezTo>
                    <a:pt x="199" y="617"/>
                    <a:pt x="159" y="637"/>
                    <a:pt x="139" y="697"/>
                  </a:cubicBezTo>
                  <a:cubicBezTo>
                    <a:pt x="100" y="757"/>
                    <a:pt x="60" y="836"/>
                    <a:pt x="4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40" y="1374"/>
                    <a:pt x="40" y="1374"/>
                  </a:cubicBezTo>
                  <a:cubicBezTo>
                    <a:pt x="40" y="1374"/>
                    <a:pt x="139" y="1214"/>
                    <a:pt x="338" y="996"/>
                  </a:cubicBezTo>
                  <a:cubicBezTo>
                    <a:pt x="398" y="956"/>
                    <a:pt x="438" y="916"/>
                    <a:pt x="497" y="856"/>
                  </a:cubicBezTo>
                  <a:lnTo>
                    <a:pt x="557" y="797"/>
                  </a:lnTo>
                  <a:cubicBezTo>
                    <a:pt x="597" y="797"/>
                    <a:pt x="617" y="757"/>
                    <a:pt x="637" y="737"/>
                  </a:cubicBezTo>
                  <a:cubicBezTo>
                    <a:pt x="696" y="717"/>
                    <a:pt x="756" y="657"/>
                    <a:pt x="816" y="637"/>
                  </a:cubicBezTo>
                  <a:cubicBezTo>
                    <a:pt x="895" y="617"/>
                    <a:pt x="935" y="598"/>
                    <a:pt x="1015" y="558"/>
                  </a:cubicBezTo>
                  <a:lnTo>
                    <a:pt x="1234" y="498"/>
                  </a:lnTo>
                  <a:cubicBezTo>
                    <a:pt x="1254" y="498"/>
                    <a:pt x="1313" y="458"/>
                    <a:pt x="1333" y="458"/>
                  </a:cubicBezTo>
                  <a:cubicBezTo>
                    <a:pt x="1393" y="458"/>
                    <a:pt x="1413" y="438"/>
                    <a:pt x="1453" y="438"/>
                  </a:cubicBezTo>
                  <a:cubicBezTo>
                    <a:pt x="1532" y="419"/>
                    <a:pt x="1612" y="399"/>
                    <a:pt x="1691" y="399"/>
                  </a:cubicBezTo>
                  <a:cubicBezTo>
                    <a:pt x="1751" y="399"/>
                    <a:pt x="1811" y="399"/>
                    <a:pt x="1890" y="359"/>
                  </a:cubicBezTo>
                  <a:cubicBezTo>
                    <a:pt x="2010" y="339"/>
                    <a:pt x="2129" y="339"/>
                    <a:pt x="2209" y="319"/>
                  </a:cubicBezTo>
                  <a:cubicBezTo>
                    <a:pt x="2288" y="319"/>
                    <a:pt x="2328" y="299"/>
                    <a:pt x="2328" y="299"/>
                  </a:cubicBezTo>
                  <a:cubicBezTo>
                    <a:pt x="2328" y="299"/>
                    <a:pt x="2288" y="259"/>
                    <a:pt x="2209" y="220"/>
                  </a:cubicBezTo>
                  <a:cubicBezTo>
                    <a:pt x="2189" y="200"/>
                    <a:pt x="2129" y="160"/>
                    <a:pt x="2089" y="140"/>
                  </a:cubicBezTo>
                  <a:cubicBezTo>
                    <a:pt x="2029" y="120"/>
                    <a:pt x="1990" y="100"/>
                    <a:pt x="1910" y="60"/>
                  </a:cubicBezTo>
                  <a:cubicBezTo>
                    <a:pt x="1831" y="40"/>
                    <a:pt x="175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6238325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59" y="319"/>
                    <a:pt x="16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47" y="534"/>
                    <a:pt x="351" y="534"/>
                  </a:cubicBezTo>
                  <a:cubicBezTo>
                    <a:pt x="385" y="534"/>
                    <a:pt x="421" y="535"/>
                    <a:pt x="458" y="538"/>
                  </a:cubicBezTo>
                  <a:cubicBezTo>
                    <a:pt x="617" y="538"/>
                    <a:pt x="757" y="518"/>
                    <a:pt x="936" y="518"/>
                  </a:cubicBezTo>
                  <a:cubicBezTo>
                    <a:pt x="1115" y="518"/>
                    <a:pt x="1294" y="518"/>
                    <a:pt x="1453" y="538"/>
                  </a:cubicBezTo>
                  <a:cubicBezTo>
                    <a:pt x="1533" y="538"/>
                    <a:pt x="1632" y="577"/>
                    <a:pt x="1712" y="577"/>
                  </a:cubicBezTo>
                  <a:cubicBezTo>
                    <a:pt x="1791" y="597"/>
                    <a:pt x="1891" y="597"/>
                    <a:pt x="1950" y="617"/>
                  </a:cubicBezTo>
                  <a:cubicBezTo>
                    <a:pt x="2030" y="617"/>
                    <a:pt x="2110" y="657"/>
                    <a:pt x="2189" y="677"/>
                  </a:cubicBezTo>
                  <a:cubicBezTo>
                    <a:pt x="2249" y="677"/>
                    <a:pt x="2328" y="697"/>
                    <a:pt x="2408" y="717"/>
                  </a:cubicBezTo>
                  <a:cubicBezTo>
                    <a:pt x="2468" y="757"/>
                    <a:pt x="2547" y="757"/>
                    <a:pt x="2607" y="776"/>
                  </a:cubicBezTo>
                  <a:cubicBezTo>
                    <a:pt x="2647" y="796"/>
                    <a:pt x="2706" y="796"/>
                    <a:pt x="2746" y="816"/>
                  </a:cubicBezTo>
                  <a:cubicBezTo>
                    <a:pt x="284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2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27" y="398"/>
                    <a:pt x="2448" y="359"/>
                    <a:pt x="2388" y="299"/>
                  </a:cubicBezTo>
                  <a:cubicBezTo>
                    <a:pt x="2308" y="259"/>
                    <a:pt x="2229" y="199"/>
                    <a:pt x="2129" y="160"/>
                  </a:cubicBezTo>
                  <a:cubicBezTo>
                    <a:pt x="2030" y="120"/>
                    <a:pt x="1930" y="80"/>
                    <a:pt x="183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6017475" y="3400275"/>
              <a:ext cx="155450" cy="42475"/>
            </a:xfrm>
            <a:custGeom>
              <a:avLst/>
              <a:gdLst/>
              <a:ahLst/>
              <a:cxnLst/>
              <a:rect l="l" t="t" r="r" b="b"/>
              <a:pathLst>
                <a:path w="6218" h="1699" extrusionOk="0">
                  <a:moveTo>
                    <a:pt x="2729" y="0"/>
                  </a:moveTo>
                  <a:cubicBezTo>
                    <a:pt x="1946" y="0"/>
                    <a:pt x="1045" y="114"/>
                    <a:pt x="40" y="424"/>
                  </a:cubicBezTo>
                  <a:cubicBezTo>
                    <a:pt x="40" y="424"/>
                    <a:pt x="1" y="961"/>
                    <a:pt x="916" y="1418"/>
                  </a:cubicBezTo>
                  <a:cubicBezTo>
                    <a:pt x="1053" y="1484"/>
                    <a:pt x="1195" y="1513"/>
                    <a:pt x="1355" y="1513"/>
                  </a:cubicBezTo>
                  <a:cubicBezTo>
                    <a:pt x="1680" y="1513"/>
                    <a:pt x="2079" y="1393"/>
                    <a:pt x="2667" y="1219"/>
                  </a:cubicBezTo>
                  <a:cubicBezTo>
                    <a:pt x="3052" y="1108"/>
                    <a:pt x="3316" y="1037"/>
                    <a:pt x="3546" y="1037"/>
                  </a:cubicBezTo>
                  <a:cubicBezTo>
                    <a:pt x="3849" y="1037"/>
                    <a:pt x="4092" y="1161"/>
                    <a:pt x="4477" y="1478"/>
                  </a:cubicBezTo>
                  <a:cubicBezTo>
                    <a:pt x="4667" y="1634"/>
                    <a:pt x="4874" y="1698"/>
                    <a:pt x="5077" y="1698"/>
                  </a:cubicBezTo>
                  <a:cubicBezTo>
                    <a:pt x="5598" y="1698"/>
                    <a:pt x="6094" y="1279"/>
                    <a:pt x="6208" y="921"/>
                  </a:cubicBezTo>
                  <a:cubicBezTo>
                    <a:pt x="6208" y="921"/>
                    <a:pt x="6209" y="921"/>
                    <a:pt x="6209" y="921"/>
                  </a:cubicBezTo>
                  <a:cubicBezTo>
                    <a:pt x="6218" y="921"/>
                    <a:pt x="4950" y="0"/>
                    <a:pt x="27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6039850" y="3422300"/>
              <a:ext cx="39325" cy="13650"/>
            </a:xfrm>
            <a:custGeom>
              <a:avLst/>
              <a:gdLst/>
              <a:ahLst/>
              <a:cxnLst/>
              <a:rect l="l" t="t" r="r" b="b"/>
              <a:pathLst>
                <a:path w="1573" h="546" extrusionOk="0">
                  <a:moveTo>
                    <a:pt x="1573" y="0"/>
                  </a:moveTo>
                  <a:cubicBezTo>
                    <a:pt x="1573" y="0"/>
                    <a:pt x="1533" y="0"/>
                    <a:pt x="1493" y="40"/>
                  </a:cubicBezTo>
                  <a:cubicBezTo>
                    <a:pt x="1433" y="60"/>
                    <a:pt x="1374" y="80"/>
                    <a:pt x="1294" y="100"/>
                  </a:cubicBezTo>
                  <a:cubicBezTo>
                    <a:pt x="1195" y="139"/>
                    <a:pt x="1115" y="179"/>
                    <a:pt x="1016" y="199"/>
                  </a:cubicBezTo>
                  <a:cubicBezTo>
                    <a:pt x="936" y="259"/>
                    <a:pt x="837" y="279"/>
                    <a:pt x="737" y="299"/>
                  </a:cubicBezTo>
                  <a:cubicBezTo>
                    <a:pt x="611" y="336"/>
                    <a:pt x="509" y="350"/>
                    <a:pt x="410" y="350"/>
                  </a:cubicBezTo>
                  <a:cubicBezTo>
                    <a:pt x="354" y="350"/>
                    <a:pt x="298" y="346"/>
                    <a:pt x="240" y="338"/>
                  </a:cubicBezTo>
                  <a:cubicBezTo>
                    <a:pt x="180" y="299"/>
                    <a:pt x="120" y="299"/>
                    <a:pt x="80" y="279"/>
                  </a:cubicBezTo>
                  <a:cubicBezTo>
                    <a:pt x="21" y="259"/>
                    <a:pt x="1" y="259"/>
                    <a:pt x="1" y="259"/>
                  </a:cubicBezTo>
                  <a:lnTo>
                    <a:pt x="1" y="259"/>
                  </a:lnTo>
                  <a:cubicBezTo>
                    <a:pt x="1" y="259"/>
                    <a:pt x="1" y="338"/>
                    <a:pt x="120" y="438"/>
                  </a:cubicBezTo>
                  <a:cubicBezTo>
                    <a:pt x="180" y="478"/>
                    <a:pt x="240" y="498"/>
                    <a:pt x="359" y="537"/>
                  </a:cubicBezTo>
                  <a:cubicBezTo>
                    <a:pt x="386" y="543"/>
                    <a:pt x="417" y="545"/>
                    <a:pt x="451" y="545"/>
                  </a:cubicBezTo>
                  <a:cubicBezTo>
                    <a:pt x="544" y="545"/>
                    <a:pt x="660" y="527"/>
                    <a:pt x="777" y="498"/>
                  </a:cubicBezTo>
                  <a:cubicBezTo>
                    <a:pt x="916" y="458"/>
                    <a:pt x="1036" y="398"/>
                    <a:pt x="1135" y="358"/>
                  </a:cubicBezTo>
                  <a:cubicBezTo>
                    <a:pt x="1234" y="279"/>
                    <a:pt x="1314" y="239"/>
                    <a:pt x="1394" y="179"/>
                  </a:cubicBezTo>
                  <a:lnTo>
                    <a:pt x="1513" y="60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6131375" y="3428250"/>
              <a:ext cx="25900" cy="12850"/>
            </a:xfrm>
            <a:custGeom>
              <a:avLst/>
              <a:gdLst/>
              <a:ahLst/>
              <a:cxnLst/>
              <a:rect l="l" t="t" r="r" b="b"/>
              <a:pathLst>
                <a:path w="1036" h="514" extrusionOk="0">
                  <a:moveTo>
                    <a:pt x="21" y="1"/>
                  </a:moveTo>
                  <a:cubicBezTo>
                    <a:pt x="21" y="1"/>
                    <a:pt x="1" y="61"/>
                    <a:pt x="21" y="200"/>
                  </a:cubicBezTo>
                  <a:cubicBezTo>
                    <a:pt x="41" y="240"/>
                    <a:pt x="61" y="319"/>
                    <a:pt x="140" y="359"/>
                  </a:cubicBezTo>
                  <a:cubicBezTo>
                    <a:pt x="200" y="439"/>
                    <a:pt x="299" y="459"/>
                    <a:pt x="399" y="498"/>
                  </a:cubicBezTo>
                  <a:cubicBezTo>
                    <a:pt x="448" y="508"/>
                    <a:pt x="498" y="513"/>
                    <a:pt x="543" y="513"/>
                  </a:cubicBezTo>
                  <a:cubicBezTo>
                    <a:pt x="588" y="513"/>
                    <a:pt x="628" y="508"/>
                    <a:pt x="657" y="498"/>
                  </a:cubicBezTo>
                  <a:cubicBezTo>
                    <a:pt x="737" y="459"/>
                    <a:pt x="817" y="439"/>
                    <a:pt x="856" y="419"/>
                  </a:cubicBezTo>
                  <a:cubicBezTo>
                    <a:pt x="916" y="399"/>
                    <a:pt x="956" y="359"/>
                    <a:pt x="996" y="339"/>
                  </a:cubicBezTo>
                  <a:cubicBezTo>
                    <a:pt x="1016" y="339"/>
                    <a:pt x="1035" y="319"/>
                    <a:pt x="1035" y="319"/>
                  </a:cubicBezTo>
                  <a:lnTo>
                    <a:pt x="638" y="319"/>
                  </a:lnTo>
                  <a:cubicBezTo>
                    <a:pt x="558" y="319"/>
                    <a:pt x="498" y="319"/>
                    <a:pt x="439" y="299"/>
                  </a:cubicBezTo>
                  <a:cubicBezTo>
                    <a:pt x="319" y="260"/>
                    <a:pt x="220" y="220"/>
                    <a:pt x="140" y="140"/>
                  </a:cubicBezTo>
                  <a:lnTo>
                    <a:pt x="41" y="41"/>
                  </a:lnTo>
                  <a:cubicBezTo>
                    <a:pt x="21" y="21"/>
                    <a:pt x="21" y="1"/>
                    <a:pt x="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64" name="Google Shape;164;p2"/>
          <p:cNvGrpSpPr/>
          <p:nvPr/>
        </p:nvGrpSpPr>
        <p:grpSpPr>
          <a:xfrm>
            <a:off x="9945977" y="4329386"/>
            <a:ext cx="1560068" cy="2145196"/>
            <a:chOff x="6481050" y="2803650"/>
            <a:chExt cx="753100" cy="1033000"/>
          </a:xfrm>
        </p:grpSpPr>
        <p:sp>
          <p:nvSpPr>
            <p:cNvPr id="165" name="Google Shape;165;p2"/>
            <p:cNvSpPr/>
            <p:nvPr/>
          </p:nvSpPr>
          <p:spPr>
            <a:xfrm>
              <a:off x="6542750" y="2843800"/>
              <a:ext cx="629725" cy="974450"/>
            </a:xfrm>
            <a:custGeom>
              <a:avLst/>
              <a:gdLst/>
              <a:ahLst/>
              <a:cxnLst/>
              <a:rect l="l" t="t" r="r" b="b"/>
              <a:pathLst>
                <a:path w="25189" h="38978" extrusionOk="0">
                  <a:moveTo>
                    <a:pt x="12614" y="1"/>
                  </a:moveTo>
                  <a:lnTo>
                    <a:pt x="0" y="12396"/>
                  </a:lnTo>
                  <a:lnTo>
                    <a:pt x="0" y="38978"/>
                  </a:lnTo>
                  <a:lnTo>
                    <a:pt x="25189" y="38978"/>
                  </a:lnTo>
                  <a:lnTo>
                    <a:pt x="25189" y="12396"/>
                  </a:lnTo>
                  <a:lnTo>
                    <a:pt x="22184" y="9452"/>
                  </a:lnTo>
                  <a:lnTo>
                    <a:pt x="22184" y="618"/>
                  </a:lnTo>
                  <a:lnTo>
                    <a:pt x="18165" y="618"/>
                  </a:lnTo>
                  <a:lnTo>
                    <a:pt x="18165" y="5472"/>
                  </a:lnTo>
                  <a:lnTo>
                    <a:pt x="12614" y="1"/>
                  </a:lnTo>
                  <a:close/>
                </a:path>
              </a:pathLst>
            </a:custGeom>
            <a:solidFill>
              <a:srgbClr val="F3D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639250" y="3093475"/>
              <a:ext cx="475525" cy="7525"/>
            </a:xfrm>
            <a:custGeom>
              <a:avLst/>
              <a:gdLst/>
              <a:ahLst/>
              <a:cxnLst/>
              <a:rect l="l" t="t" r="r" b="b"/>
              <a:pathLst>
                <a:path w="19021" h="301" extrusionOk="0">
                  <a:moveTo>
                    <a:pt x="181" y="1"/>
                  </a:moveTo>
                  <a:cubicBezTo>
                    <a:pt x="0" y="1"/>
                    <a:pt x="6" y="300"/>
                    <a:pt x="199" y="300"/>
                  </a:cubicBezTo>
                  <a:lnTo>
                    <a:pt x="18822" y="300"/>
                  </a:lnTo>
                  <a:cubicBezTo>
                    <a:pt x="19021" y="300"/>
                    <a:pt x="19021" y="2"/>
                    <a:pt x="18822" y="2"/>
                  </a:cubicBezTo>
                  <a:lnTo>
                    <a:pt x="199" y="2"/>
                  </a:ln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853625" y="2865950"/>
              <a:ext cx="7725" cy="235300"/>
            </a:xfrm>
            <a:custGeom>
              <a:avLst/>
              <a:gdLst/>
              <a:ahLst/>
              <a:cxnLst/>
              <a:rect l="l" t="t" r="r" b="b"/>
              <a:pathLst>
                <a:path w="309" h="9412" extrusionOk="0">
                  <a:moveTo>
                    <a:pt x="157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9262"/>
                  </a:lnTo>
                  <a:cubicBezTo>
                    <a:pt x="0" y="9361"/>
                    <a:pt x="75" y="9411"/>
                    <a:pt x="149" y="9411"/>
                  </a:cubicBezTo>
                  <a:cubicBezTo>
                    <a:pt x="224" y="9411"/>
                    <a:pt x="299" y="9361"/>
                    <a:pt x="299" y="9262"/>
                  </a:cubicBezTo>
                  <a:lnTo>
                    <a:pt x="299" y="149"/>
                  </a:lnTo>
                  <a:cubicBezTo>
                    <a:pt x="309" y="50"/>
                    <a:pt x="234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739675" y="2934850"/>
              <a:ext cx="235400" cy="166025"/>
            </a:xfrm>
            <a:custGeom>
              <a:avLst/>
              <a:gdLst/>
              <a:ahLst/>
              <a:cxnLst/>
              <a:rect l="l" t="t" r="r" b="b"/>
              <a:pathLst>
                <a:path w="9416" h="6641" extrusionOk="0">
                  <a:moveTo>
                    <a:pt x="9195" y="1"/>
                  </a:moveTo>
                  <a:cubicBezTo>
                    <a:pt x="9144" y="1"/>
                    <a:pt x="9092" y="24"/>
                    <a:pt x="9055" y="79"/>
                  </a:cubicBezTo>
                  <a:cubicBezTo>
                    <a:pt x="7626" y="2127"/>
                    <a:pt x="6178" y="4192"/>
                    <a:pt x="4766" y="6241"/>
                  </a:cubicBezTo>
                  <a:lnTo>
                    <a:pt x="4766" y="6241"/>
                  </a:lnTo>
                  <a:cubicBezTo>
                    <a:pt x="4763" y="6236"/>
                    <a:pt x="4760" y="6232"/>
                    <a:pt x="4757" y="6227"/>
                  </a:cubicBezTo>
                  <a:cubicBezTo>
                    <a:pt x="4578" y="6009"/>
                    <a:pt x="4399" y="5770"/>
                    <a:pt x="4260" y="5551"/>
                  </a:cubicBezTo>
                  <a:cubicBezTo>
                    <a:pt x="3703" y="4835"/>
                    <a:pt x="3185" y="4118"/>
                    <a:pt x="2648" y="3382"/>
                  </a:cubicBezTo>
                  <a:cubicBezTo>
                    <a:pt x="1872" y="2368"/>
                    <a:pt x="1136" y="1353"/>
                    <a:pt x="360" y="358"/>
                  </a:cubicBezTo>
                  <a:cubicBezTo>
                    <a:pt x="316" y="294"/>
                    <a:pt x="259" y="269"/>
                    <a:pt x="206" y="269"/>
                  </a:cubicBezTo>
                  <a:cubicBezTo>
                    <a:pt x="94" y="269"/>
                    <a:pt x="0" y="383"/>
                    <a:pt x="82" y="477"/>
                  </a:cubicBezTo>
                  <a:cubicBezTo>
                    <a:pt x="1594" y="2527"/>
                    <a:pt x="3126" y="4536"/>
                    <a:pt x="4638" y="6566"/>
                  </a:cubicBezTo>
                  <a:cubicBezTo>
                    <a:pt x="4668" y="6615"/>
                    <a:pt x="4717" y="6640"/>
                    <a:pt x="4767" y="6640"/>
                  </a:cubicBezTo>
                  <a:cubicBezTo>
                    <a:pt x="4817" y="6640"/>
                    <a:pt x="4867" y="6615"/>
                    <a:pt x="4896" y="6566"/>
                  </a:cubicBezTo>
                  <a:cubicBezTo>
                    <a:pt x="6369" y="4457"/>
                    <a:pt x="7861" y="2348"/>
                    <a:pt x="9333" y="239"/>
                  </a:cubicBezTo>
                  <a:cubicBezTo>
                    <a:pt x="9416" y="115"/>
                    <a:pt x="9309" y="1"/>
                    <a:pt x="9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6980950" y="2841325"/>
              <a:ext cx="137300" cy="90200"/>
            </a:xfrm>
            <a:custGeom>
              <a:avLst/>
              <a:gdLst/>
              <a:ahLst/>
              <a:cxnLst/>
              <a:rect l="l" t="t" r="r" b="b"/>
              <a:pathLst>
                <a:path w="5492" h="3608" extrusionOk="0">
                  <a:moveTo>
                    <a:pt x="2707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8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37" y="1532"/>
                    <a:pt x="1848" y="1532"/>
                  </a:cubicBezTo>
                  <a:cubicBezTo>
                    <a:pt x="1856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43" y="1891"/>
                    <a:pt x="3829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9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6481050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3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2" y="9923"/>
                    <a:pt x="10427" y="9088"/>
                  </a:cubicBezTo>
                  <a:cubicBezTo>
                    <a:pt x="11342" y="8232"/>
                    <a:pt x="12158" y="8889"/>
                    <a:pt x="13013" y="7118"/>
                  </a:cubicBezTo>
                  <a:cubicBezTo>
                    <a:pt x="13715" y="5666"/>
                    <a:pt x="14698" y="4039"/>
                    <a:pt x="15621" y="4039"/>
                  </a:cubicBezTo>
                  <a:cubicBezTo>
                    <a:pt x="15824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55" y="8272"/>
                    <a:pt x="20673" y="8312"/>
                    <a:pt x="21230" y="10262"/>
                  </a:cubicBezTo>
                  <a:cubicBezTo>
                    <a:pt x="21767" y="12192"/>
                    <a:pt x="23041" y="12410"/>
                    <a:pt x="24016" y="12609"/>
                  </a:cubicBezTo>
                  <a:cubicBezTo>
                    <a:pt x="24951" y="12808"/>
                    <a:pt x="25209" y="15554"/>
                    <a:pt x="28214" y="15594"/>
                  </a:cubicBezTo>
                  <a:lnTo>
                    <a:pt x="28353" y="15594"/>
                  </a:lnTo>
                  <a:cubicBezTo>
                    <a:pt x="2932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660125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0"/>
                  </a:moveTo>
                  <a:cubicBezTo>
                    <a:pt x="1871" y="0"/>
                    <a:pt x="1871" y="20"/>
                    <a:pt x="1851" y="100"/>
                  </a:cubicBezTo>
                  <a:cubicBezTo>
                    <a:pt x="185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72" y="657"/>
                  </a:cubicBezTo>
                  <a:cubicBezTo>
                    <a:pt x="1552" y="717"/>
                    <a:pt x="1473" y="737"/>
                    <a:pt x="1413" y="796"/>
                  </a:cubicBezTo>
                  <a:cubicBezTo>
                    <a:pt x="1353" y="816"/>
                    <a:pt x="1294" y="836"/>
                    <a:pt x="1234" y="856"/>
                  </a:cubicBezTo>
                  <a:cubicBezTo>
                    <a:pt x="1095" y="916"/>
                    <a:pt x="956" y="936"/>
                    <a:pt x="796" y="956"/>
                  </a:cubicBezTo>
                  <a:cubicBezTo>
                    <a:pt x="657" y="956"/>
                    <a:pt x="53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60" y="1115"/>
                    <a:pt x="379" y="1194"/>
                  </a:cubicBezTo>
                  <a:cubicBezTo>
                    <a:pt x="474" y="1212"/>
                    <a:pt x="595" y="1225"/>
                    <a:pt x="729" y="1225"/>
                  </a:cubicBezTo>
                  <a:cubicBezTo>
                    <a:pt x="905" y="1225"/>
                    <a:pt x="1102" y="1202"/>
                    <a:pt x="1294" y="1135"/>
                  </a:cubicBezTo>
                  <a:cubicBezTo>
                    <a:pt x="1393" y="1115"/>
                    <a:pt x="1473" y="1055"/>
                    <a:pt x="1552" y="1015"/>
                  </a:cubicBezTo>
                  <a:cubicBezTo>
                    <a:pt x="1612" y="956"/>
                    <a:pt x="1692" y="916"/>
                    <a:pt x="1751" y="836"/>
                  </a:cubicBezTo>
                  <a:cubicBezTo>
                    <a:pt x="1791" y="757"/>
                    <a:pt x="1851" y="697"/>
                    <a:pt x="187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71" y="40"/>
                    <a:pt x="1871" y="0"/>
                    <a:pt x="1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524325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1"/>
                  </a:moveTo>
                  <a:cubicBezTo>
                    <a:pt x="1851" y="1"/>
                    <a:pt x="1851" y="21"/>
                    <a:pt x="1831" y="100"/>
                  </a:cubicBezTo>
                  <a:cubicBezTo>
                    <a:pt x="1831" y="120"/>
                    <a:pt x="1811" y="160"/>
                    <a:pt x="1811" y="220"/>
                  </a:cubicBezTo>
                  <a:cubicBezTo>
                    <a:pt x="1811" y="259"/>
                    <a:pt x="1792" y="319"/>
                    <a:pt x="1752" y="359"/>
                  </a:cubicBezTo>
                  <a:cubicBezTo>
                    <a:pt x="1752" y="419"/>
                    <a:pt x="1712" y="458"/>
                    <a:pt x="1692" y="518"/>
                  </a:cubicBezTo>
                  <a:cubicBezTo>
                    <a:pt x="1652" y="578"/>
                    <a:pt x="1612" y="618"/>
                    <a:pt x="1553" y="677"/>
                  </a:cubicBezTo>
                  <a:cubicBezTo>
                    <a:pt x="1533" y="717"/>
                    <a:pt x="145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38" y="956"/>
                    <a:pt x="518" y="996"/>
                    <a:pt x="399" y="996"/>
                  </a:cubicBezTo>
                  <a:cubicBezTo>
                    <a:pt x="160" y="1016"/>
                    <a:pt x="1" y="1016"/>
                    <a:pt x="1" y="1016"/>
                  </a:cubicBezTo>
                  <a:cubicBezTo>
                    <a:pt x="1" y="1016"/>
                    <a:pt x="140" y="1095"/>
                    <a:pt x="359" y="1195"/>
                  </a:cubicBezTo>
                  <a:cubicBezTo>
                    <a:pt x="463" y="1212"/>
                    <a:pt x="585" y="1225"/>
                    <a:pt x="720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53" y="1055"/>
                    <a:pt x="1533" y="1016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5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51" y="41"/>
                    <a:pt x="1851" y="1"/>
                    <a:pt x="1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763100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34" y="100"/>
                  </a:cubicBezTo>
                  <a:cubicBezTo>
                    <a:pt x="1154" y="140"/>
                    <a:pt x="1154" y="160"/>
                    <a:pt x="1194" y="219"/>
                  </a:cubicBezTo>
                  <a:cubicBezTo>
                    <a:pt x="1194" y="259"/>
                    <a:pt x="121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194" y="657"/>
                    <a:pt x="1194" y="737"/>
                  </a:cubicBezTo>
                  <a:cubicBezTo>
                    <a:pt x="1194" y="816"/>
                    <a:pt x="1134" y="856"/>
                    <a:pt x="1114" y="936"/>
                  </a:cubicBezTo>
                  <a:cubicBezTo>
                    <a:pt x="1055" y="995"/>
                    <a:pt x="1035" y="1055"/>
                    <a:pt x="995" y="1115"/>
                  </a:cubicBezTo>
                  <a:cubicBezTo>
                    <a:pt x="895" y="1214"/>
                    <a:pt x="756" y="1314"/>
                    <a:pt x="657" y="1413"/>
                  </a:cubicBezTo>
                  <a:cubicBezTo>
                    <a:pt x="557" y="1493"/>
                    <a:pt x="438" y="1552"/>
                    <a:pt x="338" y="1632"/>
                  </a:cubicBezTo>
                  <a:cubicBezTo>
                    <a:pt x="139" y="1751"/>
                    <a:pt x="0" y="1851"/>
                    <a:pt x="0" y="1851"/>
                  </a:cubicBezTo>
                  <a:cubicBezTo>
                    <a:pt x="0" y="1851"/>
                    <a:pt x="139" y="1851"/>
                    <a:pt x="398" y="1732"/>
                  </a:cubicBezTo>
                  <a:cubicBezTo>
                    <a:pt x="617" y="1652"/>
                    <a:pt x="935" y="1513"/>
                    <a:pt x="1154" y="1234"/>
                  </a:cubicBezTo>
                  <a:lnTo>
                    <a:pt x="1313" y="1015"/>
                  </a:lnTo>
                  <a:cubicBezTo>
                    <a:pt x="133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53" y="359"/>
                    <a:pt x="1333" y="319"/>
                  </a:cubicBezTo>
                  <a:lnTo>
                    <a:pt x="1254" y="160"/>
                  </a:lnTo>
                  <a:cubicBezTo>
                    <a:pt x="123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6929725" y="2944775"/>
              <a:ext cx="37825" cy="44025"/>
            </a:xfrm>
            <a:custGeom>
              <a:avLst/>
              <a:gdLst/>
              <a:ahLst/>
              <a:cxnLst/>
              <a:rect l="l" t="t" r="r" b="b"/>
              <a:pathLst>
                <a:path w="1513" h="1761" extrusionOk="0">
                  <a:moveTo>
                    <a:pt x="40" y="1"/>
                  </a:moveTo>
                  <a:cubicBezTo>
                    <a:pt x="40" y="1"/>
                    <a:pt x="0" y="160"/>
                    <a:pt x="20" y="439"/>
                  </a:cubicBezTo>
                  <a:cubicBezTo>
                    <a:pt x="20" y="677"/>
                    <a:pt x="60" y="1035"/>
                    <a:pt x="259" y="1334"/>
                  </a:cubicBezTo>
                  <a:cubicBezTo>
                    <a:pt x="319" y="1394"/>
                    <a:pt x="378" y="1453"/>
                    <a:pt x="438" y="1533"/>
                  </a:cubicBezTo>
                  <a:cubicBezTo>
                    <a:pt x="518" y="1573"/>
                    <a:pt x="577" y="1652"/>
                    <a:pt x="657" y="1672"/>
                  </a:cubicBezTo>
                  <a:cubicBezTo>
                    <a:pt x="736" y="1732"/>
                    <a:pt x="816" y="1752"/>
                    <a:pt x="876" y="1752"/>
                  </a:cubicBezTo>
                  <a:cubicBezTo>
                    <a:pt x="929" y="1752"/>
                    <a:pt x="982" y="1760"/>
                    <a:pt x="1035" y="1760"/>
                  </a:cubicBezTo>
                  <a:cubicBezTo>
                    <a:pt x="1061" y="1760"/>
                    <a:pt x="1088" y="1758"/>
                    <a:pt x="111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93" y="1692"/>
                    <a:pt x="1413" y="1672"/>
                  </a:cubicBezTo>
                  <a:cubicBezTo>
                    <a:pt x="1493" y="1652"/>
                    <a:pt x="1512" y="1632"/>
                    <a:pt x="1512" y="1632"/>
                  </a:cubicBezTo>
                  <a:lnTo>
                    <a:pt x="1254" y="1632"/>
                  </a:lnTo>
                  <a:cubicBezTo>
                    <a:pt x="1214" y="1632"/>
                    <a:pt x="1154" y="1592"/>
                    <a:pt x="1115" y="1592"/>
                  </a:cubicBezTo>
                  <a:cubicBezTo>
                    <a:pt x="1055" y="1592"/>
                    <a:pt x="995" y="1573"/>
                    <a:pt x="935" y="1553"/>
                  </a:cubicBezTo>
                  <a:cubicBezTo>
                    <a:pt x="856" y="1553"/>
                    <a:pt x="816" y="1493"/>
                    <a:pt x="756" y="1473"/>
                  </a:cubicBezTo>
                  <a:cubicBezTo>
                    <a:pt x="717" y="1453"/>
                    <a:pt x="657" y="1394"/>
                    <a:pt x="617" y="1354"/>
                  </a:cubicBezTo>
                  <a:cubicBezTo>
                    <a:pt x="597" y="1294"/>
                    <a:pt x="518" y="1254"/>
                    <a:pt x="498" y="1175"/>
                  </a:cubicBezTo>
                  <a:cubicBezTo>
                    <a:pt x="418" y="1055"/>
                    <a:pt x="339" y="896"/>
                    <a:pt x="299" y="777"/>
                  </a:cubicBezTo>
                  <a:cubicBezTo>
                    <a:pt x="239" y="657"/>
                    <a:pt x="199" y="538"/>
                    <a:pt x="159" y="399"/>
                  </a:cubicBezTo>
                  <a:cubicBezTo>
                    <a:pt x="10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032675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61" y="0"/>
                  </a:moveTo>
                  <a:cubicBezTo>
                    <a:pt x="61" y="0"/>
                    <a:pt x="21" y="179"/>
                    <a:pt x="1" y="418"/>
                  </a:cubicBezTo>
                  <a:cubicBezTo>
                    <a:pt x="1" y="677"/>
                    <a:pt x="41" y="1015"/>
                    <a:pt x="240" y="1313"/>
                  </a:cubicBezTo>
                  <a:cubicBezTo>
                    <a:pt x="299" y="1393"/>
                    <a:pt x="379" y="1433"/>
                    <a:pt x="419" y="1512"/>
                  </a:cubicBezTo>
                  <a:cubicBezTo>
                    <a:pt x="498" y="1572"/>
                    <a:pt x="578" y="1632"/>
                    <a:pt x="638" y="1671"/>
                  </a:cubicBezTo>
                  <a:cubicBezTo>
                    <a:pt x="737" y="1711"/>
                    <a:pt x="817" y="1731"/>
                    <a:pt x="896" y="1731"/>
                  </a:cubicBezTo>
                  <a:cubicBezTo>
                    <a:pt x="949" y="1731"/>
                    <a:pt x="993" y="1749"/>
                    <a:pt x="1041" y="1749"/>
                  </a:cubicBezTo>
                  <a:cubicBezTo>
                    <a:pt x="1064" y="1749"/>
                    <a:pt x="1089" y="1744"/>
                    <a:pt x="1115" y="1731"/>
                  </a:cubicBezTo>
                  <a:cubicBezTo>
                    <a:pt x="1195" y="1731"/>
                    <a:pt x="1234" y="1731"/>
                    <a:pt x="1294" y="1711"/>
                  </a:cubicBezTo>
                  <a:cubicBezTo>
                    <a:pt x="1334" y="1691"/>
                    <a:pt x="1394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5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7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59" y="895"/>
                    <a:pt x="299" y="776"/>
                  </a:cubicBezTo>
                  <a:cubicBezTo>
                    <a:pt x="259" y="637"/>
                    <a:pt x="200" y="517"/>
                    <a:pt x="180" y="398"/>
                  </a:cubicBezTo>
                  <a:cubicBezTo>
                    <a:pt x="100" y="139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7131675" y="3138275"/>
              <a:ext cx="65175" cy="42300"/>
            </a:xfrm>
            <a:custGeom>
              <a:avLst/>
              <a:gdLst/>
              <a:ahLst/>
              <a:cxnLst/>
              <a:rect l="l" t="t" r="r" b="b"/>
              <a:pathLst>
                <a:path w="2607" h="1692" extrusionOk="0">
                  <a:moveTo>
                    <a:pt x="0" y="0"/>
                  </a:moveTo>
                  <a:cubicBezTo>
                    <a:pt x="0" y="1"/>
                    <a:pt x="20" y="219"/>
                    <a:pt x="139" y="558"/>
                  </a:cubicBezTo>
                  <a:cubicBezTo>
                    <a:pt x="299" y="836"/>
                    <a:pt x="577" y="1254"/>
                    <a:pt x="955" y="1493"/>
                  </a:cubicBezTo>
                  <a:cubicBezTo>
                    <a:pt x="1055" y="1572"/>
                    <a:pt x="1194" y="1592"/>
                    <a:pt x="1293" y="1652"/>
                  </a:cubicBezTo>
                  <a:cubicBezTo>
                    <a:pt x="1413" y="1672"/>
                    <a:pt x="1532" y="1692"/>
                    <a:pt x="1632" y="1692"/>
                  </a:cubicBezTo>
                  <a:cubicBezTo>
                    <a:pt x="1771" y="1692"/>
                    <a:pt x="1851" y="1692"/>
                    <a:pt x="1950" y="1652"/>
                  </a:cubicBezTo>
                  <a:cubicBezTo>
                    <a:pt x="2069" y="1612"/>
                    <a:pt x="2129" y="1572"/>
                    <a:pt x="2209" y="1513"/>
                  </a:cubicBezTo>
                  <a:cubicBezTo>
                    <a:pt x="2288" y="1473"/>
                    <a:pt x="2328" y="1413"/>
                    <a:pt x="2388" y="1373"/>
                  </a:cubicBezTo>
                  <a:cubicBezTo>
                    <a:pt x="2428" y="1314"/>
                    <a:pt x="2487" y="1294"/>
                    <a:pt x="2507" y="1254"/>
                  </a:cubicBezTo>
                  <a:cubicBezTo>
                    <a:pt x="2587" y="1174"/>
                    <a:pt x="2607" y="1115"/>
                    <a:pt x="2607" y="1115"/>
                  </a:cubicBezTo>
                  <a:lnTo>
                    <a:pt x="2607" y="1115"/>
                  </a:lnTo>
                  <a:cubicBezTo>
                    <a:pt x="2607" y="1115"/>
                    <a:pt x="2567" y="1154"/>
                    <a:pt x="2487" y="1194"/>
                  </a:cubicBezTo>
                  <a:lnTo>
                    <a:pt x="2328" y="1274"/>
                  </a:lnTo>
                  <a:cubicBezTo>
                    <a:pt x="2268" y="1294"/>
                    <a:pt x="2209" y="1314"/>
                    <a:pt x="2129" y="1353"/>
                  </a:cubicBezTo>
                  <a:cubicBezTo>
                    <a:pt x="2069" y="1373"/>
                    <a:pt x="1990" y="1393"/>
                    <a:pt x="1910" y="1393"/>
                  </a:cubicBezTo>
                  <a:cubicBezTo>
                    <a:pt x="1884" y="1400"/>
                    <a:pt x="1855" y="1402"/>
                    <a:pt x="1826" y="1402"/>
                  </a:cubicBezTo>
                  <a:cubicBezTo>
                    <a:pt x="1769" y="1402"/>
                    <a:pt x="1711" y="1393"/>
                    <a:pt x="1671" y="1393"/>
                  </a:cubicBezTo>
                  <a:cubicBezTo>
                    <a:pt x="1592" y="1393"/>
                    <a:pt x="1492" y="1353"/>
                    <a:pt x="1413" y="1314"/>
                  </a:cubicBezTo>
                  <a:cubicBezTo>
                    <a:pt x="1333" y="1294"/>
                    <a:pt x="1234" y="1274"/>
                    <a:pt x="1174" y="1194"/>
                  </a:cubicBezTo>
                  <a:cubicBezTo>
                    <a:pt x="1015" y="1095"/>
                    <a:pt x="876" y="955"/>
                    <a:pt x="716" y="816"/>
                  </a:cubicBezTo>
                  <a:cubicBezTo>
                    <a:pt x="577" y="677"/>
                    <a:pt x="438" y="558"/>
                    <a:pt x="338" y="418"/>
                  </a:cubicBezTo>
                  <a:cubicBezTo>
                    <a:pt x="140" y="180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756125" y="3431750"/>
              <a:ext cx="203475" cy="387000"/>
            </a:xfrm>
            <a:custGeom>
              <a:avLst/>
              <a:gdLst/>
              <a:ahLst/>
              <a:cxnLst/>
              <a:rect l="l" t="t" r="r" b="b"/>
              <a:pathLst>
                <a:path w="8139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8138" y="15479"/>
                  </a:lnTo>
                  <a:lnTo>
                    <a:pt x="8138" y="0"/>
                  </a:lnTo>
                  <a:close/>
                </a:path>
              </a:pathLst>
            </a:custGeom>
            <a:solidFill>
              <a:srgbClr val="9E5038">
                <a:alpha val="66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75612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6788950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6821775" y="3431750"/>
              <a:ext cx="6500" cy="387000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6854125" y="3431750"/>
              <a:ext cx="6475" cy="387000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6887450" y="3431750"/>
              <a:ext cx="5975" cy="387000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692027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953100" y="3431750"/>
              <a:ext cx="6500" cy="387000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920275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17" y="797"/>
                    <a:pt x="796" y="618"/>
                    <a:pt x="796" y="399"/>
                  </a:cubicBezTo>
                  <a:cubicBezTo>
                    <a:pt x="796" y="180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63227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627800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37" y="3423"/>
                  </a:lnTo>
                  <a:lnTo>
                    <a:pt x="537" y="538"/>
                  </a:lnTo>
                  <a:close/>
                  <a:moveTo>
                    <a:pt x="4537" y="538"/>
                  </a:moveTo>
                  <a:lnTo>
                    <a:pt x="453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37" y="6845"/>
                  </a:lnTo>
                  <a:lnTo>
                    <a:pt x="537" y="3960"/>
                  </a:lnTo>
                  <a:close/>
                  <a:moveTo>
                    <a:pt x="4537" y="3960"/>
                  </a:moveTo>
                  <a:lnTo>
                    <a:pt x="453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599950" y="3352750"/>
              <a:ext cx="178475" cy="29275"/>
            </a:xfrm>
            <a:custGeom>
              <a:avLst/>
              <a:gdLst/>
              <a:ahLst/>
              <a:cxnLst/>
              <a:rect l="l" t="t" r="r" b="b"/>
              <a:pathLst>
                <a:path w="7139" h="1171" extrusionOk="0">
                  <a:moveTo>
                    <a:pt x="6592" y="0"/>
                  </a:moveTo>
                  <a:cubicBezTo>
                    <a:pt x="6202" y="0"/>
                    <a:pt x="5688" y="134"/>
                    <a:pt x="5412" y="255"/>
                  </a:cubicBezTo>
                  <a:cubicBezTo>
                    <a:pt x="5226" y="337"/>
                    <a:pt x="5065" y="375"/>
                    <a:pt x="4898" y="375"/>
                  </a:cubicBezTo>
                  <a:cubicBezTo>
                    <a:pt x="4620" y="375"/>
                    <a:pt x="4328" y="270"/>
                    <a:pt x="3880" y="96"/>
                  </a:cubicBezTo>
                  <a:cubicBezTo>
                    <a:pt x="3706" y="33"/>
                    <a:pt x="3547" y="8"/>
                    <a:pt x="3397" y="8"/>
                  </a:cubicBezTo>
                  <a:cubicBezTo>
                    <a:pt x="2926" y="8"/>
                    <a:pt x="2532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4" y="1171"/>
                    <a:pt x="1094" y="1171"/>
                  </a:cubicBezTo>
                  <a:lnTo>
                    <a:pt x="6148" y="1171"/>
                  </a:lnTo>
                  <a:cubicBezTo>
                    <a:pt x="6148" y="1171"/>
                    <a:pt x="7043" y="852"/>
                    <a:pt x="7103" y="335"/>
                  </a:cubicBezTo>
                  <a:cubicBezTo>
                    <a:pt x="7139" y="87"/>
                    <a:pt x="6905" y="0"/>
                    <a:pt x="659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6666100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39" y="80"/>
                    <a:pt x="259" y="100"/>
                    <a:pt x="17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8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4" y="279"/>
                    <a:pt x="1194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2" y="288"/>
                    <a:pt x="1310" y="224"/>
                    <a:pt x="1234" y="160"/>
                  </a:cubicBezTo>
                  <a:cubicBezTo>
                    <a:pt x="1214" y="120"/>
                    <a:pt x="1194" y="100"/>
                    <a:pt x="1134" y="80"/>
                  </a:cubicBezTo>
                  <a:cubicBezTo>
                    <a:pt x="1114" y="60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74220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59" y="130"/>
                    <a:pt x="160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61685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7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696652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6962550" y="319100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6934200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400" y="8"/>
                  </a:cubicBezTo>
                  <a:cubicBezTo>
                    <a:pt x="2934" y="8"/>
                    <a:pt x="2548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6" y="0"/>
                    <a:pt x="661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6997875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6" y="1"/>
                  </a:moveTo>
                  <a:cubicBezTo>
                    <a:pt x="617" y="1"/>
                    <a:pt x="517" y="21"/>
                    <a:pt x="418" y="60"/>
                  </a:cubicBezTo>
                  <a:cubicBezTo>
                    <a:pt x="338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319"/>
                    <a:pt x="259" y="299"/>
                  </a:cubicBezTo>
                  <a:cubicBezTo>
                    <a:pt x="378" y="279"/>
                    <a:pt x="557" y="259"/>
                    <a:pt x="716" y="259"/>
                  </a:cubicBezTo>
                  <a:lnTo>
                    <a:pt x="975" y="259"/>
                  </a:lnTo>
                  <a:cubicBezTo>
                    <a:pt x="1055" y="259"/>
                    <a:pt x="1114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5" y="290"/>
                    <a:pt x="1331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4" y="60"/>
                    <a:pt x="1075" y="21"/>
                    <a:pt x="1015" y="21"/>
                  </a:cubicBezTo>
                  <a:cubicBezTo>
                    <a:pt x="915" y="1"/>
                    <a:pt x="816" y="1"/>
                    <a:pt x="716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0744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7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29"/>
                    <a:pt x="159" y="309"/>
                  </a:cubicBezTo>
                  <a:cubicBezTo>
                    <a:pt x="299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949125" y="3359550"/>
              <a:ext cx="18425" cy="5575"/>
            </a:xfrm>
            <a:custGeom>
              <a:avLst/>
              <a:gdLst/>
              <a:ahLst/>
              <a:cxnLst/>
              <a:rect l="l" t="t" r="r" b="b"/>
              <a:pathLst>
                <a:path w="73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40" y="63"/>
                    <a:pt x="4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40" y="103"/>
                    <a:pt x="40" y="83"/>
                  </a:cubicBezTo>
                  <a:lnTo>
                    <a:pt x="100" y="83"/>
                  </a:lnTo>
                  <a:cubicBezTo>
                    <a:pt x="140" y="83"/>
                    <a:pt x="179" y="83"/>
                    <a:pt x="239" y="103"/>
                  </a:cubicBezTo>
                  <a:cubicBezTo>
                    <a:pt x="279" y="103"/>
                    <a:pt x="339" y="123"/>
                    <a:pt x="358" y="123"/>
                  </a:cubicBezTo>
                  <a:cubicBezTo>
                    <a:pt x="458" y="162"/>
                    <a:pt x="557" y="182"/>
                    <a:pt x="637" y="202"/>
                  </a:cubicBezTo>
                  <a:cubicBezTo>
                    <a:pt x="677" y="222"/>
                    <a:pt x="736" y="222"/>
                    <a:pt x="736" y="222"/>
                  </a:cubicBezTo>
                  <a:cubicBezTo>
                    <a:pt x="736" y="222"/>
                    <a:pt x="717" y="182"/>
                    <a:pt x="63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509725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58" y="1"/>
                  </a:moveTo>
                  <a:cubicBezTo>
                    <a:pt x="11682" y="1"/>
                    <a:pt x="10901" y="158"/>
                    <a:pt x="9876" y="549"/>
                  </a:cubicBezTo>
                  <a:cubicBezTo>
                    <a:pt x="8801" y="940"/>
                    <a:pt x="8065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09" y="2957"/>
                  </a:lnTo>
                  <a:cubicBezTo>
                    <a:pt x="26609" y="2957"/>
                    <a:pt x="27863" y="2240"/>
                    <a:pt x="27266" y="1484"/>
                  </a:cubicBezTo>
                  <a:cubicBezTo>
                    <a:pt x="26997" y="1152"/>
                    <a:pt x="26734" y="1041"/>
                    <a:pt x="26448" y="1041"/>
                  </a:cubicBezTo>
                  <a:cubicBezTo>
                    <a:pt x="25931" y="1041"/>
                    <a:pt x="25341" y="1407"/>
                    <a:pt x="24520" y="1484"/>
                  </a:cubicBezTo>
                  <a:cubicBezTo>
                    <a:pt x="24473" y="1489"/>
                    <a:pt x="24426" y="1491"/>
                    <a:pt x="24380" y="1491"/>
                  </a:cubicBezTo>
                  <a:cubicBezTo>
                    <a:pt x="23384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3" y="1123"/>
                    <a:pt x="15248" y="848"/>
                  </a:cubicBezTo>
                  <a:cubicBezTo>
                    <a:pt x="14198" y="377"/>
                    <a:pt x="13403" y="1"/>
                    <a:pt x="12358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677950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53" y="0"/>
                  </a:moveTo>
                  <a:cubicBezTo>
                    <a:pt x="1433" y="0"/>
                    <a:pt x="1294" y="20"/>
                    <a:pt x="1175" y="60"/>
                  </a:cubicBezTo>
                  <a:cubicBezTo>
                    <a:pt x="956" y="100"/>
                    <a:pt x="737" y="179"/>
                    <a:pt x="55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53" y="478"/>
                  </a:lnTo>
                  <a:cubicBezTo>
                    <a:pt x="1612" y="488"/>
                    <a:pt x="1667" y="488"/>
                    <a:pt x="1722" y="488"/>
                  </a:cubicBezTo>
                  <a:cubicBezTo>
                    <a:pt x="1776" y="488"/>
                    <a:pt x="183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48" y="557"/>
                    <a:pt x="2547" y="577"/>
                  </a:cubicBezTo>
                  <a:lnTo>
                    <a:pt x="2846" y="657"/>
                  </a:lnTo>
                  <a:cubicBezTo>
                    <a:pt x="2945" y="677"/>
                    <a:pt x="3045" y="696"/>
                    <a:pt x="3104" y="716"/>
                  </a:cubicBezTo>
                  <a:lnTo>
                    <a:pt x="334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43" y="657"/>
                  </a:lnTo>
                  <a:cubicBezTo>
                    <a:pt x="3383" y="577"/>
                    <a:pt x="3303" y="517"/>
                    <a:pt x="324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66" y="259"/>
                    <a:pt x="2766" y="179"/>
                    <a:pt x="2647" y="159"/>
                  </a:cubicBezTo>
                  <a:cubicBezTo>
                    <a:pt x="2547" y="119"/>
                    <a:pt x="2428" y="80"/>
                    <a:pt x="2289" y="60"/>
                  </a:cubicBezTo>
                  <a:cubicBezTo>
                    <a:pt x="2169" y="20"/>
                    <a:pt x="2050" y="0"/>
                    <a:pt x="193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6537775" y="3783900"/>
              <a:ext cx="58700" cy="34350"/>
            </a:xfrm>
            <a:custGeom>
              <a:avLst/>
              <a:gdLst/>
              <a:ahLst/>
              <a:cxnLst/>
              <a:rect l="l" t="t" r="r" b="b"/>
              <a:pathLst>
                <a:path w="234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78" y="299"/>
                    <a:pt x="398" y="359"/>
                    <a:pt x="318" y="438"/>
                  </a:cubicBezTo>
                  <a:cubicBezTo>
                    <a:pt x="279" y="498"/>
                    <a:pt x="259" y="518"/>
                    <a:pt x="219" y="558"/>
                  </a:cubicBezTo>
                  <a:cubicBezTo>
                    <a:pt x="199" y="617"/>
                    <a:pt x="179" y="637"/>
                    <a:pt x="159" y="697"/>
                  </a:cubicBezTo>
                  <a:cubicBezTo>
                    <a:pt x="100" y="757"/>
                    <a:pt x="80" y="836"/>
                    <a:pt x="6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60" y="1374"/>
                    <a:pt x="60" y="1374"/>
                  </a:cubicBezTo>
                  <a:cubicBezTo>
                    <a:pt x="60" y="1374"/>
                    <a:pt x="159" y="1214"/>
                    <a:pt x="318" y="996"/>
                  </a:cubicBezTo>
                  <a:cubicBezTo>
                    <a:pt x="378" y="956"/>
                    <a:pt x="418" y="916"/>
                    <a:pt x="478" y="856"/>
                  </a:cubicBezTo>
                  <a:lnTo>
                    <a:pt x="557" y="797"/>
                  </a:lnTo>
                  <a:cubicBezTo>
                    <a:pt x="577" y="797"/>
                    <a:pt x="597" y="757"/>
                    <a:pt x="617" y="737"/>
                  </a:cubicBezTo>
                  <a:cubicBezTo>
                    <a:pt x="677" y="717"/>
                    <a:pt x="756" y="657"/>
                    <a:pt x="796" y="637"/>
                  </a:cubicBezTo>
                  <a:cubicBezTo>
                    <a:pt x="876" y="617"/>
                    <a:pt x="915" y="598"/>
                    <a:pt x="995" y="558"/>
                  </a:cubicBezTo>
                  <a:lnTo>
                    <a:pt x="1214" y="498"/>
                  </a:lnTo>
                  <a:cubicBezTo>
                    <a:pt x="1273" y="498"/>
                    <a:pt x="1313" y="458"/>
                    <a:pt x="1353" y="458"/>
                  </a:cubicBezTo>
                  <a:cubicBezTo>
                    <a:pt x="1393" y="458"/>
                    <a:pt x="1413" y="438"/>
                    <a:pt x="1472" y="438"/>
                  </a:cubicBezTo>
                  <a:cubicBezTo>
                    <a:pt x="1552" y="419"/>
                    <a:pt x="1612" y="399"/>
                    <a:pt x="1691" y="399"/>
                  </a:cubicBezTo>
                  <a:cubicBezTo>
                    <a:pt x="1771" y="399"/>
                    <a:pt x="1811" y="399"/>
                    <a:pt x="1890" y="359"/>
                  </a:cubicBezTo>
                  <a:cubicBezTo>
                    <a:pt x="2010" y="339"/>
                    <a:pt x="2149" y="339"/>
                    <a:pt x="2209" y="319"/>
                  </a:cubicBezTo>
                  <a:cubicBezTo>
                    <a:pt x="2288" y="319"/>
                    <a:pt x="2348" y="299"/>
                    <a:pt x="2348" y="299"/>
                  </a:cubicBezTo>
                  <a:cubicBezTo>
                    <a:pt x="2348" y="299"/>
                    <a:pt x="2288" y="259"/>
                    <a:pt x="2209" y="220"/>
                  </a:cubicBezTo>
                  <a:cubicBezTo>
                    <a:pt x="2189" y="200"/>
                    <a:pt x="2149" y="160"/>
                    <a:pt x="2089" y="140"/>
                  </a:cubicBezTo>
                  <a:cubicBezTo>
                    <a:pt x="2049" y="120"/>
                    <a:pt x="1990" y="100"/>
                    <a:pt x="1910" y="60"/>
                  </a:cubicBezTo>
                  <a:cubicBezTo>
                    <a:pt x="1850" y="40"/>
                    <a:pt x="177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701030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79" y="319"/>
                    <a:pt x="18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61" y="534"/>
                    <a:pt x="370" y="534"/>
                  </a:cubicBezTo>
                  <a:cubicBezTo>
                    <a:pt x="405" y="534"/>
                    <a:pt x="441" y="535"/>
                    <a:pt x="478" y="538"/>
                  </a:cubicBezTo>
                  <a:cubicBezTo>
                    <a:pt x="617" y="538"/>
                    <a:pt x="776" y="518"/>
                    <a:pt x="956" y="518"/>
                  </a:cubicBezTo>
                  <a:cubicBezTo>
                    <a:pt x="1115" y="518"/>
                    <a:pt x="1294" y="518"/>
                    <a:pt x="1473" y="538"/>
                  </a:cubicBezTo>
                  <a:cubicBezTo>
                    <a:pt x="1552" y="538"/>
                    <a:pt x="1652" y="577"/>
                    <a:pt x="1712" y="577"/>
                  </a:cubicBezTo>
                  <a:cubicBezTo>
                    <a:pt x="1791" y="597"/>
                    <a:pt x="1891" y="597"/>
                    <a:pt x="1970" y="617"/>
                  </a:cubicBezTo>
                  <a:cubicBezTo>
                    <a:pt x="2050" y="617"/>
                    <a:pt x="2110" y="657"/>
                    <a:pt x="2189" y="677"/>
                  </a:cubicBezTo>
                  <a:cubicBezTo>
                    <a:pt x="2269" y="677"/>
                    <a:pt x="2348" y="697"/>
                    <a:pt x="2408" y="717"/>
                  </a:cubicBezTo>
                  <a:cubicBezTo>
                    <a:pt x="2488" y="757"/>
                    <a:pt x="2567" y="757"/>
                    <a:pt x="2607" y="776"/>
                  </a:cubicBezTo>
                  <a:cubicBezTo>
                    <a:pt x="2667" y="796"/>
                    <a:pt x="2706" y="796"/>
                    <a:pt x="2766" y="816"/>
                  </a:cubicBezTo>
                  <a:cubicBezTo>
                    <a:pt x="286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4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47" y="398"/>
                    <a:pt x="2468" y="359"/>
                    <a:pt x="2388" y="299"/>
                  </a:cubicBezTo>
                  <a:cubicBezTo>
                    <a:pt x="2308" y="259"/>
                    <a:pt x="2249" y="199"/>
                    <a:pt x="2149" y="160"/>
                  </a:cubicBezTo>
                  <a:cubicBezTo>
                    <a:pt x="2050" y="120"/>
                    <a:pt x="1950" y="80"/>
                    <a:pt x="185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6542750" y="34446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6577050" y="34735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6542750" y="35088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6577050" y="353770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684500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718825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596950" y="36690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6630775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6754125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788450" y="32974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6980450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7014775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959575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993400" y="34670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101325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7135150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7101325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7135150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6959575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6993400" y="37202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6794925" y="3431750"/>
              <a:ext cx="164675" cy="29450"/>
            </a:xfrm>
            <a:custGeom>
              <a:avLst/>
              <a:gdLst/>
              <a:ahLst/>
              <a:cxnLst/>
              <a:rect l="l" t="t" r="r" b="b"/>
              <a:pathLst>
                <a:path w="6587" h="1178" extrusionOk="0">
                  <a:moveTo>
                    <a:pt x="0" y="0"/>
                  </a:moveTo>
                  <a:cubicBezTo>
                    <a:pt x="733" y="849"/>
                    <a:pt x="1142" y="1165"/>
                    <a:pt x="1651" y="1165"/>
                  </a:cubicBezTo>
                  <a:cubicBezTo>
                    <a:pt x="1929" y="1165"/>
                    <a:pt x="2238" y="1070"/>
                    <a:pt x="2647" y="915"/>
                  </a:cubicBezTo>
                  <a:cubicBezTo>
                    <a:pt x="2934" y="803"/>
                    <a:pt x="3143" y="760"/>
                    <a:pt x="3320" y="760"/>
                  </a:cubicBezTo>
                  <a:cubicBezTo>
                    <a:pt x="3829" y="760"/>
                    <a:pt x="4070" y="1115"/>
                    <a:pt x="5134" y="1174"/>
                  </a:cubicBezTo>
                  <a:cubicBezTo>
                    <a:pt x="5178" y="1177"/>
                    <a:pt x="5222" y="1178"/>
                    <a:pt x="5264" y="1178"/>
                  </a:cubicBezTo>
                  <a:cubicBezTo>
                    <a:pt x="6586" y="1178"/>
                    <a:pt x="6586" y="0"/>
                    <a:pt x="6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6824275" y="3443675"/>
              <a:ext cx="39800" cy="13175"/>
            </a:xfrm>
            <a:custGeom>
              <a:avLst/>
              <a:gdLst/>
              <a:ahLst/>
              <a:cxnLst/>
              <a:rect l="l" t="t" r="r" b="b"/>
              <a:pathLst>
                <a:path w="1592" h="527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592" y="1"/>
                    <a:pt x="1572" y="1"/>
                    <a:pt x="1512" y="21"/>
                  </a:cubicBezTo>
                  <a:cubicBezTo>
                    <a:pt x="1473" y="40"/>
                    <a:pt x="1393" y="80"/>
                    <a:pt x="1313" y="100"/>
                  </a:cubicBezTo>
                  <a:cubicBezTo>
                    <a:pt x="1234" y="120"/>
                    <a:pt x="1154" y="180"/>
                    <a:pt x="1055" y="200"/>
                  </a:cubicBezTo>
                  <a:cubicBezTo>
                    <a:pt x="975" y="239"/>
                    <a:pt x="876" y="279"/>
                    <a:pt x="776" y="299"/>
                  </a:cubicBezTo>
                  <a:cubicBezTo>
                    <a:pt x="660" y="322"/>
                    <a:pt x="564" y="332"/>
                    <a:pt x="472" y="332"/>
                  </a:cubicBezTo>
                  <a:cubicBezTo>
                    <a:pt x="407" y="332"/>
                    <a:pt x="345" y="327"/>
                    <a:pt x="279" y="319"/>
                  </a:cubicBezTo>
                  <a:cubicBezTo>
                    <a:pt x="199" y="299"/>
                    <a:pt x="159" y="299"/>
                    <a:pt x="100" y="279"/>
                  </a:cubicBezTo>
                  <a:cubicBezTo>
                    <a:pt x="60" y="239"/>
                    <a:pt x="40" y="239"/>
                    <a:pt x="40" y="239"/>
                  </a:cubicBezTo>
                  <a:lnTo>
                    <a:pt x="40" y="239"/>
                  </a:lnTo>
                  <a:cubicBezTo>
                    <a:pt x="40" y="239"/>
                    <a:pt x="0" y="319"/>
                    <a:pt x="159" y="419"/>
                  </a:cubicBezTo>
                  <a:cubicBezTo>
                    <a:pt x="199" y="478"/>
                    <a:pt x="279" y="498"/>
                    <a:pt x="398" y="518"/>
                  </a:cubicBezTo>
                  <a:cubicBezTo>
                    <a:pt x="427" y="524"/>
                    <a:pt x="462" y="526"/>
                    <a:pt x="499" y="526"/>
                  </a:cubicBezTo>
                  <a:cubicBezTo>
                    <a:pt x="589" y="526"/>
                    <a:pt x="698" y="512"/>
                    <a:pt x="796" y="498"/>
                  </a:cubicBezTo>
                  <a:cubicBezTo>
                    <a:pt x="955" y="438"/>
                    <a:pt x="1075" y="399"/>
                    <a:pt x="1174" y="339"/>
                  </a:cubicBezTo>
                  <a:cubicBezTo>
                    <a:pt x="1274" y="279"/>
                    <a:pt x="1353" y="220"/>
                    <a:pt x="1413" y="180"/>
                  </a:cubicBezTo>
                  <a:lnTo>
                    <a:pt x="1552" y="40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6909825" y="3443675"/>
              <a:ext cx="38825" cy="13175"/>
            </a:xfrm>
            <a:custGeom>
              <a:avLst/>
              <a:gdLst/>
              <a:ahLst/>
              <a:cxnLst/>
              <a:rect l="l" t="t" r="r" b="b"/>
              <a:pathLst>
                <a:path w="1553" h="527" extrusionOk="0">
                  <a:moveTo>
                    <a:pt x="1552" y="1"/>
                  </a:moveTo>
                  <a:cubicBezTo>
                    <a:pt x="1552" y="1"/>
                    <a:pt x="1532" y="1"/>
                    <a:pt x="1473" y="21"/>
                  </a:cubicBezTo>
                  <a:cubicBezTo>
                    <a:pt x="1433" y="40"/>
                    <a:pt x="1353" y="80"/>
                    <a:pt x="1274" y="100"/>
                  </a:cubicBezTo>
                  <a:cubicBezTo>
                    <a:pt x="1194" y="120"/>
                    <a:pt x="1115" y="180"/>
                    <a:pt x="1015" y="200"/>
                  </a:cubicBezTo>
                  <a:cubicBezTo>
                    <a:pt x="936" y="239"/>
                    <a:pt x="836" y="279"/>
                    <a:pt x="737" y="299"/>
                  </a:cubicBezTo>
                  <a:cubicBezTo>
                    <a:pt x="620" y="322"/>
                    <a:pt x="517" y="332"/>
                    <a:pt x="424" y="332"/>
                  </a:cubicBezTo>
                  <a:cubicBezTo>
                    <a:pt x="358" y="332"/>
                    <a:pt x="297" y="327"/>
                    <a:pt x="239" y="319"/>
                  </a:cubicBezTo>
                  <a:cubicBezTo>
                    <a:pt x="160" y="299"/>
                    <a:pt x="120" y="299"/>
                    <a:pt x="60" y="279"/>
                  </a:cubicBezTo>
                  <a:cubicBezTo>
                    <a:pt x="20" y="239"/>
                    <a:pt x="0" y="239"/>
                    <a:pt x="0" y="239"/>
                  </a:cubicBezTo>
                  <a:lnTo>
                    <a:pt x="0" y="239"/>
                  </a:lnTo>
                  <a:cubicBezTo>
                    <a:pt x="0" y="239"/>
                    <a:pt x="0" y="319"/>
                    <a:pt x="120" y="419"/>
                  </a:cubicBezTo>
                  <a:cubicBezTo>
                    <a:pt x="160" y="478"/>
                    <a:pt x="239" y="498"/>
                    <a:pt x="359" y="518"/>
                  </a:cubicBezTo>
                  <a:cubicBezTo>
                    <a:pt x="388" y="524"/>
                    <a:pt x="422" y="526"/>
                    <a:pt x="459" y="526"/>
                  </a:cubicBezTo>
                  <a:cubicBezTo>
                    <a:pt x="550" y="526"/>
                    <a:pt x="658" y="512"/>
                    <a:pt x="757" y="498"/>
                  </a:cubicBezTo>
                  <a:cubicBezTo>
                    <a:pt x="916" y="438"/>
                    <a:pt x="1035" y="399"/>
                    <a:pt x="1135" y="339"/>
                  </a:cubicBezTo>
                  <a:cubicBezTo>
                    <a:pt x="1234" y="279"/>
                    <a:pt x="1314" y="220"/>
                    <a:pt x="1373" y="180"/>
                  </a:cubicBezTo>
                  <a:lnTo>
                    <a:pt x="1513" y="40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25" name="Google Shape;225;p2"/>
          <p:cNvGrpSpPr/>
          <p:nvPr/>
        </p:nvGrpSpPr>
        <p:grpSpPr>
          <a:xfrm>
            <a:off x="-688673" y="2442959"/>
            <a:ext cx="3070288" cy="4129448"/>
            <a:chOff x="3914675" y="3690400"/>
            <a:chExt cx="1165225" cy="1563237"/>
          </a:xfrm>
        </p:grpSpPr>
        <p:sp>
          <p:nvSpPr>
            <p:cNvPr id="226" name="Google Shape;226;p2"/>
            <p:cNvSpPr/>
            <p:nvPr/>
          </p:nvSpPr>
          <p:spPr>
            <a:xfrm>
              <a:off x="4037300" y="4026150"/>
              <a:ext cx="946600" cy="1017700"/>
            </a:xfrm>
            <a:custGeom>
              <a:avLst/>
              <a:gdLst/>
              <a:ahLst/>
              <a:cxnLst/>
              <a:rect l="l" t="t" r="r" b="b"/>
              <a:pathLst>
                <a:path w="37864" h="40708" extrusionOk="0">
                  <a:moveTo>
                    <a:pt x="18405" y="0"/>
                  </a:moveTo>
                  <a:lnTo>
                    <a:pt x="1" y="40708"/>
                  </a:lnTo>
                  <a:lnTo>
                    <a:pt x="37863" y="40708"/>
                  </a:lnTo>
                  <a:lnTo>
                    <a:pt x="18405" y="0"/>
                  </a:lnTo>
                  <a:close/>
                </a:path>
              </a:pathLst>
            </a:custGeom>
            <a:solidFill>
              <a:srgbClr val="2EA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4114400" y="3911750"/>
              <a:ext cx="791900" cy="777450"/>
            </a:xfrm>
            <a:custGeom>
              <a:avLst/>
              <a:gdLst/>
              <a:ahLst/>
              <a:cxnLst/>
              <a:rect l="l" t="t" r="r" b="b"/>
              <a:pathLst>
                <a:path w="31676" h="31098" extrusionOk="0">
                  <a:moveTo>
                    <a:pt x="15420" y="0"/>
                  </a:moveTo>
                  <a:lnTo>
                    <a:pt x="1" y="31098"/>
                  </a:lnTo>
                  <a:lnTo>
                    <a:pt x="31675" y="31098"/>
                  </a:lnTo>
                  <a:lnTo>
                    <a:pt x="15420" y="0"/>
                  </a:lnTo>
                  <a:close/>
                </a:path>
              </a:pathLst>
            </a:custGeom>
            <a:solidFill>
              <a:srgbClr val="42B7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289000" y="3789875"/>
              <a:ext cx="443200" cy="435250"/>
            </a:xfrm>
            <a:custGeom>
              <a:avLst/>
              <a:gdLst/>
              <a:ahLst/>
              <a:cxnLst/>
              <a:rect l="l" t="t" r="r" b="b"/>
              <a:pathLst>
                <a:path w="17728" h="17410" extrusionOk="0">
                  <a:moveTo>
                    <a:pt x="8595" y="0"/>
                  </a:moveTo>
                  <a:lnTo>
                    <a:pt x="0" y="17410"/>
                  </a:lnTo>
                  <a:lnTo>
                    <a:pt x="17728" y="17410"/>
                  </a:lnTo>
                  <a:lnTo>
                    <a:pt x="8595" y="0"/>
                  </a:lnTo>
                  <a:close/>
                </a:path>
              </a:pathLst>
            </a:custGeom>
            <a:solidFill>
              <a:srgbClr val="60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473029" y="5043829"/>
              <a:ext cx="75617" cy="209808"/>
            </a:xfrm>
            <a:custGeom>
              <a:avLst/>
              <a:gdLst/>
              <a:ahLst/>
              <a:cxnLst/>
              <a:rect l="l" t="t" r="r" b="b"/>
              <a:pathLst>
                <a:path w="3025" h="3384" extrusionOk="0">
                  <a:moveTo>
                    <a:pt x="1" y="1"/>
                  </a:moveTo>
                  <a:lnTo>
                    <a:pt x="1" y="3383"/>
                  </a:lnTo>
                  <a:lnTo>
                    <a:pt x="3025" y="3383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436225" y="3690400"/>
              <a:ext cx="148750" cy="141775"/>
            </a:xfrm>
            <a:custGeom>
              <a:avLst/>
              <a:gdLst/>
              <a:ahLst/>
              <a:cxnLst/>
              <a:rect l="l" t="t" r="r" b="b"/>
              <a:pathLst>
                <a:path w="5950" h="5671" extrusionOk="0">
                  <a:moveTo>
                    <a:pt x="2965" y="0"/>
                  </a:moveTo>
                  <a:lnTo>
                    <a:pt x="2050" y="1870"/>
                  </a:lnTo>
                  <a:lnTo>
                    <a:pt x="0" y="2169"/>
                  </a:lnTo>
                  <a:lnTo>
                    <a:pt x="1493" y="3621"/>
                  </a:lnTo>
                  <a:lnTo>
                    <a:pt x="1154" y="5671"/>
                  </a:lnTo>
                  <a:lnTo>
                    <a:pt x="2965" y="4696"/>
                  </a:lnTo>
                  <a:lnTo>
                    <a:pt x="4795" y="5671"/>
                  </a:lnTo>
                  <a:lnTo>
                    <a:pt x="4457" y="3621"/>
                  </a:lnTo>
                  <a:lnTo>
                    <a:pt x="5949" y="2169"/>
                  </a:lnTo>
                  <a:lnTo>
                    <a:pt x="3880" y="1870"/>
                  </a:lnTo>
                  <a:lnTo>
                    <a:pt x="29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26825" y="4014375"/>
              <a:ext cx="317850" cy="116525"/>
            </a:xfrm>
            <a:custGeom>
              <a:avLst/>
              <a:gdLst/>
              <a:ahLst/>
              <a:cxnLst/>
              <a:rect l="l" t="t" r="r" b="b"/>
              <a:pathLst>
                <a:path w="12714" h="4661" extrusionOk="0">
                  <a:moveTo>
                    <a:pt x="12048" y="0"/>
                  </a:moveTo>
                  <a:cubicBezTo>
                    <a:pt x="11941" y="0"/>
                    <a:pt x="11832" y="45"/>
                    <a:pt x="11738" y="153"/>
                  </a:cubicBezTo>
                  <a:cubicBezTo>
                    <a:pt x="9312" y="2665"/>
                    <a:pt x="5648" y="3744"/>
                    <a:pt x="2154" y="3744"/>
                  </a:cubicBezTo>
                  <a:cubicBezTo>
                    <a:pt x="1636" y="3744"/>
                    <a:pt x="1122" y="3721"/>
                    <a:pt x="616" y="3674"/>
                  </a:cubicBezTo>
                  <a:cubicBezTo>
                    <a:pt x="591" y="3671"/>
                    <a:pt x="568" y="3670"/>
                    <a:pt x="545" y="3670"/>
                  </a:cubicBezTo>
                  <a:cubicBezTo>
                    <a:pt x="0" y="3670"/>
                    <a:pt x="23" y="4551"/>
                    <a:pt x="596" y="4590"/>
                  </a:cubicBezTo>
                  <a:cubicBezTo>
                    <a:pt x="1113" y="4637"/>
                    <a:pt x="1638" y="4661"/>
                    <a:pt x="2166" y="4661"/>
                  </a:cubicBezTo>
                  <a:cubicBezTo>
                    <a:pt x="5890" y="4661"/>
                    <a:pt x="9799" y="3473"/>
                    <a:pt x="12395" y="789"/>
                  </a:cubicBezTo>
                  <a:cubicBezTo>
                    <a:pt x="12714" y="470"/>
                    <a:pt x="12394" y="0"/>
                    <a:pt x="1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152475" y="4406350"/>
              <a:ext cx="628925" cy="191900"/>
            </a:xfrm>
            <a:custGeom>
              <a:avLst/>
              <a:gdLst/>
              <a:ahLst/>
              <a:cxnLst/>
              <a:rect l="l" t="t" r="r" b="b"/>
              <a:pathLst>
                <a:path w="25157" h="7676" extrusionOk="0">
                  <a:moveTo>
                    <a:pt x="24465" y="1"/>
                  </a:moveTo>
                  <a:cubicBezTo>
                    <a:pt x="24362" y="1"/>
                    <a:pt x="24256" y="39"/>
                    <a:pt x="24164" y="132"/>
                  </a:cubicBezTo>
                  <a:cubicBezTo>
                    <a:pt x="19231" y="4643"/>
                    <a:pt x="12101" y="6785"/>
                    <a:pt x="5322" y="6785"/>
                  </a:cubicBezTo>
                  <a:cubicBezTo>
                    <a:pt x="3789" y="6785"/>
                    <a:pt x="2273" y="6676"/>
                    <a:pt x="805" y="6459"/>
                  </a:cubicBezTo>
                  <a:cubicBezTo>
                    <a:pt x="774" y="6454"/>
                    <a:pt x="744" y="6451"/>
                    <a:pt x="714" y="6451"/>
                  </a:cubicBezTo>
                  <a:cubicBezTo>
                    <a:pt x="186" y="6451"/>
                    <a:pt x="0" y="7259"/>
                    <a:pt x="547" y="7335"/>
                  </a:cubicBezTo>
                  <a:cubicBezTo>
                    <a:pt x="2107" y="7561"/>
                    <a:pt x="3710" y="7676"/>
                    <a:pt x="5326" y="7676"/>
                  </a:cubicBezTo>
                  <a:cubicBezTo>
                    <a:pt x="12382" y="7676"/>
                    <a:pt x="19684" y="5484"/>
                    <a:pt x="24800" y="789"/>
                  </a:cubicBezTo>
                  <a:cubicBezTo>
                    <a:pt x="25156" y="479"/>
                    <a:pt x="24826" y="1"/>
                    <a:pt x="24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124350" y="4860125"/>
              <a:ext cx="794875" cy="195675"/>
            </a:xfrm>
            <a:custGeom>
              <a:avLst/>
              <a:gdLst/>
              <a:ahLst/>
              <a:cxnLst/>
              <a:rect l="l" t="t" r="r" b="b"/>
              <a:pathLst>
                <a:path w="31795" h="7827" extrusionOk="0">
                  <a:moveTo>
                    <a:pt x="31111" y="1"/>
                  </a:moveTo>
                  <a:cubicBezTo>
                    <a:pt x="31037" y="1"/>
                    <a:pt x="30959" y="21"/>
                    <a:pt x="30879" y="67"/>
                  </a:cubicBezTo>
                  <a:cubicBezTo>
                    <a:pt x="25328" y="3250"/>
                    <a:pt x="18564" y="4444"/>
                    <a:pt x="12336" y="5459"/>
                  </a:cubicBezTo>
                  <a:cubicBezTo>
                    <a:pt x="8456" y="6115"/>
                    <a:pt x="4517" y="6613"/>
                    <a:pt x="597" y="6911"/>
                  </a:cubicBezTo>
                  <a:cubicBezTo>
                    <a:pt x="7" y="6931"/>
                    <a:pt x="1" y="7827"/>
                    <a:pt x="578" y="7827"/>
                  </a:cubicBezTo>
                  <a:cubicBezTo>
                    <a:pt x="585" y="7827"/>
                    <a:pt x="591" y="7827"/>
                    <a:pt x="597" y="7826"/>
                  </a:cubicBezTo>
                  <a:cubicBezTo>
                    <a:pt x="4596" y="7528"/>
                    <a:pt x="8596" y="7011"/>
                    <a:pt x="12575" y="6354"/>
                  </a:cubicBezTo>
                  <a:cubicBezTo>
                    <a:pt x="18902" y="5339"/>
                    <a:pt x="25726" y="4106"/>
                    <a:pt x="31357" y="863"/>
                  </a:cubicBezTo>
                  <a:cubicBezTo>
                    <a:pt x="31795" y="610"/>
                    <a:pt x="31520" y="1"/>
                    <a:pt x="31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442700" y="3958500"/>
              <a:ext cx="83075" cy="83075"/>
            </a:xfrm>
            <a:custGeom>
              <a:avLst/>
              <a:gdLst/>
              <a:ahLst/>
              <a:cxnLst/>
              <a:rect l="l" t="t" r="r" b="b"/>
              <a:pathLst>
                <a:path w="3323" h="3323" extrusionOk="0">
                  <a:moveTo>
                    <a:pt x="1651" y="0"/>
                  </a:moveTo>
                  <a:cubicBezTo>
                    <a:pt x="736" y="0"/>
                    <a:pt x="0" y="736"/>
                    <a:pt x="0" y="1672"/>
                  </a:cubicBezTo>
                  <a:cubicBezTo>
                    <a:pt x="0" y="2587"/>
                    <a:pt x="736" y="3323"/>
                    <a:pt x="1651" y="3323"/>
                  </a:cubicBezTo>
                  <a:cubicBezTo>
                    <a:pt x="2587" y="3323"/>
                    <a:pt x="3323" y="2587"/>
                    <a:pt x="3323" y="1672"/>
                  </a:cubicBezTo>
                  <a:cubicBezTo>
                    <a:pt x="3323" y="736"/>
                    <a:pt x="2587" y="0"/>
                    <a:pt x="165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578475" y="414352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1"/>
                  </a:moveTo>
                  <a:cubicBezTo>
                    <a:pt x="558" y="1"/>
                    <a:pt x="1" y="558"/>
                    <a:pt x="1" y="1234"/>
                  </a:cubicBezTo>
                  <a:cubicBezTo>
                    <a:pt x="1" y="1891"/>
                    <a:pt x="558" y="2448"/>
                    <a:pt x="1234" y="2448"/>
                  </a:cubicBezTo>
                  <a:cubicBezTo>
                    <a:pt x="1891" y="2448"/>
                    <a:pt x="2448" y="1891"/>
                    <a:pt x="2448" y="1234"/>
                  </a:cubicBezTo>
                  <a:cubicBezTo>
                    <a:pt x="2448" y="55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5C5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373550" y="4269875"/>
              <a:ext cx="60700" cy="60700"/>
            </a:xfrm>
            <a:custGeom>
              <a:avLst/>
              <a:gdLst/>
              <a:ahLst/>
              <a:cxnLst/>
              <a:rect l="l" t="t" r="r" b="b"/>
              <a:pathLst>
                <a:path w="2428" h="2428" extrusionOk="0">
                  <a:moveTo>
                    <a:pt x="1214" y="0"/>
                  </a:moveTo>
                  <a:cubicBezTo>
                    <a:pt x="538" y="0"/>
                    <a:pt x="0" y="537"/>
                    <a:pt x="0" y="1214"/>
                  </a:cubicBezTo>
                  <a:cubicBezTo>
                    <a:pt x="0" y="1890"/>
                    <a:pt x="538" y="2428"/>
                    <a:pt x="1214" y="2428"/>
                  </a:cubicBezTo>
                  <a:cubicBezTo>
                    <a:pt x="1891" y="2428"/>
                    <a:pt x="2428" y="1890"/>
                    <a:pt x="2428" y="1214"/>
                  </a:cubicBezTo>
                  <a:cubicBezTo>
                    <a:pt x="2428" y="557"/>
                    <a:pt x="1891" y="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543175" y="4314625"/>
              <a:ext cx="83575" cy="83600"/>
            </a:xfrm>
            <a:custGeom>
              <a:avLst/>
              <a:gdLst/>
              <a:ahLst/>
              <a:cxnLst/>
              <a:rect l="l" t="t" r="r" b="b"/>
              <a:pathLst>
                <a:path w="3343" h="3344" extrusionOk="0">
                  <a:moveTo>
                    <a:pt x="1671" y="1"/>
                  </a:moveTo>
                  <a:cubicBezTo>
                    <a:pt x="736" y="1"/>
                    <a:pt x="0" y="737"/>
                    <a:pt x="0" y="1672"/>
                  </a:cubicBezTo>
                  <a:cubicBezTo>
                    <a:pt x="0" y="2587"/>
                    <a:pt x="736" y="3344"/>
                    <a:pt x="1671" y="3344"/>
                  </a:cubicBezTo>
                  <a:cubicBezTo>
                    <a:pt x="2587" y="3344"/>
                    <a:pt x="3343" y="2587"/>
                    <a:pt x="3343" y="1672"/>
                  </a:cubicBezTo>
                  <a:cubicBezTo>
                    <a:pt x="3343" y="717"/>
                    <a:pt x="2587" y="1"/>
                    <a:pt x="1671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329775" y="44315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58"/>
                    <a:pt x="1931" y="20"/>
                    <a:pt x="1234" y="1"/>
                  </a:cubicBezTo>
                  <a:close/>
                </a:path>
              </a:pathLst>
            </a:custGeom>
            <a:solidFill>
              <a:srgbClr val="C9CA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715275" y="453497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7" y="1"/>
                    <a:pt x="0" y="538"/>
                    <a:pt x="0" y="1215"/>
                  </a:cubicBezTo>
                  <a:cubicBezTo>
                    <a:pt x="0" y="1871"/>
                    <a:pt x="557" y="2428"/>
                    <a:pt x="1234" y="2428"/>
                  </a:cubicBezTo>
                  <a:cubicBezTo>
                    <a:pt x="1890" y="2428"/>
                    <a:pt x="2447" y="1891"/>
                    <a:pt x="2447" y="1215"/>
                  </a:cubicBezTo>
                  <a:cubicBezTo>
                    <a:pt x="2447" y="538"/>
                    <a:pt x="1890" y="1"/>
                    <a:pt x="12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289000" y="4678250"/>
              <a:ext cx="83075" cy="83575"/>
            </a:xfrm>
            <a:custGeom>
              <a:avLst/>
              <a:gdLst/>
              <a:ahLst/>
              <a:cxnLst/>
              <a:rect l="l" t="t" r="r" b="b"/>
              <a:pathLst>
                <a:path w="3323" h="3343" extrusionOk="0">
                  <a:moveTo>
                    <a:pt x="1671" y="0"/>
                  </a:moveTo>
                  <a:cubicBezTo>
                    <a:pt x="736" y="0"/>
                    <a:pt x="0" y="756"/>
                    <a:pt x="0" y="1671"/>
                  </a:cubicBezTo>
                  <a:cubicBezTo>
                    <a:pt x="0" y="2587"/>
                    <a:pt x="736" y="3343"/>
                    <a:pt x="1671" y="3343"/>
                  </a:cubicBezTo>
                  <a:cubicBezTo>
                    <a:pt x="2587" y="3343"/>
                    <a:pt x="3323" y="2587"/>
                    <a:pt x="3323" y="1671"/>
                  </a:cubicBezTo>
                  <a:cubicBezTo>
                    <a:pt x="3323" y="756"/>
                    <a:pt x="2587" y="0"/>
                    <a:pt x="167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578475" y="463547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0"/>
                  </a:moveTo>
                  <a:cubicBezTo>
                    <a:pt x="558" y="0"/>
                    <a:pt x="1" y="557"/>
                    <a:pt x="1" y="1214"/>
                  </a:cubicBezTo>
                  <a:cubicBezTo>
                    <a:pt x="1" y="1890"/>
                    <a:pt x="558" y="2447"/>
                    <a:pt x="1234" y="2447"/>
                  </a:cubicBezTo>
                  <a:cubicBezTo>
                    <a:pt x="1891" y="2447"/>
                    <a:pt x="2448" y="1890"/>
                    <a:pt x="2448" y="1214"/>
                  </a:cubicBezTo>
                  <a:cubicBezTo>
                    <a:pt x="2448" y="557"/>
                    <a:pt x="1891" y="0"/>
                    <a:pt x="123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433725" y="4821500"/>
              <a:ext cx="61225" cy="60700"/>
            </a:xfrm>
            <a:custGeom>
              <a:avLst/>
              <a:gdLst/>
              <a:ahLst/>
              <a:cxnLst/>
              <a:rect l="l" t="t" r="r" b="b"/>
              <a:pathLst>
                <a:path w="2449" h="2428" extrusionOk="0">
                  <a:moveTo>
                    <a:pt x="1215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58" y="2428"/>
                    <a:pt x="1215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911" y="0"/>
                    <a:pt x="1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692875" y="4754350"/>
              <a:ext cx="83600" cy="83075"/>
            </a:xfrm>
            <a:custGeom>
              <a:avLst/>
              <a:gdLst/>
              <a:ahLst/>
              <a:cxnLst/>
              <a:rect l="l" t="t" r="r" b="b"/>
              <a:pathLst>
                <a:path w="3344" h="3323" extrusionOk="0">
                  <a:moveTo>
                    <a:pt x="1672" y="0"/>
                  </a:moveTo>
                  <a:cubicBezTo>
                    <a:pt x="757" y="0"/>
                    <a:pt x="1" y="736"/>
                    <a:pt x="1" y="1671"/>
                  </a:cubicBezTo>
                  <a:cubicBezTo>
                    <a:pt x="1" y="2587"/>
                    <a:pt x="757" y="3323"/>
                    <a:pt x="1672" y="3323"/>
                  </a:cubicBezTo>
                  <a:cubicBezTo>
                    <a:pt x="2587" y="3323"/>
                    <a:pt x="3343" y="2587"/>
                    <a:pt x="3343" y="1671"/>
                  </a:cubicBezTo>
                  <a:cubicBezTo>
                    <a:pt x="3343" y="736"/>
                    <a:pt x="2587" y="0"/>
                    <a:pt x="167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214875" y="48737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14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38" y="2428"/>
                    <a:pt x="1214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891" y="20"/>
                    <a:pt x="121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4852050" y="494832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3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4479000" y="4158450"/>
              <a:ext cx="31850" cy="31350"/>
            </a:xfrm>
            <a:custGeom>
              <a:avLst/>
              <a:gdLst/>
              <a:ahLst/>
              <a:cxnLst/>
              <a:rect l="l" t="t" r="r" b="b"/>
              <a:pathLst>
                <a:path w="1274" h="1254" extrusionOk="0">
                  <a:moveTo>
                    <a:pt x="637" y="1"/>
                  </a:moveTo>
                  <a:lnTo>
                    <a:pt x="438" y="398"/>
                  </a:lnTo>
                  <a:lnTo>
                    <a:pt x="0" y="637"/>
                  </a:lnTo>
                  <a:lnTo>
                    <a:pt x="438" y="856"/>
                  </a:lnTo>
                  <a:lnTo>
                    <a:pt x="637" y="1254"/>
                  </a:lnTo>
                  <a:lnTo>
                    <a:pt x="856" y="856"/>
                  </a:lnTo>
                  <a:lnTo>
                    <a:pt x="1274" y="637"/>
                  </a:lnTo>
                  <a:lnTo>
                    <a:pt x="856" y="398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470050" y="3878900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995" y="1"/>
                  </a:moveTo>
                  <a:lnTo>
                    <a:pt x="657" y="618"/>
                  </a:lnTo>
                  <a:lnTo>
                    <a:pt x="0" y="976"/>
                  </a:lnTo>
                  <a:lnTo>
                    <a:pt x="657" y="1314"/>
                  </a:lnTo>
                  <a:lnTo>
                    <a:pt x="995" y="1931"/>
                  </a:lnTo>
                  <a:lnTo>
                    <a:pt x="1333" y="1314"/>
                  </a:lnTo>
                  <a:lnTo>
                    <a:pt x="2010" y="976"/>
                  </a:lnTo>
                  <a:lnTo>
                    <a:pt x="1333" y="618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460100" y="4356425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1015" y="0"/>
                  </a:moveTo>
                  <a:lnTo>
                    <a:pt x="657" y="617"/>
                  </a:lnTo>
                  <a:lnTo>
                    <a:pt x="0" y="975"/>
                  </a:lnTo>
                  <a:lnTo>
                    <a:pt x="657" y="1293"/>
                  </a:lnTo>
                  <a:lnTo>
                    <a:pt x="1015" y="1930"/>
                  </a:lnTo>
                  <a:lnTo>
                    <a:pt x="1333" y="1293"/>
                  </a:lnTo>
                  <a:lnTo>
                    <a:pt x="2010" y="975"/>
                  </a:lnTo>
                  <a:lnTo>
                    <a:pt x="1333" y="61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4251675" y="4515100"/>
              <a:ext cx="31875" cy="30850"/>
            </a:xfrm>
            <a:custGeom>
              <a:avLst/>
              <a:gdLst/>
              <a:ahLst/>
              <a:cxnLst/>
              <a:rect l="l" t="t" r="r" b="b"/>
              <a:pathLst>
                <a:path w="1275" h="1234" extrusionOk="0">
                  <a:moveTo>
                    <a:pt x="618" y="0"/>
                  </a:moveTo>
                  <a:lnTo>
                    <a:pt x="419" y="398"/>
                  </a:lnTo>
                  <a:lnTo>
                    <a:pt x="1" y="617"/>
                  </a:lnTo>
                  <a:lnTo>
                    <a:pt x="419" y="816"/>
                  </a:lnTo>
                  <a:lnTo>
                    <a:pt x="618" y="1234"/>
                  </a:lnTo>
                  <a:lnTo>
                    <a:pt x="837" y="816"/>
                  </a:lnTo>
                  <a:lnTo>
                    <a:pt x="1274" y="617"/>
                  </a:lnTo>
                  <a:lnTo>
                    <a:pt x="837" y="398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432750" y="4625525"/>
              <a:ext cx="31350" cy="31350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617" y="0"/>
                  </a:moveTo>
                  <a:lnTo>
                    <a:pt x="418" y="398"/>
                  </a:lnTo>
                  <a:lnTo>
                    <a:pt x="0" y="617"/>
                  </a:lnTo>
                  <a:lnTo>
                    <a:pt x="418" y="856"/>
                  </a:lnTo>
                  <a:lnTo>
                    <a:pt x="617" y="1254"/>
                  </a:lnTo>
                  <a:lnTo>
                    <a:pt x="836" y="856"/>
                  </a:lnTo>
                  <a:lnTo>
                    <a:pt x="1254" y="617"/>
                  </a:lnTo>
                  <a:lnTo>
                    <a:pt x="836" y="398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799825" y="4610100"/>
              <a:ext cx="31850" cy="30850"/>
            </a:xfrm>
            <a:custGeom>
              <a:avLst/>
              <a:gdLst/>
              <a:ahLst/>
              <a:cxnLst/>
              <a:rect l="l" t="t" r="r" b="b"/>
              <a:pathLst>
                <a:path w="1274" h="1234" extrusionOk="0">
                  <a:moveTo>
                    <a:pt x="657" y="0"/>
                  </a:moveTo>
                  <a:lnTo>
                    <a:pt x="438" y="398"/>
                  </a:lnTo>
                  <a:lnTo>
                    <a:pt x="1" y="617"/>
                  </a:lnTo>
                  <a:lnTo>
                    <a:pt x="438" y="836"/>
                  </a:lnTo>
                  <a:lnTo>
                    <a:pt x="657" y="1234"/>
                  </a:lnTo>
                  <a:lnTo>
                    <a:pt x="856" y="836"/>
                  </a:lnTo>
                  <a:lnTo>
                    <a:pt x="1274" y="617"/>
                  </a:lnTo>
                  <a:lnTo>
                    <a:pt x="856" y="39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563550" y="4769750"/>
              <a:ext cx="31875" cy="30375"/>
            </a:xfrm>
            <a:custGeom>
              <a:avLst/>
              <a:gdLst/>
              <a:ahLst/>
              <a:cxnLst/>
              <a:rect l="l" t="t" r="r" b="b"/>
              <a:pathLst>
                <a:path w="1275" h="1215" extrusionOk="0">
                  <a:moveTo>
                    <a:pt x="657" y="1"/>
                  </a:moveTo>
                  <a:lnTo>
                    <a:pt x="439" y="399"/>
                  </a:lnTo>
                  <a:lnTo>
                    <a:pt x="1" y="618"/>
                  </a:lnTo>
                  <a:lnTo>
                    <a:pt x="439" y="817"/>
                  </a:lnTo>
                  <a:lnTo>
                    <a:pt x="657" y="1215"/>
                  </a:lnTo>
                  <a:lnTo>
                    <a:pt x="856" y="817"/>
                  </a:lnTo>
                  <a:lnTo>
                    <a:pt x="1274" y="618"/>
                  </a:lnTo>
                  <a:lnTo>
                    <a:pt x="85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203425" y="4764800"/>
              <a:ext cx="49775" cy="48750"/>
            </a:xfrm>
            <a:custGeom>
              <a:avLst/>
              <a:gdLst/>
              <a:ahLst/>
              <a:cxnLst/>
              <a:rect l="l" t="t" r="r" b="b"/>
              <a:pathLst>
                <a:path w="1991" h="1950" extrusionOk="0">
                  <a:moveTo>
                    <a:pt x="996" y="0"/>
                  </a:moveTo>
                  <a:lnTo>
                    <a:pt x="658" y="617"/>
                  </a:lnTo>
                  <a:lnTo>
                    <a:pt x="1" y="975"/>
                  </a:lnTo>
                  <a:lnTo>
                    <a:pt x="658" y="1313"/>
                  </a:lnTo>
                  <a:lnTo>
                    <a:pt x="996" y="1950"/>
                  </a:lnTo>
                  <a:lnTo>
                    <a:pt x="1354" y="1313"/>
                  </a:lnTo>
                  <a:lnTo>
                    <a:pt x="1991" y="975"/>
                  </a:lnTo>
                  <a:lnTo>
                    <a:pt x="1354" y="617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330775" y="4932900"/>
              <a:ext cx="32350" cy="30875"/>
            </a:xfrm>
            <a:custGeom>
              <a:avLst/>
              <a:gdLst/>
              <a:ahLst/>
              <a:cxnLst/>
              <a:rect l="l" t="t" r="r" b="b"/>
              <a:pathLst>
                <a:path w="1294" h="1235" extrusionOk="0">
                  <a:moveTo>
                    <a:pt x="637" y="1"/>
                  </a:moveTo>
                  <a:lnTo>
                    <a:pt x="418" y="419"/>
                  </a:lnTo>
                  <a:lnTo>
                    <a:pt x="0" y="618"/>
                  </a:lnTo>
                  <a:lnTo>
                    <a:pt x="418" y="837"/>
                  </a:lnTo>
                  <a:lnTo>
                    <a:pt x="637" y="1235"/>
                  </a:lnTo>
                  <a:lnTo>
                    <a:pt x="856" y="837"/>
                  </a:lnTo>
                  <a:lnTo>
                    <a:pt x="1294" y="618"/>
                  </a:lnTo>
                  <a:lnTo>
                    <a:pt x="856" y="419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4626725" y="4879700"/>
              <a:ext cx="50275" cy="48750"/>
            </a:xfrm>
            <a:custGeom>
              <a:avLst/>
              <a:gdLst/>
              <a:ahLst/>
              <a:cxnLst/>
              <a:rect l="l" t="t" r="r" b="b"/>
              <a:pathLst>
                <a:path w="2011" h="1950" extrusionOk="0">
                  <a:moveTo>
                    <a:pt x="1015" y="0"/>
                  </a:moveTo>
                  <a:lnTo>
                    <a:pt x="657" y="657"/>
                  </a:lnTo>
                  <a:lnTo>
                    <a:pt x="1" y="975"/>
                  </a:lnTo>
                  <a:lnTo>
                    <a:pt x="657" y="1333"/>
                  </a:lnTo>
                  <a:lnTo>
                    <a:pt x="1015" y="1950"/>
                  </a:lnTo>
                  <a:lnTo>
                    <a:pt x="1334" y="1333"/>
                  </a:lnTo>
                  <a:lnTo>
                    <a:pt x="2010" y="975"/>
                  </a:lnTo>
                  <a:lnTo>
                    <a:pt x="1334" y="65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4660550" y="4416600"/>
              <a:ext cx="32350" cy="30375"/>
            </a:xfrm>
            <a:custGeom>
              <a:avLst/>
              <a:gdLst/>
              <a:ahLst/>
              <a:cxnLst/>
              <a:rect l="l" t="t" r="r" b="b"/>
              <a:pathLst>
                <a:path w="1294" h="1215" extrusionOk="0">
                  <a:moveTo>
                    <a:pt x="657" y="1"/>
                  </a:moveTo>
                  <a:lnTo>
                    <a:pt x="438" y="399"/>
                  </a:lnTo>
                  <a:lnTo>
                    <a:pt x="1" y="617"/>
                  </a:lnTo>
                  <a:lnTo>
                    <a:pt x="438" y="816"/>
                  </a:lnTo>
                  <a:lnTo>
                    <a:pt x="657" y="1214"/>
                  </a:lnTo>
                  <a:lnTo>
                    <a:pt x="876" y="816"/>
                  </a:lnTo>
                  <a:lnTo>
                    <a:pt x="1294" y="617"/>
                  </a:lnTo>
                  <a:lnTo>
                    <a:pt x="87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224375" y="4180525"/>
              <a:ext cx="576975" cy="75250"/>
            </a:xfrm>
            <a:custGeom>
              <a:avLst/>
              <a:gdLst/>
              <a:ahLst/>
              <a:cxnLst/>
              <a:rect l="l" t="t" r="r" b="b"/>
              <a:pathLst>
                <a:path w="23079" h="3010" extrusionOk="0">
                  <a:moveTo>
                    <a:pt x="16407" y="0"/>
                  </a:moveTo>
                  <a:cubicBezTo>
                    <a:pt x="14915" y="0"/>
                    <a:pt x="13330" y="154"/>
                    <a:pt x="12215" y="431"/>
                  </a:cubicBezTo>
                  <a:cubicBezTo>
                    <a:pt x="10986" y="743"/>
                    <a:pt x="9932" y="957"/>
                    <a:pt x="8844" y="957"/>
                  </a:cubicBezTo>
                  <a:cubicBezTo>
                    <a:pt x="7925" y="957"/>
                    <a:pt x="6981" y="804"/>
                    <a:pt x="5888" y="431"/>
                  </a:cubicBezTo>
                  <a:cubicBezTo>
                    <a:pt x="5092" y="165"/>
                    <a:pt x="4385" y="77"/>
                    <a:pt x="3795" y="77"/>
                  </a:cubicBezTo>
                  <a:cubicBezTo>
                    <a:pt x="2616" y="77"/>
                    <a:pt x="1909" y="431"/>
                    <a:pt x="1909" y="431"/>
                  </a:cubicBezTo>
                  <a:cubicBezTo>
                    <a:pt x="0" y="2298"/>
                    <a:pt x="3360" y="3009"/>
                    <a:pt x="6848" y="3009"/>
                  </a:cubicBezTo>
                  <a:cubicBezTo>
                    <a:pt x="8415" y="3009"/>
                    <a:pt x="10007" y="2866"/>
                    <a:pt x="11160" y="2619"/>
                  </a:cubicBezTo>
                  <a:cubicBezTo>
                    <a:pt x="12163" y="2417"/>
                    <a:pt x="13186" y="2347"/>
                    <a:pt x="14185" y="2347"/>
                  </a:cubicBezTo>
                  <a:cubicBezTo>
                    <a:pt x="16390" y="2347"/>
                    <a:pt x="18484" y="2686"/>
                    <a:pt x="20006" y="2686"/>
                  </a:cubicBezTo>
                  <a:cubicBezTo>
                    <a:pt x="20368" y="2686"/>
                    <a:pt x="20698" y="2667"/>
                    <a:pt x="20989" y="2619"/>
                  </a:cubicBezTo>
                  <a:cubicBezTo>
                    <a:pt x="23078" y="2301"/>
                    <a:pt x="21506" y="1227"/>
                    <a:pt x="20074" y="510"/>
                  </a:cubicBezTo>
                  <a:cubicBezTo>
                    <a:pt x="19342" y="159"/>
                    <a:pt x="17923" y="0"/>
                    <a:pt x="16407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289000" y="4189800"/>
              <a:ext cx="77125" cy="20900"/>
            </a:xfrm>
            <a:custGeom>
              <a:avLst/>
              <a:gdLst/>
              <a:ahLst/>
              <a:cxnLst/>
              <a:rect l="l" t="t" r="r" b="b"/>
              <a:pathLst>
                <a:path w="3085" h="836" extrusionOk="0">
                  <a:moveTo>
                    <a:pt x="1512" y="0"/>
                  </a:moveTo>
                  <a:cubicBezTo>
                    <a:pt x="1413" y="0"/>
                    <a:pt x="1293" y="20"/>
                    <a:pt x="1194" y="40"/>
                  </a:cubicBezTo>
                  <a:cubicBezTo>
                    <a:pt x="1074" y="60"/>
                    <a:pt x="975" y="119"/>
                    <a:pt x="876" y="139"/>
                  </a:cubicBezTo>
                  <a:cubicBezTo>
                    <a:pt x="677" y="219"/>
                    <a:pt x="498" y="318"/>
                    <a:pt x="378" y="418"/>
                  </a:cubicBezTo>
                  <a:cubicBezTo>
                    <a:pt x="100" y="617"/>
                    <a:pt x="0" y="836"/>
                    <a:pt x="0" y="836"/>
                  </a:cubicBezTo>
                  <a:cubicBezTo>
                    <a:pt x="0" y="836"/>
                    <a:pt x="199" y="816"/>
                    <a:pt x="517" y="716"/>
                  </a:cubicBezTo>
                  <a:cubicBezTo>
                    <a:pt x="816" y="657"/>
                    <a:pt x="1194" y="617"/>
                    <a:pt x="1532" y="597"/>
                  </a:cubicBezTo>
                  <a:lnTo>
                    <a:pt x="2089" y="597"/>
                  </a:lnTo>
                  <a:cubicBezTo>
                    <a:pt x="2109" y="584"/>
                    <a:pt x="2133" y="579"/>
                    <a:pt x="2160" y="579"/>
                  </a:cubicBezTo>
                  <a:cubicBezTo>
                    <a:pt x="2213" y="579"/>
                    <a:pt x="2275" y="597"/>
                    <a:pt x="2328" y="597"/>
                  </a:cubicBezTo>
                  <a:cubicBezTo>
                    <a:pt x="2408" y="597"/>
                    <a:pt x="2487" y="617"/>
                    <a:pt x="2547" y="617"/>
                  </a:cubicBezTo>
                  <a:cubicBezTo>
                    <a:pt x="2626" y="637"/>
                    <a:pt x="2706" y="637"/>
                    <a:pt x="2746" y="637"/>
                  </a:cubicBezTo>
                  <a:cubicBezTo>
                    <a:pt x="2825" y="657"/>
                    <a:pt x="2885" y="657"/>
                    <a:pt x="2925" y="657"/>
                  </a:cubicBezTo>
                  <a:lnTo>
                    <a:pt x="3084" y="657"/>
                  </a:lnTo>
                  <a:cubicBezTo>
                    <a:pt x="3084" y="657"/>
                    <a:pt x="3044" y="617"/>
                    <a:pt x="2985" y="537"/>
                  </a:cubicBezTo>
                  <a:cubicBezTo>
                    <a:pt x="2925" y="458"/>
                    <a:pt x="2825" y="338"/>
                    <a:pt x="2686" y="259"/>
                  </a:cubicBezTo>
                  <a:cubicBezTo>
                    <a:pt x="2626" y="239"/>
                    <a:pt x="2547" y="159"/>
                    <a:pt x="2447" y="139"/>
                  </a:cubicBezTo>
                  <a:cubicBezTo>
                    <a:pt x="2388" y="119"/>
                    <a:pt x="2288" y="60"/>
                    <a:pt x="2189" y="40"/>
                  </a:cubicBezTo>
                  <a:cubicBezTo>
                    <a:pt x="2089" y="40"/>
                    <a:pt x="1950" y="0"/>
                    <a:pt x="1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4625725" y="4197250"/>
              <a:ext cx="118925" cy="26375"/>
            </a:xfrm>
            <a:custGeom>
              <a:avLst/>
              <a:gdLst/>
              <a:ahLst/>
              <a:cxnLst/>
              <a:rect l="l" t="t" r="r" b="b"/>
              <a:pathLst>
                <a:path w="4757" h="1055" extrusionOk="0">
                  <a:moveTo>
                    <a:pt x="1931" y="0"/>
                  </a:moveTo>
                  <a:cubicBezTo>
                    <a:pt x="1752" y="0"/>
                    <a:pt x="1573" y="20"/>
                    <a:pt x="1433" y="20"/>
                  </a:cubicBezTo>
                  <a:cubicBezTo>
                    <a:pt x="1095" y="40"/>
                    <a:pt x="837" y="120"/>
                    <a:pt x="638" y="199"/>
                  </a:cubicBezTo>
                  <a:cubicBezTo>
                    <a:pt x="180" y="339"/>
                    <a:pt x="1" y="538"/>
                    <a:pt x="1" y="538"/>
                  </a:cubicBezTo>
                  <a:cubicBezTo>
                    <a:pt x="1" y="538"/>
                    <a:pt x="192" y="563"/>
                    <a:pt x="564" y="563"/>
                  </a:cubicBezTo>
                  <a:cubicBezTo>
                    <a:pt x="657" y="563"/>
                    <a:pt x="761" y="562"/>
                    <a:pt x="876" y="558"/>
                  </a:cubicBezTo>
                  <a:cubicBezTo>
                    <a:pt x="1334" y="558"/>
                    <a:pt x="1891" y="597"/>
                    <a:pt x="2448" y="657"/>
                  </a:cubicBezTo>
                  <a:cubicBezTo>
                    <a:pt x="2567" y="657"/>
                    <a:pt x="2727" y="697"/>
                    <a:pt x="2846" y="717"/>
                  </a:cubicBezTo>
                  <a:cubicBezTo>
                    <a:pt x="2965" y="717"/>
                    <a:pt x="3125" y="737"/>
                    <a:pt x="3244" y="756"/>
                  </a:cubicBezTo>
                  <a:lnTo>
                    <a:pt x="3622" y="836"/>
                  </a:lnTo>
                  <a:cubicBezTo>
                    <a:pt x="3741" y="856"/>
                    <a:pt x="3841" y="896"/>
                    <a:pt x="3960" y="916"/>
                  </a:cubicBezTo>
                  <a:cubicBezTo>
                    <a:pt x="4080" y="936"/>
                    <a:pt x="4179" y="936"/>
                    <a:pt x="4279" y="955"/>
                  </a:cubicBezTo>
                  <a:cubicBezTo>
                    <a:pt x="4378" y="995"/>
                    <a:pt x="4458" y="995"/>
                    <a:pt x="4537" y="1015"/>
                  </a:cubicBezTo>
                  <a:cubicBezTo>
                    <a:pt x="4657" y="1055"/>
                    <a:pt x="4756" y="1055"/>
                    <a:pt x="4756" y="1055"/>
                  </a:cubicBezTo>
                  <a:cubicBezTo>
                    <a:pt x="4756" y="1055"/>
                    <a:pt x="4736" y="1015"/>
                    <a:pt x="4637" y="916"/>
                  </a:cubicBezTo>
                  <a:cubicBezTo>
                    <a:pt x="4557" y="836"/>
                    <a:pt x="4418" y="717"/>
                    <a:pt x="4219" y="597"/>
                  </a:cubicBezTo>
                  <a:cubicBezTo>
                    <a:pt x="4119" y="518"/>
                    <a:pt x="3980" y="438"/>
                    <a:pt x="3861" y="398"/>
                  </a:cubicBezTo>
                  <a:cubicBezTo>
                    <a:pt x="3741" y="339"/>
                    <a:pt x="3582" y="259"/>
                    <a:pt x="3443" y="219"/>
                  </a:cubicBezTo>
                  <a:cubicBezTo>
                    <a:pt x="3284" y="199"/>
                    <a:pt x="3144" y="120"/>
                    <a:pt x="2965" y="100"/>
                  </a:cubicBezTo>
                  <a:lnTo>
                    <a:pt x="2448" y="20"/>
                  </a:lnTo>
                  <a:cubicBezTo>
                    <a:pt x="2269" y="0"/>
                    <a:pt x="2090" y="0"/>
                    <a:pt x="1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041125" y="4626075"/>
              <a:ext cx="921375" cy="107450"/>
            </a:xfrm>
            <a:custGeom>
              <a:avLst/>
              <a:gdLst/>
              <a:ahLst/>
              <a:cxnLst/>
              <a:rect l="l" t="t" r="r" b="b"/>
              <a:pathLst>
                <a:path w="36855" h="4298" extrusionOk="0">
                  <a:moveTo>
                    <a:pt x="26146" y="0"/>
                  </a:moveTo>
                  <a:cubicBezTo>
                    <a:pt x="23785" y="0"/>
                    <a:pt x="21276" y="224"/>
                    <a:pt x="19485" y="635"/>
                  </a:cubicBezTo>
                  <a:cubicBezTo>
                    <a:pt x="17530" y="1075"/>
                    <a:pt x="15853" y="1371"/>
                    <a:pt x="14125" y="1371"/>
                  </a:cubicBezTo>
                  <a:cubicBezTo>
                    <a:pt x="12654" y="1371"/>
                    <a:pt x="11146" y="1156"/>
                    <a:pt x="9398" y="635"/>
                  </a:cubicBezTo>
                  <a:cubicBezTo>
                    <a:pt x="8124" y="250"/>
                    <a:pt x="6995" y="122"/>
                    <a:pt x="6054" y="122"/>
                  </a:cubicBezTo>
                  <a:cubicBezTo>
                    <a:pt x="4174" y="122"/>
                    <a:pt x="3051" y="635"/>
                    <a:pt x="3051" y="635"/>
                  </a:cubicBezTo>
                  <a:cubicBezTo>
                    <a:pt x="1" y="3284"/>
                    <a:pt x="5433" y="4297"/>
                    <a:pt x="11026" y="4297"/>
                  </a:cubicBezTo>
                  <a:cubicBezTo>
                    <a:pt x="13496" y="4297"/>
                    <a:pt x="15998" y="4100"/>
                    <a:pt x="17814" y="3758"/>
                  </a:cubicBezTo>
                  <a:cubicBezTo>
                    <a:pt x="19422" y="3464"/>
                    <a:pt x="21065" y="3362"/>
                    <a:pt x="22671" y="3362"/>
                  </a:cubicBezTo>
                  <a:cubicBezTo>
                    <a:pt x="26201" y="3362"/>
                    <a:pt x="29557" y="3851"/>
                    <a:pt x="31987" y="3851"/>
                  </a:cubicBezTo>
                  <a:cubicBezTo>
                    <a:pt x="32556" y="3851"/>
                    <a:pt x="33074" y="3825"/>
                    <a:pt x="33532" y="3758"/>
                  </a:cubicBezTo>
                  <a:cubicBezTo>
                    <a:pt x="36855" y="3321"/>
                    <a:pt x="34368" y="1769"/>
                    <a:pt x="32040" y="754"/>
                  </a:cubicBezTo>
                  <a:cubicBezTo>
                    <a:pt x="30867" y="238"/>
                    <a:pt x="28585" y="0"/>
                    <a:pt x="26146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4144250" y="4639725"/>
              <a:ext cx="124375" cy="30075"/>
            </a:xfrm>
            <a:custGeom>
              <a:avLst/>
              <a:gdLst/>
              <a:ahLst/>
              <a:cxnLst/>
              <a:rect l="l" t="t" r="r" b="b"/>
              <a:pathLst>
                <a:path w="4975" h="1203" extrusionOk="0">
                  <a:moveTo>
                    <a:pt x="2589" y="1"/>
                  </a:moveTo>
                  <a:cubicBezTo>
                    <a:pt x="2534" y="1"/>
                    <a:pt x="2480" y="3"/>
                    <a:pt x="2428" y="9"/>
                  </a:cubicBezTo>
                  <a:cubicBezTo>
                    <a:pt x="2229" y="29"/>
                    <a:pt x="2050" y="29"/>
                    <a:pt x="1890" y="89"/>
                  </a:cubicBezTo>
                  <a:cubicBezTo>
                    <a:pt x="1711" y="109"/>
                    <a:pt x="1532" y="148"/>
                    <a:pt x="1393" y="208"/>
                  </a:cubicBezTo>
                  <a:cubicBezTo>
                    <a:pt x="1055" y="308"/>
                    <a:pt x="796" y="447"/>
                    <a:pt x="597" y="606"/>
                  </a:cubicBezTo>
                  <a:cubicBezTo>
                    <a:pt x="140" y="904"/>
                    <a:pt x="0" y="1203"/>
                    <a:pt x="0" y="1203"/>
                  </a:cubicBezTo>
                  <a:cubicBezTo>
                    <a:pt x="0" y="1203"/>
                    <a:pt x="319" y="1143"/>
                    <a:pt x="856" y="1123"/>
                  </a:cubicBezTo>
                  <a:cubicBezTo>
                    <a:pt x="1333" y="1044"/>
                    <a:pt x="1930" y="984"/>
                    <a:pt x="2507" y="944"/>
                  </a:cubicBezTo>
                  <a:cubicBezTo>
                    <a:pt x="2627" y="924"/>
                    <a:pt x="2786" y="924"/>
                    <a:pt x="2925" y="924"/>
                  </a:cubicBezTo>
                  <a:lnTo>
                    <a:pt x="3343" y="924"/>
                  </a:lnTo>
                  <a:cubicBezTo>
                    <a:pt x="3482" y="924"/>
                    <a:pt x="3621" y="944"/>
                    <a:pt x="3741" y="944"/>
                  </a:cubicBezTo>
                  <a:cubicBezTo>
                    <a:pt x="3880" y="944"/>
                    <a:pt x="3999" y="984"/>
                    <a:pt x="4119" y="984"/>
                  </a:cubicBezTo>
                  <a:cubicBezTo>
                    <a:pt x="4169" y="994"/>
                    <a:pt x="4223" y="994"/>
                    <a:pt x="4278" y="994"/>
                  </a:cubicBezTo>
                  <a:cubicBezTo>
                    <a:pt x="4333" y="994"/>
                    <a:pt x="4387" y="994"/>
                    <a:pt x="4437" y="1004"/>
                  </a:cubicBezTo>
                  <a:cubicBezTo>
                    <a:pt x="4537" y="1024"/>
                    <a:pt x="4636" y="1024"/>
                    <a:pt x="4716" y="1024"/>
                  </a:cubicBezTo>
                  <a:lnTo>
                    <a:pt x="4974" y="1024"/>
                  </a:lnTo>
                  <a:cubicBezTo>
                    <a:pt x="4974" y="1024"/>
                    <a:pt x="4915" y="944"/>
                    <a:pt x="4815" y="845"/>
                  </a:cubicBezTo>
                  <a:cubicBezTo>
                    <a:pt x="4696" y="745"/>
                    <a:pt x="4537" y="606"/>
                    <a:pt x="4318" y="487"/>
                  </a:cubicBezTo>
                  <a:cubicBezTo>
                    <a:pt x="4218" y="407"/>
                    <a:pt x="4099" y="327"/>
                    <a:pt x="3940" y="288"/>
                  </a:cubicBezTo>
                  <a:cubicBezTo>
                    <a:pt x="3820" y="228"/>
                    <a:pt x="3681" y="148"/>
                    <a:pt x="3502" y="128"/>
                  </a:cubicBezTo>
                  <a:cubicBezTo>
                    <a:pt x="3323" y="89"/>
                    <a:pt x="3144" y="29"/>
                    <a:pt x="2985" y="29"/>
                  </a:cubicBezTo>
                  <a:cubicBezTo>
                    <a:pt x="2858" y="15"/>
                    <a:pt x="2722" y="1"/>
                    <a:pt x="2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4682925" y="4650675"/>
              <a:ext cx="188550" cy="39525"/>
            </a:xfrm>
            <a:custGeom>
              <a:avLst/>
              <a:gdLst/>
              <a:ahLst/>
              <a:cxnLst/>
              <a:rect l="l" t="t" r="r" b="b"/>
              <a:pathLst>
                <a:path w="7542" h="1581" extrusionOk="0">
                  <a:moveTo>
                    <a:pt x="2829" y="1"/>
                  </a:moveTo>
                  <a:cubicBezTo>
                    <a:pt x="2637" y="1"/>
                    <a:pt x="2458" y="19"/>
                    <a:pt x="2269" y="49"/>
                  </a:cubicBezTo>
                  <a:cubicBezTo>
                    <a:pt x="1772" y="88"/>
                    <a:pt x="1354" y="168"/>
                    <a:pt x="996" y="287"/>
                  </a:cubicBezTo>
                  <a:cubicBezTo>
                    <a:pt x="299" y="486"/>
                    <a:pt x="1" y="765"/>
                    <a:pt x="1" y="765"/>
                  </a:cubicBezTo>
                  <a:cubicBezTo>
                    <a:pt x="1" y="765"/>
                    <a:pt x="538" y="785"/>
                    <a:pt x="1274" y="864"/>
                  </a:cubicBezTo>
                  <a:cubicBezTo>
                    <a:pt x="2030" y="884"/>
                    <a:pt x="2926" y="904"/>
                    <a:pt x="3781" y="1004"/>
                  </a:cubicBezTo>
                  <a:cubicBezTo>
                    <a:pt x="4020" y="1043"/>
                    <a:pt x="4219" y="1063"/>
                    <a:pt x="4438" y="1083"/>
                  </a:cubicBezTo>
                  <a:cubicBezTo>
                    <a:pt x="4657" y="1103"/>
                    <a:pt x="4856" y="1163"/>
                    <a:pt x="5074" y="1183"/>
                  </a:cubicBezTo>
                  <a:cubicBezTo>
                    <a:pt x="5313" y="1203"/>
                    <a:pt x="5512" y="1262"/>
                    <a:pt x="5711" y="1282"/>
                  </a:cubicBezTo>
                  <a:cubicBezTo>
                    <a:pt x="5910" y="1302"/>
                    <a:pt x="6109" y="1362"/>
                    <a:pt x="6268" y="1382"/>
                  </a:cubicBezTo>
                  <a:cubicBezTo>
                    <a:pt x="6447" y="1402"/>
                    <a:pt x="6626" y="1441"/>
                    <a:pt x="6766" y="1461"/>
                  </a:cubicBezTo>
                  <a:cubicBezTo>
                    <a:pt x="6925" y="1481"/>
                    <a:pt x="7044" y="1501"/>
                    <a:pt x="7164" y="1541"/>
                  </a:cubicBezTo>
                  <a:cubicBezTo>
                    <a:pt x="7402" y="1561"/>
                    <a:pt x="7542" y="1581"/>
                    <a:pt x="7542" y="1581"/>
                  </a:cubicBezTo>
                  <a:cubicBezTo>
                    <a:pt x="7542" y="1581"/>
                    <a:pt x="7502" y="1501"/>
                    <a:pt x="7343" y="1382"/>
                  </a:cubicBezTo>
                  <a:cubicBezTo>
                    <a:pt x="7223" y="1262"/>
                    <a:pt x="7004" y="1083"/>
                    <a:pt x="6666" y="904"/>
                  </a:cubicBezTo>
                  <a:cubicBezTo>
                    <a:pt x="6507" y="805"/>
                    <a:pt x="6328" y="705"/>
                    <a:pt x="6129" y="645"/>
                  </a:cubicBezTo>
                  <a:cubicBezTo>
                    <a:pt x="5890" y="566"/>
                    <a:pt x="5711" y="466"/>
                    <a:pt x="5453" y="387"/>
                  </a:cubicBezTo>
                  <a:cubicBezTo>
                    <a:pt x="5214" y="307"/>
                    <a:pt x="4955" y="248"/>
                    <a:pt x="4677" y="188"/>
                  </a:cubicBezTo>
                  <a:cubicBezTo>
                    <a:pt x="4418" y="148"/>
                    <a:pt x="4139" y="88"/>
                    <a:pt x="3861" y="68"/>
                  </a:cubicBezTo>
                  <a:cubicBezTo>
                    <a:pt x="3582" y="49"/>
                    <a:pt x="3324" y="9"/>
                    <a:pt x="3045" y="9"/>
                  </a:cubicBezTo>
                  <a:cubicBezTo>
                    <a:pt x="2970" y="3"/>
                    <a:pt x="2899" y="1"/>
                    <a:pt x="28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3914675" y="4965975"/>
              <a:ext cx="1165225" cy="115625"/>
            </a:xfrm>
            <a:custGeom>
              <a:avLst/>
              <a:gdLst/>
              <a:ahLst/>
              <a:cxnLst/>
              <a:rect l="l" t="t" r="r" b="b"/>
              <a:pathLst>
                <a:path w="46609" h="4625" extrusionOk="0">
                  <a:moveTo>
                    <a:pt x="33129" y="1"/>
                  </a:moveTo>
                  <a:cubicBezTo>
                    <a:pt x="30124" y="1"/>
                    <a:pt x="26928" y="244"/>
                    <a:pt x="24663" y="687"/>
                  </a:cubicBezTo>
                  <a:cubicBezTo>
                    <a:pt x="22205" y="1168"/>
                    <a:pt x="20091" y="1483"/>
                    <a:pt x="17918" y="1483"/>
                  </a:cubicBezTo>
                  <a:cubicBezTo>
                    <a:pt x="16045" y="1483"/>
                    <a:pt x="14129" y="1249"/>
                    <a:pt x="11909" y="687"/>
                  </a:cubicBezTo>
                  <a:cubicBezTo>
                    <a:pt x="10297" y="283"/>
                    <a:pt x="8867" y="148"/>
                    <a:pt x="7676" y="148"/>
                  </a:cubicBezTo>
                  <a:cubicBezTo>
                    <a:pt x="5295" y="148"/>
                    <a:pt x="3871" y="687"/>
                    <a:pt x="3871" y="687"/>
                  </a:cubicBezTo>
                  <a:cubicBezTo>
                    <a:pt x="1" y="3535"/>
                    <a:pt x="6895" y="4625"/>
                    <a:pt x="13986" y="4625"/>
                  </a:cubicBezTo>
                  <a:cubicBezTo>
                    <a:pt x="17103" y="4625"/>
                    <a:pt x="20257" y="4414"/>
                    <a:pt x="22554" y="4050"/>
                  </a:cubicBezTo>
                  <a:cubicBezTo>
                    <a:pt x="24604" y="3725"/>
                    <a:pt x="26700" y="3614"/>
                    <a:pt x="28749" y="3614"/>
                  </a:cubicBezTo>
                  <a:cubicBezTo>
                    <a:pt x="33221" y="3614"/>
                    <a:pt x="37471" y="4144"/>
                    <a:pt x="40537" y="4144"/>
                  </a:cubicBezTo>
                  <a:cubicBezTo>
                    <a:pt x="41233" y="4144"/>
                    <a:pt x="41867" y="4117"/>
                    <a:pt x="42430" y="4050"/>
                  </a:cubicBezTo>
                  <a:cubicBezTo>
                    <a:pt x="46608" y="3553"/>
                    <a:pt x="43445" y="1901"/>
                    <a:pt x="40540" y="807"/>
                  </a:cubicBezTo>
                  <a:cubicBezTo>
                    <a:pt x="39063" y="254"/>
                    <a:pt x="36195" y="1"/>
                    <a:pt x="33129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045250" y="4979750"/>
              <a:ext cx="155725" cy="33275"/>
            </a:xfrm>
            <a:custGeom>
              <a:avLst/>
              <a:gdLst/>
              <a:ahLst/>
              <a:cxnLst/>
              <a:rect l="l" t="t" r="r" b="b"/>
              <a:pathLst>
                <a:path w="6229" h="1331" extrusionOk="0">
                  <a:moveTo>
                    <a:pt x="3243" y="0"/>
                  </a:moveTo>
                  <a:cubicBezTo>
                    <a:pt x="3171" y="0"/>
                    <a:pt x="3099" y="5"/>
                    <a:pt x="3025" y="17"/>
                  </a:cubicBezTo>
                  <a:cubicBezTo>
                    <a:pt x="2806" y="37"/>
                    <a:pt x="2587" y="37"/>
                    <a:pt x="2349" y="77"/>
                  </a:cubicBezTo>
                  <a:cubicBezTo>
                    <a:pt x="2130" y="117"/>
                    <a:pt x="1931" y="176"/>
                    <a:pt x="1732" y="236"/>
                  </a:cubicBezTo>
                  <a:cubicBezTo>
                    <a:pt x="1334" y="355"/>
                    <a:pt x="996" y="495"/>
                    <a:pt x="737" y="674"/>
                  </a:cubicBezTo>
                  <a:cubicBezTo>
                    <a:pt x="200" y="1012"/>
                    <a:pt x="1" y="1330"/>
                    <a:pt x="1" y="1330"/>
                  </a:cubicBezTo>
                  <a:cubicBezTo>
                    <a:pt x="1" y="1330"/>
                    <a:pt x="399" y="1271"/>
                    <a:pt x="1036" y="1171"/>
                  </a:cubicBezTo>
                  <a:cubicBezTo>
                    <a:pt x="1632" y="1111"/>
                    <a:pt x="2388" y="1032"/>
                    <a:pt x="3105" y="1012"/>
                  </a:cubicBezTo>
                  <a:cubicBezTo>
                    <a:pt x="3284" y="972"/>
                    <a:pt x="3483" y="972"/>
                    <a:pt x="3642" y="972"/>
                  </a:cubicBezTo>
                  <a:lnTo>
                    <a:pt x="4179" y="972"/>
                  </a:lnTo>
                  <a:cubicBezTo>
                    <a:pt x="4378" y="972"/>
                    <a:pt x="4517" y="1012"/>
                    <a:pt x="4696" y="1012"/>
                  </a:cubicBezTo>
                  <a:cubicBezTo>
                    <a:pt x="4876" y="1012"/>
                    <a:pt x="5015" y="1032"/>
                    <a:pt x="5174" y="1032"/>
                  </a:cubicBezTo>
                  <a:cubicBezTo>
                    <a:pt x="5244" y="1042"/>
                    <a:pt x="5318" y="1042"/>
                    <a:pt x="5390" y="1042"/>
                  </a:cubicBezTo>
                  <a:cubicBezTo>
                    <a:pt x="5462" y="1042"/>
                    <a:pt x="5532" y="1042"/>
                    <a:pt x="5592" y="1052"/>
                  </a:cubicBezTo>
                  <a:cubicBezTo>
                    <a:pt x="5711" y="1072"/>
                    <a:pt x="5811" y="1072"/>
                    <a:pt x="5910" y="1072"/>
                  </a:cubicBezTo>
                  <a:lnTo>
                    <a:pt x="6228" y="1072"/>
                  </a:lnTo>
                  <a:cubicBezTo>
                    <a:pt x="6228" y="1072"/>
                    <a:pt x="6169" y="1012"/>
                    <a:pt x="6030" y="912"/>
                  </a:cubicBezTo>
                  <a:cubicBezTo>
                    <a:pt x="5890" y="813"/>
                    <a:pt x="5711" y="634"/>
                    <a:pt x="5413" y="514"/>
                  </a:cubicBezTo>
                  <a:cubicBezTo>
                    <a:pt x="5273" y="435"/>
                    <a:pt x="5114" y="355"/>
                    <a:pt x="4935" y="316"/>
                  </a:cubicBezTo>
                  <a:cubicBezTo>
                    <a:pt x="4776" y="236"/>
                    <a:pt x="4577" y="156"/>
                    <a:pt x="4378" y="136"/>
                  </a:cubicBezTo>
                  <a:cubicBezTo>
                    <a:pt x="4179" y="77"/>
                    <a:pt x="3940" y="37"/>
                    <a:pt x="3722" y="37"/>
                  </a:cubicBezTo>
                  <a:cubicBezTo>
                    <a:pt x="3557" y="23"/>
                    <a:pt x="3402" y="0"/>
                    <a:pt x="3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726700" y="4991900"/>
              <a:ext cx="238775" cy="41500"/>
            </a:xfrm>
            <a:custGeom>
              <a:avLst/>
              <a:gdLst/>
              <a:ahLst/>
              <a:cxnLst/>
              <a:rect l="l" t="t" r="r" b="b"/>
              <a:pathLst>
                <a:path w="9551" h="1660" extrusionOk="0">
                  <a:moveTo>
                    <a:pt x="3549" y="1"/>
                  </a:moveTo>
                  <a:cubicBezTo>
                    <a:pt x="3303" y="1"/>
                    <a:pt x="3059" y="19"/>
                    <a:pt x="2826" y="48"/>
                  </a:cubicBezTo>
                  <a:cubicBezTo>
                    <a:pt x="2209" y="88"/>
                    <a:pt x="1672" y="188"/>
                    <a:pt x="1234" y="327"/>
                  </a:cubicBezTo>
                  <a:cubicBezTo>
                    <a:pt x="379" y="546"/>
                    <a:pt x="1" y="844"/>
                    <a:pt x="1" y="844"/>
                  </a:cubicBezTo>
                  <a:cubicBezTo>
                    <a:pt x="1" y="844"/>
                    <a:pt x="637" y="864"/>
                    <a:pt x="1632" y="884"/>
                  </a:cubicBezTo>
                  <a:cubicBezTo>
                    <a:pt x="2587" y="924"/>
                    <a:pt x="3702" y="964"/>
                    <a:pt x="4816" y="1063"/>
                  </a:cubicBezTo>
                  <a:cubicBezTo>
                    <a:pt x="5094" y="1063"/>
                    <a:pt x="5373" y="1123"/>
                    <a:pt x="5651" y="1143"/>
                  </a:cubicBezTo>
                  <a:cubicBezTo>
                    <a:pt x="5950" y="1163"/>
                    <a:pt x="6189" y="1222"/>
                    <a:pt x="6467" y="1242"/>
                  </a:cubicBezTo>
                  <a:cubicBezTo>
                    <a:pt x="6746" y="1262"/>
                    <a:pt x="6984" y="1322"/>
                    <a:pt x="7243" y="1342"/>
                  </a:cubicBezTo>
                  <a:cubicBezTo>
                    <a:pt x="7482" y="1362"/>
                    <a:pt x="7740" y="1421"/>
                    <a:pt x="7959" y="1441"/>
                  </a:cubicBezTo>
                  <a:cubicBezTo>
                    <a:pt x="8158" y="1481"/>
                    <a:pt x="8397" y="1501"/>
                    <a:pt x="8576" y="1541"/>
                  </a:cubicBezTo>
                  <a:cubicBezTo>
                    <a:pt x="8755" y="1560"/>
                    <a:pt x="8934" y="1580"/>
                    <a:pt x="9073" y="1600"/>
                  </a:cubicBezTo>
                  <a:cubicBezTo>
                    <a:pt x="9372" y="1640"/>
                    <a:pt x="9551" y="1660"/>
                    <a:pt x="9551" y="1660"/>
                  </a:cubicBezTo>
                  <a:cubicBezTo>
                    <a:pt x="9551" y="1660"/>
                    <a:pt x="9452" y="1560"/>
                    <a:pt x="9272" y="1441"/>
                  </a:cubicBezTo>
                  <a:cubicBezTo>
                    <a:pt x="9073" y="1322"/>
                    <a:pt x="8835" y="1123"/>
                    <a:pt x="8397" y="944"/>
                  </a:cubicBezTo>
                  <a:cubicBezTo>
                    <a:pt x="8198" y="844"/>
                    <a:pt x="7999" y="705"/>
                    <a:pt x="7740" y="645"/>
                  </a:cubicBezTo>
                  <a:cubicBezTo>
                    <a:pt x="7462" y="566"/>
                    <a:pt x="7183" y="466"/>
                    <a:pt x="6885" y="387"/>
                  </a:cubicBezTo>
                  <a:cubicBezTo>
                    <a:pt x="6567" y="327"/>
                    <a:pt x="6268" y="247"/>
                    <a:pt x="5910" y="188"/>
                  </a:cubicBezTo>
                  <a:cubicBezTo>
                    <a:pt x="5572" y="148"/>
                    <a:pt x="5214" y="88"/>
                    <a:pt x="4875" y="68"/>
                  </a:cubicBezTo>
                  <a:cubicBezTo>
                    <a:pt x="4517" y="48"/>
                    <a:pt x="4179" y="9"/>
                    <a:pt x="3821" y="9"/>
                  </a:cubicBezTo>
                  <a:cubicBezTo>
                    <a:pt x="3730" y="3"/>
                    <a:pt x="3640" y="1"/>
                    <a:pt x="3549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66" name="Google Shape;266;p2"/>
          <p:cNvGrpSpPr/>
          <p:nvPr/>
        </p:nvGrpSpPr>
        <p:grpSpPr>
          <a:xfrm>
            <a:off x="-84241" y="6192281"/>
            <a:ext cx="12361023" cy="635568"/>
            <a:chOff x="-63338" y="4415611"/>
            <a:chExt cx="9293759" cy="476676"/>
          </a:xfrm>
        </p:grpSpPr>
        <p:grpSp>
          <p:nvGrpSpPr>
            <p:cNvPr id="267" name="Google Shape;267;p2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268" name="Google Shape;268;p2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72" name="Google Shape;272;p2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273" name="Google Shape;273;p2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" name="Google Shape;274;p2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5" name="Google Shape;275;p2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77" name="Google Shape;277;p2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278" name="Google Shape;278;p2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282" name="Google Shape;282;p2"/>
          <p:cNvGrpSpPr/>
          <p:nvPr/>
        </p:nvGrpSpPr>
        <p:grpSpPr>
          <a:xfrm>
            <a:off x="8958731" y="5013919"/>
            <a:ext cx="878012" cy="1546384"/>
            <a:chOff x="5711575" y="4495200"/>
            <a:chExt cx="358150" cy="629225"/>
          </a:xfrm>
        </p:grpSpPr>
        <p:sp>
          <p:nvSpPr>
            <p:cNvPr id="283" name="Google Shape;283;p2"/>
            <p:cNvSpPr/>
            <p:nvPr/>
          </p:nvSpPr>
          <p:spPr>
            <a:xfrm>
              <a:off x="5711575" y="4504650"/>
              <a:ext cx="358150" cy="413375"/>
            </a:xfrm>
            <a:custGeom>
              <a:avLst/>
              <a:gdLst/>
              <a:ahLst/>
              <a:cxnLst/>
              <a:rect l="l" t="t" r="r" b="b"/>
              <a:pathLst>
                <a:path w="14326" h="16535" extrusionOk="0">
                  <a:moveTo>
                    <a:pt x="7163" y="0"/>
                  </a:moveTo>
                  <a:cubicBezTo>
                    <a:pt x="3204" y="0"/>
                    <a:pt x="0" y="3721"/>
                    <a:pt x="0" y="8277"/>
                  </a:cubicBezTo>
                  <a:cubicBezTo>
                    <a:pt x="0" y="12813"/>
                    <a:pt x="3204" y="16534"/>
                    <a:pt x="7163" y="16534"/>
                  </a:cubicBezTo>
                  <a:cubicBezTo>
                    <a:pt x="11122" y="16534"/>
                    <a:pt x="14326" y="12813"/>
                    <a:pt x="14326" y="8277"/>
                  </a:cubicBezTo>
                  <a:cubicBezTo>
                    <a:pt x="14326" y="3721"/>
                    <a:pt x="11122" y="40"/>
                    <a:pt x="7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5819000" y="4711575"/>
              <a:ext cx="146275" cy="412850"/>
            </a:xfrm>
            <a:custGeom>
              <a:avLst/>
              <a:gdLst/>
              <a:ahLst/>
              <a:cxnLst/>
              <a:rect l="l" t="t" r="r" b="b"/>
              <a:pathLst>
                <a:path w="5851" h="16514" extrusionOk="0">
                  <a:moveTo>
                    <a:pt x="2786" y="0"/>
                  </a:moveTo>
                  <a:lnTo>
                    <a:pt x="2488" y="4417"/>
                  </a:lnTo>
                  <a:lnTo>
                    <a:pt x="220" y="1214"/>
                  </a:lnTo>
                  <a:lnTo>
                    <a:pt x="1" y="1353"/>
                  </a:lnTo>
                  <a:lnTo>
                    <a:pt x="2488" y="5710"/>
                  </a:lnTo>
                  <a:lnTo>
                    <a:pt x="2488" y="16514"/>
                  </a:lnTo>
                  <a:lnTo>
                    <a:pt x="3264" y="16514"/>
                  </a:lnTo>
                  <a:lnTo>
                    <a:pt x="3264" y="3621"/>
                  </a:lnTo>
                  <a:lnTo>
                    <a:pt x="4279" y="2587"/>
                  </a:lnTo>
                  <a:lnTo>
                    <a:pt x="5652" y="2885"/>
                  </a:lnTo>
                  <a:lnTo>
                    <a:pt x="5771" y="2706"/>
                  </a:lnTo>
                  <a:lnTo>
                    <a:pt x="4796" y="2030"/>
                  </a:lnTo>
                  <a:lnTo>
                    <a:pt x="5850" y="955"/>
                  </a:lnTo>
                  <a:lnTo>
                    <a:pt x="5632" y="756"/>
                  </a:lnTo>
                  <a:lnTo>
                    <a:pt x="3264" y="2527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5727475" y="4495200"/>
              <a:ext cx="340750" cy="146625"/>
            </a:xfrm>
            <a:custGeom>
              <a:avLst/>
              <a:gdLst/>
              <a:ahLst/>
              <a:cxnLst/>
              <a:rect l="l" t="t" r="r" b="b"/>
              <a:pathLst>
                <a:path w="13630" h="5865" extrusionOk="0">
                  <a:moveTo>
                    <a:pt x="6408" y="0"/>
                  </a:moveTo>
                  <a:cubicBezTo>
                    <a:pt x="6408" y="0"/>
                    <a:pt x="2528" y="159"/>
                    <a:pt x="459" y="3741"/>
                  </a:cubicBezTo>
                  <a:cubicBezTo>
                    <a:pt x="459" y="3741"/>
                    <a:pt x="0" y="4446"/>
                    <a:pt x="992" y="4446"/>
                  </a:cubicBezTo>
                  <a:cubicBezTo>
                    <a:pt x="1054" y="4446"/>
                    <a:pt x="1121" y="4443"/>
                    <a:pt x="1195" y="4437"/>
                  </a:cubicBezTo>
                  <a:cubicBezTo>
                    <a:pt x="2105" y="4366"/>
                    <a:pt x="2863" y="3654"/>
                    <a:pt x="3876" y="3654"/>
                  </a:cubicBezTo>
                  <a:cubicBezTo>
                    <a:pt x="4279" y="3654"/>
                    <a:pt x="4723" y="3767"/>
                    <a:pt x="5234" y="4079"/>
                  </a:cubicBezTo>
                  <a:cubicBezTo>
                    <a:pt x="6417" y="4802"/>
                    <a:pt x="6818" y="5204"/>
                    <a:pt x="7436" y="5204"/>
                  </a:cubicBezTo>
                  <a:cubicBezTo>
                    <a:pt x="7754" y="5204"/>
                    <a:pt x="8129" y="5098"/>
                    <a:pt x="8696" y="4875"/>
                  </a:cubicBezTo>
                  <a:cubicBezTo>
                    <a:pt x="9183" y="4673"/>
                    <a:pt x="9560" y="4592"/>
                    <a:pt x="9872" y="4592"/>
                  </a:cubicBezTo>
                  <a:cubicBezTo>
                    <a:pt x="10607" y="4592"/>
                    <a:pt x="10986" y="5041"/>
                    <a:pt x="11601" y="5432"/>
                  </a:cubicBezTo>
                  <a:cubicBezTo>
                    <a:pt x="12038" y="5720"/>
                    <a:pt x="12406" y="5865"/>
                    <a:pt x="12697" y="5865"/>
                  </a:cubicBezTo>
                  <a:cubicBezTo>
                    <a:pt x="12988" y="5865"/>
                    <a:pt x="13202" y="5720"/>
                    <a:pt x="13332" y="5432"/>
                  </a:cubicBezTo>
                  <a:cubicBezTo>
                    <a:pt x="13630" y="4875"/>
                    <a:pt x="11541" y="140"/>
                    <a:pt x="6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5865275" y="4568325"/>
              <a:ext cx="82100" cy="36825"/>
            </a:xfrm>
            <a:custGeom>
              <a:avLst/>
              <a:gdLst/>
              <a:ahLst/>
              <a:cxnLst/>
              <a:rect l="l" t="t" r="r" b="b"/>
              <a:pathLst>
                <a:path w="3284" h="1473" extrusionOk="0">
                  <a:moveTo>
                    <a:pt x="0" y="0"/>
                  </a:moveTo>
                  <a:cubicBezTo>
                    <a:pt x="0" y="0"/>
                    <a:pt x="100" y="219"/>
                    <a:pt x="358" y="557"/>
                  </a:cubicBezTo>
                  <a:cubicBezTo>
                    <a:pt x="617" y="816"/>
                    <a:pt x="995" y="1194"/>
                    <a:pt x="1512" y="1373"/>
                  </a:cubicBezTo>
                  <a:cubicBezTo>
                    <a:pt x="1632" y="1452"/>
                    <a:pt x="1791" y="1452"/>
                    <a:pt x="1910" y="1472"/>
                  </a:cubicBezTo>
                  <a:cubicBezTo>
                    <a:pt x="2030" y="1472"/>
                    <a:pt x="2189" y="1472"/>
                    <a:pt x="2308" y="1452"/>
                  </a:cubicBezTo>
                  <a:cubicBezTo>
                    <a:pt x="2428" y="1413"/>
                    <a:pt x="2547" y="1393"/>
                    <a:pt x="2647" y="1313"/>
                  </a:cubicBezTo>
                  <a:cubicBezTo>
                    <a:pt x="2786" y="1273"/>
                    <a:pt x="2845" y="1194"/>
                    <a:pt x="2925" y="1114"/>
                  </a:cubicBezTo>
                  <a:cubicBezTo>
                    <a:pt x="3005" y="1055"/>
                    <a:pt x="3044" y="995"/>
                    <a:pt x="3104" y="915"/>
                  </a:cubicBezTo>
                  <a:cubicBezTo>
                    <a:pt x="3144" y="856"/>
                    <a:pt x="3184" y="796"/>
                    <a:pt x="3204" y="756"/>
                  </a:cubicBezTo>
                  <a:lnTo>
                    <a:pt x="3283" y="597"/>
                  </a:lnTo>
                  <a:lnTo>
                    <a:pt x="3283" y="597"/>
                  </a:lnTo>
                  <a:cubicBezTo>
                    <a:pt x="3283" y="597"/>
                    <a:pt x="3223" y="617"/>
                    <a:pt x="3124" y="696"/>
                  </a:cubicBezTo>
                  <a:cubicBezTo>
                    <a:pt x="3084" y="716"/>
                    <a:pt x="3025" y="776"/>
                    <a:pt x="2985" y="816"/>
                  </a:cubicBezTo>
                  <a:cubicBezTo>
                    <a:pt x="2925" y="875"/>
                    <a:pt x="2845" y="895"/>
                    <a:pt x="2786" y="955"/>
                  </a:cubicBezTo>
                  <a:cubicBezTo>
                    <a:pt x="2706" y="995"/>
                    <a:pt x="2627" y="1015"/>
                    <a:pt x="2527" y="1035"/>
                  </a:cubicBezTo>
                  <a:cubicBezTo>
                    <a:pt x="2448" y="1074"/>
                    <a:pt x="2348" y="1074"/>
                    <a:pt x="2249" y="1094"/>
                  </a:cubicBezTo>
                  <a:cubicBezTo>
                    <a:pt x="2215" y="1101"/>
                    <a:pt x="2182" y="1103"/>
                    <a:pt x="2149" y="1103"/>
                  </a:cubicBezTo>
                  <a:cubicBezTo>
                    <a:pt x="2083" y="1103"/>
                    <a:pt x="2016" y="1094"/>
                    <a:pt x="1950" y="1094"/>
                  </a:cubicBezTo>
                  <a:cubicBezTo>
                    <a:pt x="1851" y="1074"/>
                    <a:pt x="1731" y="1074"/>
                    <a:pt x="1632" y="1015"/>
                  </a:cubicBezTo>
                  <a:cubicBezTo>
                    <a:pt x="1413" y="955"/>
                    <a:pt x="1214" y="816"/>
                    <a:pt x="1015" y="716"/>
                  </a:cubicBezTo>
                  <a:cubicBezTo>
                    <a:pt x="816" y="597"/>
                    <a:pt x="637" y="478"/>
                    <a:pt x="498" y="3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5995600" y="4584725"/>
              <a:ext cx="59200" cy="40550"/>
            </a:xfrm>
            <a:custGeom>
              <a:avLst/>
              <a:gdLst/>
              <a:ahLst/>
              <a:cxnLst/>
              <a:rect l="l" t="t" r="r" b="b"/>
              <a:pathLst>
                <a:path w="2368" h="1622" extrusionOk="0">
                  <a:moveTo>
                    <a:pt x="0" y="1"/>
                  </a:moveTo>
                  <a:cubicBezTo>
                    <a:pt x="0" y="1"/>
                    <a:pt x="100" y="220"/>
                    <a:pt x="299" y="558"/>
                  </a:cubicBezTo>
                  <a:cubicBezTo>
                    <a:pt x="498" y="856"/>
                    <a:pt x="816" y="1254"/>
                    <a:pt x="1194" y="1493"/>
                  </a:cubicBezTo>
                  <a:cubicBezTo>
                    <a:pt x="1293" y="1533"/>
                    <a:pt x="1393" y="1552"/>
                    <a:pt x="1492" y="1612"/>
                  </a:cubicBezTo>
                  <a:cubicBezTo>
                    <a:pt x="1559" y="1612"/>
                    <a:pt x="1625" y="1621"/>
                    <a:pt x="1685" y="1621"/>
                  </a:cubicBezTo>
                  <a:cubicBezTo>
                    <a:pt x="1716" y="1621"/>
                    <a:pt x="1744" y="1619"/>
                    <a:pt x="1771" y="1612"/>
                  </a:cubicBezTo>
                  <a:cubicBezTo>
                    <a:pt x="1831" y="1592"/>
                    <a:pt x="1910" y="1552"/>
                    <a:pt x="1990" y="1513"/>
                  </a:cubicBezTo>
                  <a:cubicBezTo>
                    <a:pt x="2069" y="1453"/>
                    <a:pt x="2109" y="1413"/>
                    <a:pt x="2169" y="1334"/>
                  </a:cubicBezTo>
                  <a:cubicBezTo>
                    <a:pt x="2189" y="1294"/>
                    <a:pt x="2229" y="1214"/>
                    <a:pt x="2268" y="1155"/>
                  </a:cubicBezTo>
                  <a:cubicBezTo>
                    <a:pt x="2288" y="1115"/>
                    <a:pt x="2288" y="1055"/>
                    <a:pt x="2308" y="1015"/>
                  </a:cubicBezTo>
                  <a:cubicBezTo>
                    <a:pt x="2368" y="916"/>
                    <a:pt x="2368" y="856"/>
                    <a:pt x="2368" y="856"/>
                  </a:cubicBezTo>
                  <a:lnTo>
                    <a:pt x="2368" y="856"/>
                  </a:lnTo>
                  <a:cubicBezTo>
                    <a:pt x="2368" y="856"/>
                    <a:pt x="2348" y="916"/>
                    <a:pt x="2288" y="956"/>
                  </a:cubicBezTo>
                  <a:cubicBezTo>
                    <a:pt x="2268" y="995"/>
                    <a:pt x="2209" y="1015"/>
                    <a:pt x="2189" y="1055"/>
                  </a:cubicBezTo>
                  <a:cubicBezTo>
                    <a:pt x="2169" y="1095"/>
                    <a:pt x="2109" y="1115"/>
                    <a:pt x="2069" y="1155"/>
                  </a:cubicBezTo>
                  <a:cubicBezTo>
                    <a:pt x="2010" y="1194"/>
                    <a:pt x="1950" y="1214"/>
                    <a:pt x="1890" y="1234"/>
                  </a:cubicBezTo>
                  <a:cubicBezTo>
                    <a:pt x="1850" y="1254"/>
                    <a:pt x="1771" y="1254"/>
                    <a:pt x="1691" y="1254"/>
                  </a:cubicBezTo>
                  <a:cubicBezTo>
                    <a:pt x="1671" y="1264"/>
                    <a:pt x="1653" y="1268"/>
                    <a:pt x="1635" y="1268"/>
                  </a:cubicBezTo>
                  <a:cubicBezTo>
                    <a:pt x="1581" y="1268"/>
                    <a:pt x="1532" y="1234"/>
                    <a:pt x="1472" y="1234"/>
                  </a:cubicBezTo>
                  <a:cubicBezTo>
                    <a:pt x="1393" y="1194"/>
                    <a:pt x="1313" y="1155"/>
                    <a:pt x="1254" y="1115"/>
                  </a:cubicBezTo>
                  <a:cubicBezTo>
                    <a:pt x="1094" y="1015"/>
                    <a:pt x="955" y="896"/>
                    <a:pt x="796" y="757"/>
                  </a:cubicBezTo>
                  <a:cubicBezTo>
                    <a:pt x="657" y="637"/>
                    <a:pt x="517" y="518"/>
                    <a:pt x="398" y="39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5752350" y="4562850"/>
              <a:ext cx="61700" cy="27600"/>
            </a:xfrm>
            <a:custGeom>
              <a:avLst/>
              <a:gdLst/>
              <a:ahLst/>
              <a:cxnLst/>
              <a:rect l="l" t="t" r="r" b="b"/>
              <a:pathLst>
                <a:path w="2468" h="1104" extrusionOk="0">
                  <a:moveTo>
                    <a:pt x="2468" y="0"/>
                  </a:moveTo>
                  <a:lnTo>
                    <a:pt x="2468" y="0"/>
                  </a:lnTo>
                  <a:cubicBezTo>
                    <a:pt x="2468" y="0"/>
                    <a:pt x="2289" y="100"/>
                    <a:pt x="2030" y="279"/>
                  </a:cubicBezTo>
                  <a:cubicBezTo>
                    <a:pt x="1891" y="338"/>
                    <a:pt x="1732" y="438"/>
                    <a:pt x="1573" y="517"/>
                  </a:cubicBezTo>
                  <a:cubicBezTo>
                    <a:pt x="1394" y="597"/>
                    <a:pt x="1234" y="697"/>
                    <a:pt x="1055" y="736"/>
                  </a:cubicBezTo>
                  <a:cubicBezTo>
                    <a:pt x="956" y="796"/>
                    <a:pt x="876" y="796"/>
                    <a:pt x="797" y="816"/>
                  </a:cubicBezTo>
                  <a:cubicBezTo>
                    <a:pt x="737" y="816"/>
                    <a:pt x="657" y="836"/>
                    <a:pt x="578" y="836"/>
                  </a:cubicBezTo>
                  <a:cubicBezTo>
                    <a:pt x="498" y="836"/>
                    <a:pt x="458" y="836"/>
                    <a:pt x="399" y="816"/>
                  </a:cubicBezTo>
                  <a:cubicBezTo>
                    <a:pt x="359" y="796"/>
                    <a:pt x="299" y="796"/>
                    <a:pt x="260" y="736"/>
                  </a:cubicBezTo>
                  <a:cubicBezTo>
                    <a:pt x="240" y="716"/>
                    <a:pt x="180" y="697"/>
                    <a:pt x="160" y="677"/>
                  </a:cubicBezTo>
                  <a:lnTo>
                    <a:pt x="80" y="597"/>
                  </a:lnTo>
                  <a:lnTo>
                    <a:pt x="1" y="517"/>
                  </a:lnTo>
                  <a:lnTo>
                    <a:pt x="1" y="617"/>
                  </a:lnTo>
                  <a:cubicBezTo>
                    <a:pt x="1" y="637"/>
                    <a:pt x="1" y="697"/>
                    <a:pt x="41" y="736"/>
                  </a:cubicBezTo>
                  <a:cubicBezTo>
                    <a:pt x="41" y="796"/>
                    <a:pt x="80" y="816"/>
                    <a:pt x="100" y="895"/>
                  </a:cubicBezTo>
                  <a:cubicBezTo>
                    <a:pt x="140" y="935"/>
                    <a:pt x="180" y="995"/>
                    <a:pt x="240" y="1015"/>
                  </a:cubicBezTo>
                  <a:cubicBezTo>
                    <a:pt x="279" y="1075"/>
                    <a:pt x="359" y="1094"/>
                    <a:pt x="439" y="1094"/>
                  </a:cubicBezTo>
                  <a:cubicBezTo>
                    <a:pt x="458" y="1101"/>
                    <a:pt x="483" y="1103"/>
                    <a:pt x="510" y="1103"/>
                  </a:cubicBezTo>
                  <a:cubicBezTo>
                    <a:pt x="565" y="1103"/>
                    <a:pt x="631" y="1094"/>
                    <a:pt x="697" y="1094"/>
                  </a:cubicBezTo>
                  <a:cubicBezTo>
                    <a:pt x="797" y="1075"/>
                    <a:pt x="896" y="1075"/>
                    <a:pt x="996" y="1015"/>
                  </a:cubicBezTo>
                  <a:cubicBezTo>
                    <a:pt x="1433" y="876"/>
                    <a:pt x="1792" y="617"/>
                    <a:pt x="2050" y="398"/>
                  </a:cubicBezTo>
                  <a:cubicBezTo>
                    <a:pt x="2329" y="179"/>
                    <a:pt x="2468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89" name="Google Shape;289;p2"/>
          <p:cNvGrpSpPr/>
          <p:nvPr/>
        </p:nvGrpSpPr>
        <p:grpSpPr>
          <a:xfrm>
            <a:off x="11242490" y="5524969"/>
            <a:ext cx="467076" cy="1051361"/>
            <a:chOff x="5401200" y="3737150"/>
            <a:chExt cx="190525" cy="427800"/>
          </a:xfrm>
        </p:grpSpPr>
        <p:sp>
          <p:nvSpPr>
            <p:cNvPr id="290" name="Google Shape;290;p2"/>
            <p:cNvSpPr/>
            <p:nvPr/>
          </p:nvSpPr>
          <p:spPr>
            <a:xfrm>
              <a:off x="5401200" y="3744600"/>
              <a:ext cx="190525" cy="298975"/>
            </a:xfrm>
            <a:custGeom>
              <a:avLst/>
              <a:gdLst/>
              <a:ahLst/>
              <a:cxnLst/>
              <a:rect l="l" t="t" r="r" b="b"/>
              <a:pathLst>
                <a:path w="7621" h="11959" extrusionOk="0">
                  <a:moveTo>
                    <a:pt x="3800" y="1"/>
                  </a:moveTo>
                  <a:cubicBezTo>
                    <a:pt x="1711" y="1"/>
                    <a:pt x="0" y="2667"/>
                    <a:pt x="0" y="5970"/>
                  </a:cubicBezTo>
                  <a:cubicBezTo>
                    <a:pt x="0" y="9273"/>
                    <a:pt x="1691" y="11959"/>
                    <a:pt x="3800" y="11959"/>
                  </a:cubicBezTo>
                  <a:cubicBezTo>
                    <a:pt x="5889" y="11959"/>
                    <a:pt x="7620" y="9273"/>
                    <a:pt x="7620" y="5970"/>
                  </a:cubicBezTo>
                  <a:cubicBezTo>
                    <a:pt x="7620" y="2667"/>
                    <a:pt x="5889" y="1"/>
                    <a:pt x="3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5448950" y="3893825"/>
              <a:ext cx="96025" cy="271125"/>
            </a:xfrm>
            <a:custGeom>
              <a:avLst/>
              <a:gdLst/>
              <a:ahLst/>
              <a:cxnLst/>
              <a:rect l="l" t="t" r="r" b="b"/>
              <a:pathLst>
                <a:path w="3841" h="10845" extrusionOk="0">
                  <a:moveTo>
                    <a:pt x="1870" y="1"/>
                  </a:moveTo>
                  <a:lnTo>
                    <a:pt x="1691" y="1692"/>
                  </a:lnTo>
                  <a:lnTo>
                    <a:pt x="139" y="518"/>
                  </a:lnTo>
                  <a:lnTo>
                    <a:pt x="0" y="637"/>
                  </a:lnTo>
                  <a:lnTo>
                    <a:pt x="677" y="1334"/>
                  </a:lnTo>
                  <a:lnTo>
                    <a:pt x="60" y="1772"/>
                  </a:lnTo>
                  <a:lnTo>
                    <a:pt x="139" y="1891"/>
                  </a:lnTo>
                  <a:lnTo>
                    <a:pt x="1035" y="1712"/>
                  </a:lnTo>
                  <a:lnTo>
                    <a:pt x="1691" y="2388"/>
                  </a:lnTo>
                  <a:lnTo>
                    <a:pt x="1691" y="10844"/>
                  </a:lnTo>
                  <a:lnTo>
                    <a:pt x="2189" y="10844"/>
                  </a:lnTo>
                  <a:lnTo>
                    <a:pt x="2189" y="3781"/>
                  </a:lnTo>
                  <a:lnTo>
                    <a:pt x="3840" y="916"/>
                  </a:lnTo>
                  <a:lnTo>
                    <a:pt x="3681" y="797"/>
                  </a:lnTo>
                  <a:lnTo>
                    <a:pt x="2189" y="2906"/>
                  </a:lnTo>
                  <a:lnTo>
                    <a:pt x="20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5409525" y="3737150"/>
              <a:ext cx="181200" cy="106225"/>
            </a:xfrm>
            <a:custGeom>
              <a:avLst/>
              <a:gdLst/>
              <a:ahLst/>
              <a:cxnLst/>
              <a:rect l="l" t="t" r="r" b="b"/>
              <a:pathLst>
                <a:path w="7248" h="4249" extrusionOk="0">
                  <a:moveTo>
                    <a:pt x="3408" y="0"/>
                  </a:moveTo>
                  <a:cubicBezTo>
                    <a:pt x="3408" y="0"/>
                    <a:pt x="1338" y="120"/>
                    <a:pt x="244" y="2706"/>
                  </a:cubicBezTo>
                  <a:cubicBezTo>
                    <a:pt x="244" y="2706"/>
                    <a:pt x="0" y="3211"/>
                    <a:pt x="523" y="3211"/>
                  </a:cubicBezTo>
                  <a:cubicBezTo>
                    <a:pt x="559" y="3211"/>
                    <a:pt x="598" y="3209"/>
                    <a:pt x="642" y="3204"/>
                  </a:cubicBezTo>
                  <a:cubicBezTo>
                    <a:pt x="1127" y="3147"/>
                    <a:pt x="1531" y="2618"/>
                    <a:pt x="2065" y="2618"/>
                  </a:cubicBezTo>
                  <a:cubicBezTo>
                    <a:pt x="2276" y="2618"/>
                    <a:pt x="2507" y="2700"/>
                    <a:pt x="2771" y="2925"/>
                  </a:cubicBezTo>
                  <a:cubicBezTo>
                    <a:pt x="3401" y="3451"/>
                    <a:pt x="3616" y="3751"/>
                    <a:pt x="3946" y="3751"/>
                  </a:cubicBezTo>
                  <a:cubicBezTo>
                    <a:pt x="4116" y="3751"/>
                    <a:pt x="4317" y="3671"/>
                    <a:pt x="4621" y="3502"/>
                  </a:cubicBezTo>
                  <a:cubicBezTo>
                    <a:pt x="4881" y="3360"/>
                    <a:pt x="5083" y="3303"/>
                    <a:pt x="5250" y="3303"/>
                  </a:cubicBezTo>
                  <a:cubicBezTo>
                    <a:pt x="5646" y="3303"/>
                    <a:pt x="5845" y="3626"/>
                    <a:pt x="6153" y="3920"/>
                  </a:cubicBezTo>
                  <a:cubicBezTo>
                    <a:pt x="6392" y="4139"/>
                    <a:pt x="6586" y="4248"/>
                    <a:pt x="6740" y="4248"/>
                  </a:cubicBezTo>
                  <a:cubicBezTo>
                    <a:pt x="6894" y="4248"/>
                    <a:pt x="7009" y="4139"/>
                    <a:pt x="7088" y="3920"/>
                  </a:cubicBezTo>
                  <a:cubicBezTo>
                    <a:pt x="7248" y="3522"/>
                    <a:pt x="6133" y="100"/>
                    <a:pt x="3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5482775" y="3789875"/>
              <a:ext cx="43300" cy="26375"/>
            </a:xfrm>
            <a:custGeom>
              <a:avLst/>
              <a:gdLst/>
              <a:ahLst/>
              <a:cxnLst/>
              <a:rect l="l" t="t" r="r" b="b"/>
              <a:pathLst>
                <a:path w="1732" h="1055" extrusionOk="0">
                  <a:moveTo>
                    <a:pt x="0" y="0"/>
                  </a:moveTo>
                  <a:cubicBezTo>
                    <a:pt x="0" y="1"/>
                    <a:pt x="40" y="180"/>
                    <a:pt x="119" y="378"/>
                  </a:cubicBezTo>
                  <a:cubicBezTo>
                    <a:pt x="279" y="577"/>
                    <a:pt x="478" y="856"/>
                    <a:pt x="736" y="975"/>
                  </a:cubicBezTo>
                  <a:cubicBezTo>
                    <a:pt x="816" y="1015"/>
                    <a:pt x="895" y="1015"/>
                    <a:pt x="975" y="1055"/>
                  </a:cubicBezTo>
                  <a:cubicBezTo>
                    <a:pt x="1035" y="1055"/>
                    <a:pt x="1114" y="1055"/>
                    <a:pt x="1194" y="1015"/>
                  </a:cubicBezTo>
                  <a:cubicBezTo>
                    <a:pt x="1254" y="995"/>
                    <a:pt x="1333" y="975"/>
                    <a:pt x="1393" y="916"/>
                  </a:cubicBezTo>
                  <a:cubicBezTo>
                    <a:pt x="1472" y="876"/>
                    <a:pt x="1512" y="816"/>
                    <a:pt x="1532" y="776"/>
                  </a:cubicBezTo>
                  <a:cubicBezTo>
                    <a:pt x="1592" y="717"/>
                    <a:pt x="1612" y="677"/>
                    <a:pt x="1632" y="617"/>
                  </a:cubicBezTo>
                  <a:cubicBezTo>
                    <a:pt x="1671" y="577"/>
                    <a:pt x="1671" y="518"/>
                    <a:pt x="1691" y="498"/>
                  </a:cubicBezTo>
                  <a:cubicBezTo>
                    <a:pt x="1711" y="418"/>
                    <a:pt x="1731" y="379"/>
                    <a:pt x="1731" y="378"/>
                  </a:cubicBezTo>
                  <a:lnTo>
                    <a:pt x="1731" y="378"/>
                  </a:lnTo>
                  <a:lnTo>
                    <a:pt x="1671" y="458"/>
                  </a:lnTo>
                  <a:cubicBezTo>
                    <a:pt x="1632" y="478"/>
                    <a:pt x="1612" y="518"/>
                    <a:pt x="1592" y="558"/>
                  </a:cubicBezTo>
                  <a:cubicBezTo>
                    <a:pt x="1572" y="597"/>
                    <a:pt x="1532" y="617"/>
                    <a:pt x="1492" y="657"/>
                  </a:cubicBezTo>
                  <a:cubicBezTo>
                    <a:pt x="1472" y="677"/>
                    <a:pt x="1413" y="697"/>
                    <a:pt x="1373" y="717"/>
                  </a:cubicBezTo>
                  <a:cubicBezTo>
                    <a:pt x="1313" y="757"/>
                    <a:pt x="1273" y="776"/>
                    <a:pt x="1214" y="776"/>
                  </a:cubicBezTo>
                  <a:cubicBezTo>
                    <a:pt x="1187" y="783"/>
                    <a:pt x="1165" y="785"/>
                    <a:pt x="1145" y="785"/>
                  </a:cubicBezTo>
                  <a:cubicBezTo>
                    <a:pt x="1105" y="785"/>
                    <a:pt x="1075" y="776"/>
                    <a:pt x="1035" y="776"/>
                  </a:cubicBezTo>
                  <a:cubicBezTo>
                    <a:pt x="995" y="776"/>
                    <a:pt x="915" y="757"/>
                    <a:pt x="876" y="717"/>
                  </a:cubicBezTo>
                  <a:cubicBezTo>
                    <a:pt x="736" y="697"/>
                    <a:pt x="637" y="597"/>
                    <a:pt x="537" y="518"/>
                  </a:cubicBezTo>
                  <a:cubicBezTo>
                    <a:pt x="438" y="418"/>
                    <a:pt x="338" y="359"/>
                    <a:pt x="279" y="2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5552400" y="3801800"/>
              <a:ext cx="31850" cy="29600"/>
            </a:xfrm>
            <a:custGeom>
              <a:avLst/>
              <a:gdLst/>
              <a:ahLst/>
              <a:cxnLst/>
              <a:rect l="l" t="t" r="r" b="b"/>
              <a:pathLst>
                <a:path w="1274" h="1184" extrusionOk="0">
                  <a:moveTo>
                    <a:pt x="1" y="1"/>
                  </a:moveTo>
                  <a:cubicBezTo>
                    <a:pt x="1" y="1"/>
                    <a:pt x="40" y="160"/>
                    <a:pt x="160" y="399"/>
                  </a:cubicBezTo>
                  <a:cubicBezTo>
                    <a:pt x="259" y="618"/>
                    <a:pt x="438" y="896"/>
                    <a:pt x="637" y="1075"/>
                  </a:cubicBezTo>
                  <a:cubicBezTo>
                    <a:pt x="697" y="1115"/>
                    <a:pt x="737" y="1135"/>
                    <a:pt x="796" y="1175"/>
                  </a:cubicBezTo>
                  <a:cubicBezTo>
                    <a:pt x="823" y="1175"/>
                    <a:pt x="858" y="1184"/>
                    <a:pt x="891" y="1184"/>
                  </a:cubicBezTo>
                  <a:cubicBezTo>
                    <a:pt x="907" y="1184"/>
                    <a:pt x="922" y="1181"/>
                    <a:pt x="936" y="1175"/>
                  </a:cubicBezTo>
                  <a:cubicBezTo>
                    <a:pt x="995" y="1135"/>
                    <a:pt x="1035" y="1135"/>
                    <a:pt x="1055" y="1095"/>
                  </a:cubicBezTo>
                  <a:cubicBezTo>
                    <a:pt x="1115" y="1036"/>
                    <a:pt x="1135" y="1016"/>
                    <a:pt x="1155" y="976"/>
                  </a:cubicBezTo>
                  <a:cubicBezTo>
                    <a:pt x="1194" y="916"/>
                    <a:pt x="1214" y="896"/>
                    <a:pt x="1214" y="837"/>
                  </a:cubicBezTo>
                  <a:cubicBezTo>
                    <a:pt x="1214" y="797"/>
                    <a:pt x="1234" y="737"/>
                    <a:pt x="1234" y="717"/>
                  </a:cubicBezTo>
                  <a:cubicBezTo>
                    <a:pt x="1274" y="677"/>
                    <a:pt x="1274" y="618"/>
                    <a:pt x="1274" y="618"/>
                  </a:cubicBezTo>
                  <a:lnTo>
                    <a:pt x="1274" y="618"/>
                  </a:lnTo>
                  <a:cubicBezTo>
                    <a:pt x="1274" y="618"/>
                    <a:pt x="1234" y="638"/>
                    <a:pt x="1214" y="697"/>
                  </a:cubicBezTo>
                  <a:cubicBezTo>
                    <a:pt x="1194" y="717"/>
                    <a:pt x="1194" y="737"/>
                    <a:pt x="1155" y="777"/>
                  </a:cubicBezTo>
                  <a:lnTo>
                    <a:pt x="1095" y="837"/>
                  </a:lnTo>
                  <a:cubicBezTo>
                    <a:pt x="1055" y="876"/>
                    <a:pt x="1015" y="876"/>
                    <a:pt x="995" y="896"/>
                  </a:cubicBezTo>
                  <a:cubicBezTo>
                    <a:pt x="956" y="916"/>
                    <a:pt x="916" y="916"/>
                    <a:pt x="896" y="916"/>
                  </a:cubicBezTo>
                  <a:cubicBezTo>
                    <a:pt x="836" y="916"/>
                    <a:pt x="816" y="896"/>
                    <a:pt x="777" y="896"/>
                  </a:cubicBezTo>
                  <a:cubicBezTo>
                    <a:pt x="717" y="876"/>
                    <a:pt x="697" y="876"/>
                    <a:pt x="637" y="817"/>
                  </a:cubicBezTo>
                  <a:cubicBezTo>
                    <a:pt x="538" y="777"/>
                    <a:pt x="458" y="638"/>
                    <a:pt x="399" y="578"/>
                  </a:cubicBezTo>
                  <a:cubicBezTo>
                    <a:pt x="319" y="478"/>
                    <a:pt x="239" y="379"/>
                    <a:pt x="200" y="299"/>
                  </a:cubicBezTo>
                  <a:cubicBezTo>
                    <a:pt x="8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5422575" y="3786400"/>
              <a:ext cx="32850" cy="19150"/>
            </a:xfrm>
            <a:custGeom>
              <a:avLst/>
              <a:gdLst/>
              <a:ahLst/>
              <a:cxnLst/>
              <a:rect l="l" t="t" r="r" b="b"/>
              <a:pathLst>
                <a:path w="1314" h="766" extrusionOk="0">
                  <a:moveTo>
                    <a:pt x="1314" y="0"/>
                  </a:moveTo>
                  <a:cubicBezTo>
                    <a:pt x="1314" y="0"/>
                    <a:pt x="1214" y="60"/>
                    <a:pt x="1055" y="199"/>
                  </a:cubicBezTo>
                  <a:cubicBezTo>
                    <a:pt x="995" y="239"/>
                    <a:pt x="916" y="319"/>
                    <a:pt x="816" y="358"/>
                  </a:cubicBezTo>
                  <a:cubicBezTo>
                    <a:pt x="717" y="418"/>
                    <a:pt x="637" y="498"/>
                    <a:pt x="538" y="517"/>
                  </a:cubicBezTo>
                  <a:cubicBezTo>
                    <a:pt x="498" y="537"/>
                    <a:pt x="438" y="537"/>
                    <a:pt x="418" y="557"/>
                  </a:cubicBezTo>
                  <a:cubicBezTo>
                    <a:pt x="379" y="557"/>
                    <a:pt x="357" y="575"/>
                    <a:pt x="334" y="575"/>
                  </a:cubicBezTo>
                  <a:cubicBezTo>
                    <a:pt x="323" y="575"/>
                    <a:pt x="312" y="571"/>
                    <a:pt x="299" y="557"/>
                  </a:cubicBezTo>
                  <a:cubicBezTo>
                    <a:pt x="259" y="557"/>
                    <a:pt x="220" y="557"/>
                    <a:pt x="200" y="537"/>
                  </a:cubicBezTo>
                  <a:cubicBezTo>
                    <a:pt x="160" y="517"/>
                    <a:pt x="140" y="517"/>
                    <a:pt x="120" y="498"/>
                  </a:cubicBezTo>
                  <a:lnTo>
                    <a:pt x="60" y="438"/>
                  </a:lnTo>
                  <a:cubicBezTo>
                    <a:pt x="40" y="418"/>
                    <a:pt x="40" y="378"/>
                    <a:pt x="21" y="378"/>
                  </a:cubicBezTo>
                  <a:cubicBezTo>
                    <a:pt x="1" y="358"/>
                    <a:pt x="1" y="338"/>
                    <a:pt x="1" y="338"/>
                  </a:cubicBezTo>
                  <a:lnTo>
                    <a:pt x="1" y="418"/>
                  </a:lnTo>
                  <a:lnTo>
                    <a:pt x="1" y="517"/>
                  </a:lnTo>
                  <a:cubicBezTo>
                    <a:pt x="1" y="537"/>
                    <a:pt x="21" y="577"/>
                    <a:pt x="21" y="617"/>
                  </a:cubicBezTo>
                  <a:cubicBezTo>
                    <a:pt x="40" y="657"/>
                    <a:pt x="60" y="677"/>
                    <a:pt x="100" y="716"/>
                  </a:cubicBezTo>
                  <a:cubicBezTo>
                    <a:pt x="120" y="736"/>
                    <a:pt x="160" y="756"/>
                    <a:pt x="180" y="756"/>
                  </a:cubicBezTo>
                  <a:cubicBezTo>
                    <a:pt x="200" y="763"/>
                    <a:pt x="217" y="765"/>
                    <a:pt x="234" y="765"/>
                  </a:cubicBezTo>
                  <a:cubicBezTo>
                    <a:pt x="268" y="765"/>
                    <a:pt x="299" y="756"/>
                    <a:pt x="339" y="756"/>
                  </a:cubicBezTo>
                  <a:cubicBezTo>
                    <a:pt x="399" y="736"/>
                    <a:pt x="438" y="736"/>
                    <a:pt x="518" y="716"/>
                  </a:cubicBezTo>
                  <a:cubicBezTo>
                    <a:pt x="737" y="617"/>
                    <a:pt x="936" y="418"/>
                    <a:pt x="1055" y="259"/>
                  </a:cubicBezTo>
                  <a:cubicBezTo>
                    <a:pt x="1234" y="120"/>
                    <a:pt x="131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15"/>
          <p:cNvSpPr/>
          <p:nvPr/>
        </p:nvSpPr>
        <p:spPr>
          <a:xfrm>
            <a:off x="-45" y="2235333"/>
            <a:ext cx="12161923" cy="1162315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030" name="Google Shape;2030;p15"/>
          <p:cNvSpPr txBox="1">
            <a:spLocks noGrp="1"/>
          </p:cNvSpPr>
          <p:nvPr>
            <p:ph type="title"/>
          </p:nvPr>
        </p:nvSpPr>
        <p:spPr>
          <a:xfrm>
            <a:off x="4674767" y="2296567"/>
            <a:ext cx="503232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91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2031" name="Google Shape;2031;p15"/>
          <p:cNvSpPr txBox="1">
            <a:spLocks noGrp="1"/>
          </p:cNvSpPr>
          <p:nvPr>
            <p:ph type="title" idx="2" hasCustomPrompt="1"/>
          </p:nvPr>
        </p:nvSpPr>
        <p:spPr>
          <a:xfrm>
            <a:off x="2549937" y="2328951"/>
            <a:ext cx="1575692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9pPr>
          </a:lstStyle>
          <a:p>
            <a:r>
              <a:t>xx%</a:t>
            </a:r>
          </a:p>
        </p:txBody>
      </p:sp>
      <p:sp>
        <p:nvSpPr>
          <p:cNvPr id="2032" name="Google Shape;2032;p15"/>
          <p:cNvSpPr txBox="1">
            <a:spLocks noGrp="1"/>
          </p:cNvSpPr>
          <p:nvPr>
            <p:ph type="subTitle" idx="1"/>
          </p:nvPr>
        </p:nvSpPr>
        <p:spPr>
          <a:xfrm>
            <a:off x="4674768" y="3973033"/>
            <a:ext cx="4120182" cy="7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3" name="Google Shape;2033;p15"/>
          <p:cNvSpPr/>
          <p:nvPr/>
        </p:nvSpPr>
        <p:spPr>
          <a:xfrm rot="10800000" flipH="1">
            <a:off x="3194709" y="5541699"/>
            <a:ext cx="74679" cy="74796"/>
          </a:xfrm>
          <a:custGeom>
            <a:avLst/>
            <a:gdLst/>
            <a:ahLst/>
            <a:cxnLst/>
            <a:rect l="l" t="t" r="r" b="b"/>
            <a:pathLst>
              <a:path w="1275" h="1274" extrusionOk="0">
                <a:moveTo>
                  <a:pt x="757" y="0"/>
                </a:moveTo>
                <a:cubicBezTo>
                  <a:pt x="459" y="0"/>
                  <a:pt x="1" y="478"/>
                  <a:pt x="1" y="756"/>
                </a:cubicBezTo>
                <a:cubicBezTo>
                  <a:pt x="1" y="1055"/>
                  <a:pt x="459" y="1273"/>
                  <a:pt x="757" y="1273"/>
                </a:cubicBezTo>
                <a:cubicBezTo>
                  <a:pt x="1055" y="1273"/>
                  <a:pt x="1274" y="1015"/>
                  <a:pt x="1274" y="756"/>
                </a:cubicBezTo>
                <a:cubicBezTo>
                  <a:pt x="1274" y="458"/>
                  <a:pt x="1036" y="0"/>
                  <a:pt x="7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034" name="Google Shape;2034;p15"/>
          <p:cNvGrpSpPr/>
          <p:nvPr/>
        </p:nvGrpSpPr>
        <p:grpSpPr>
          <a:xfrm>
            <a:off x="-59" y="49"/>
            <a:ext cx="12161948" cy="6857948"/>
            <a:chOff x="-45" y="36"/>
            <a:chExt cx="9144083" cy="5143461"/>
          </a:xfrm>
        </p:grpSpPr>
        <p:sp>
          <p:nvSpPr>
            <p:cNvPr id="2035" name="Google Shape;2035;p15"/>
            <p:cNvSpPr/>
            <p:nvPr/>
          </p:nvSpPr>
          <p:spPr>
            <a:xfrm flipH="1">
              <a:off x="7939216" y="1346550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36" name="Google Shape;2036;p15"/>
            <p:cNvSpPr/>
            <p:nvPr/>
          </p:nvSpPr>
          <p:spPr>
            <a:xfrm flipH="1">
              <a:off x="7627240" y="21300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37" name="Google Shape;2037;p15"/>
            <p:cNvSpPr/>
            <p:nvPr/>
          </p:nvSpPr>
          <p:spPr>
            <a:xfrm flipH="1">
              <a:off x="7688643" y="8804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38" name="Google Shape;2038;p15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39" name="Google Shape;2039;p15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0" name="Google Shape;2040;p15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1" name="Google Shape;2041;p15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2" name="Google Shape;2042;p15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3" name="Google Shape;2043;p15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4" name="Google Shape;2044;p15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5" name="Google Shape;2045;p15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6" name="Google Shape;2046;p15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7" name="Google Shape;2047;p15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8" name="Google Shape;2048;p15"/>
            <p:cNvSpPr/>
            <p:nvPr/>
          </p:nvSpPr>
          <p:spPr>
            <a:xfrm flipH="1">
              <a:off x="6098372" y="9255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49" name="Google Shape;2049;p15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0" name="Google Shape;2050;p15"/>
            <p:cNvSpPr/>
            <p:nvPr/>
          </p:nvSpPr>
          <p:spPr>
            <a:xfrm flipH="1">
              <a:off x="4876100" y="6579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1" name="Google Shape;2051;p15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2" name="Google Shape;2052;p15"/>
            <p:cNvSpPr/>
            <p:nvPr/>
          </p:nvSpPr>
          <p:spPr>
            <a:xfrm flipH="1">
              <a:off x="55428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3" name="Google Shape;2053;p15"/>
            <p:cNvSpPr/>
            <p:nvPr/>
          </p:nvSpPr>
          <p:spPr>
            <a:xfrm flipH="1">
              <a:off x="3710895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4" name="Google Shape;2054;p15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5" name="Google Shape;2055;p15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6" name="Google Shape;2056;p15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7" name="Google Shape;2057;p15"/>
            <p:cNvSpPr/>
            <p:nvPr/>
          </p:nvSpPr>
          <p:spPr>
            <a:xfrm flipH="1">
              <a:off x="5433350" y="6045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8" name="Google Shape;2058;p15"/>
            <p:cNvSpPr/>
            <p:nvPr/>
          </p:nvSpPr>
          <p:spPr>
            <a:xfrm flipH="1">
              <a:off x="4983859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59" name="Google Shape;2059;p15"/>
            <p:cNvSpPr/>
            <p:nvPr/>
          </p:nvSpPr>
          <p:spPr>
            <a:xfrm flipH="1">
              <a:off x="7542501" y="318625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0" name="Google Shape;2060;p15"/>
            <p:cNvSpPr/>
            <p:nvPr/>
          </p:nvSpPr>
          <p:spPr>
            <a:xfrm flipH="1">
              <a:off x="4612388" y="947087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76"/>
                    <a:pt x="318" y="935"/>
                    <a:pt x="537" y="935"/>
                  </a:cubicBezTo>
                  <a:cubicBezTo>
                    <a:pt x="756" y="935"/>
                    <a:pt x="935" y="756"/>
                    <a:pt x="935" y="537"/>
                  </a:cubicBezTo>
                  <a:cubicBezTo>
                    <a:pt x="935" y="318"/>
                    <a:pt x="75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1" name="Google Shape;2061;p15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2" name="Google Shape;2062;p15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3" name="Google Shape;2063;p15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4" name="Google Shape;2064;p15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5" name="Google Shape;2065;p15"/>
            <p:cNvSpPr/>
            <p:nvPr/>
          </p:nvSpPr>
          <p:spPr>
            <a:xfrm flipH="1">
              <a:off x="7349583" y="138332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9" y="0"/>
                    <a:pt x="0" y="319"/>
                    <a:pt x="0" y="538"/>
                  </a:cubicBezTo>
                  <a:cubicBezTo>
                    <a:pt x="0" y="756"/>
                    <a:pt x="319" y="936"/>
                    <a:pt x="537" y="936"/>
                  </a:cubicBezTo>
                  <a:cubicBezTo>
                    <a:pt x="776" y="936"/>
                    <a:pt x="935" y="75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6" name="Google Shape;2066;p15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7" name="Google Shape;2067;p15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8" name="Google Shape;2068;p15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69" name="Google Shape;2069;p15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0" name="Google Shape;2070;p15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1" name="Google Shape;2071;p15"/>
            <p:cNvSpPr/>
            <p:nvPr/>
          </p:nvSpPr>
          <p:spPr>
            <a:xfrm flipH="1">
              <a:off x="8351906" y="22655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2" name="Google Shape;2072;p15"/>
            <p:cNvSpPr/>
            <p:nvPr/>
          </p:nvSpPr>
          <p:spPr>
            <a:xfrm>
              <a:off x="1566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3" name="Google Shape;2073;p15"/>
            <p:cNvSpPr/>
            <p:nvPr/>
          </p:nvSpPr>
          <p:spPr>
            <a:xfrm>
              <a:off x="1144282" y="206138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4" name="Google Shape;2074;p15"/>
            <p:cNvSpPr/>
            <p:nvPr/>
          </p:nvSpPr>
          <p:spPr>
            <a:xfrm>
              <a:off x="1795144" y="10328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5" name="Google Shape;2075;p15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6" name="Google Shape;2076;p15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7" name="Google Shape;2077;p15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8" name="Google Shape;2078;p15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79" name="Google Shape;2079;p15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0" name="Google Shape;2080;p15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1" name="Google Shape;2081;p15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2" name="Google Shape;2082;p15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3" name="Google Shape;2083;p15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4" name="Google Shape;2084;p15"/>
            <p:cNvSpPr/>
            <p:nvPr/>
          </p:nvSpPr>
          <p:spPr>
            <a:xfrm>
              <a:off x="6758140" y="112899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5" name="Google Shape;2085;p15"/>
            <p:cNvSpPr/>
            <p:nvPr/>
          </p:nvSpPr>
          <p:spPr>
            <a:xfrm>
              <a:off x="5937622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6" name="Google Shape;2086;p15"/>
            <p:cNvSpPr/>
            <p:nvPr/>
          </p:nvSpPr>
          <p:spPr>
            <a:xfrm>
              <a:off x="4136439" y="7341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7" name="Google Shape;2087;p15"/>
            <p:cNvSpPr/>
            <p:nvPr/>
          </p:nvSpPr>
          <p:spPr>
            <a:xfrm>
              <a:off x="4690182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8" name="Google Shape;2088;p15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89" name="Google Shape;2089;p15"/>
            <p:cNvSpPr/>
            <p:nvPr/>
          </p:nvSpPr>
          <p:spPr>
            <a:xfrm>
              <a:off x="5086211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0" name="Google Shape;2090;p15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1" name="Google Shape;2091;p15"/>
            <p:cNvSpPr/>
            <p:nvPr/>
          </p:nvSpPr>
          <p:spPr>
            <a:xfrm>
              <a:off x="2874736" y="8715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2" name="Google Shape;2092;p15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3" name="Google Shape;2093;p15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4" name="Google Shape;2094;p15"/>
            <p:cNvSpPr/>
            <p:nvPr/>
          </p:nvSpPr>
          <p:spPr>
            <a:xfrm>
              <a:off x="3440837" y="8331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5" name="Google Shape;2095;p15"/>
            <p:cNvSpPr/>
            <p:nvPr/>
          </p:nvSpPr>
          <p:spPr>
            <a:xfrm>
              <a:off x="4118047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6" name="Google Shape;2096;p15"/>
            <p:cNvSpPr/>
            <p:nvPr/>
          </p:nvSpPr>
          <p:spPr>
            <a:xfrm>
              <a:off x="1954618" y="3472228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7" name="Google Shape;2097;p15"/>
            <p:cNvSpPr/>
            <p:nvPr/>
          </p:nvSpPr>
          <p:spPr>
            <a:xfrm>
              <a:off x="2232075" y="79062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8" name="Google Shape;2098;p15"/>
            <p:cNvSpPr/>
            <p:nvPr/>
          </p:nvSpPr>
          <p:spPr>
            <a:xfrm>
              <a:off x="7959105" y="261240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99" name="Google Shape;2099;p15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0" name="Google Shape;2100;p15"/>
            <p:cNvSpPr/>
            <p:nvPr/>
          </p:nvSpPr>
          <p:spPr>
            <a:xfrm>
              <a:off x="1182819" y="2551157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39" y="0"/>
                    <a:pt x="0" y="319"/>
                    <a:pt x="0" y="538"/>
                  </a:cubicBezTo>
                  <a:cubicBezTo>
                    <a:pt x="0" y="757"/>
                    <a:pt x="339" y="936"/>
                    <a:pt x="558" y="936"/>
                  </a:cubicBezTo>
                  <a:cubicBezTo>
                    <a:pt x="776" y="936"/>
                    <a:pt x="955" y="776"/>
                    <a:pt x="955" y="538"/>
                  </a:cubicBezTo>
                  <a:cubicBezTo>
                    <a:pt x="955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1" name="Google Shape;2101;p15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2" name="Google Shape;2102;p15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3" name="Google Shape;2103;p15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4" name="Google Shape;2104;p15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5" name="Google Shape;2105;p15"/>
            <p:cNvSpPr/>
            <p:nvPr/>
          </p:nvSpPr>
          <p:spPr>
            <a:xfrm>
              <a:off x="957651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6" name="Google Shape;2106;p15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7" name="Google Shape;2107;p15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8" name="Google Shape;2108;p15"/>
            <p:cNvSpPr/>
            <p:nvPr/>
          </p:nvSpPr>
          <p:spPr>
            <a:xfrm>
              <a:off x="1455319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9" name="Google Shape;2109;p15"/>
            <p:cNvSpPr/>
            <p:nvPr/>
          </p:nvSpPr>
          <p:spPr>
            <a:xfrm rot="10800000">
              <a:off x="8091603" y="3207442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0" name="Google Shape;2110;p15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1" name="Google Shape;2111;p15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2" name="Google Shape;2112;p15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3" name="Google Shape;2113;p15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4" name="Google Shape;2114;p15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5" name="Google Shape;2115;p15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6" name="Google Shape;2116;p15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7" name="Google Shape;2117;p15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8" name="Google Shape;2118;p15"/>
            <p:cNvSpPr/>
            <p:nvPr/>
          </p:nvSpPr>
          <p:spPr>
            <a:xfrm rot="10800000">
              <a:off x="7054276" y="40699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9" name="Google Shape;2119;p15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0" name="Google Shape;2120;p15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1" name="Google Shape;2121;p15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2" name="Google Shape;2122;p15"/>
            <p:cNvSpPr/>
            <p:nvPr/>
          </p:nvSpPr>
          <p:spPr>
            <a:xfrm rot="10800000">
              <a:off x="6377767" y="46844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3" name="Google Shape;2123;p15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4" name="Google Shape;2124;p15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5" name="Google Shape;2125;p15"/>
            <p:cNvSpPr/>
            <p:nvPr/>
          </p:nvSpPr>
          <p:spPr>
            <a:xfrm rot="10800000">
              <a:off x="8228288" y="199226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6" name="Google Shape;2126;p15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7" name="Google Shape;2127;p15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8" name="Google Shape;2128;p15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29" name="Google Shape;2129;p15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0" name="Google Shape;2130;p15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1" name="Google Shape;2131;p15"/>
            <p:cNvSpPr/>
            <p:nvPr/>
          </p:nvSpPr>
          <p:spPr>
            <a:xfrm rot="10800000">
              <a:off x="8145123" y="40650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2" name="Google Shape;2132;p15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3" name="Google Shape;2133;p15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4" name="Google Shape;2134;p15"/>
            <p:cNvSpPr/>
            <p:nvPr/>
          </p:nvSpPr>
          <p:spPr>
            <a:xfrm rot="10800000" flipH="1">
              <a:off x="1261789" y="360621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5" name="Google Shape;2135;p15"/>
            <p:cNvSpPr/>
            <p:nvPr/>
          </p:nvSpPr>
          <p:spPr>
            <a:xfrm rot="10800000" flipH="1">
              <a:off x="1144270" y="304093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6" name="Google Shape;2136;p15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7" name="Google Shape;2137;p15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8" name="Google Shape;2138;p15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39" name="Google Shape;2139;p15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0" name="Google Shape;2140;p15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1" name="Google Shape;2141;p15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2" name="Google Shape;2142;p15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3" name="Google Shape;2143;p15"/>
            <p:cNvSpPr/>
            <p:nvPr/>
          </p:nvSpPr>
          <p:spPr>
            <a:xfrm rot="10800000" flipH="1">
              <a:off x="7781260" y="4301190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4" name="Google Shape;2144;p15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5" name="Google Shape;2145;p15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6" name="Google Shape;2146;p15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7" name="Google Shape;2147;p15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8" name="Google Shape;2148;p15"/>
            <p:cNvSpPr/>
            <p:nvPr/>
          </p:nvSpPr>
          <p:spPr>
            <a:xfrm rot="10800000" flipH="1">
              <a:off x="3813234" y="45950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9" name="Google Shape;2149;p15"/>
            <p:cNvSpPr/>
            <p:nvPr/>
          </p:nvSpPr>
          <p:spPr>
            <a:xfrm rot="10800000" flipH="1">
              <a:off x="2030805" y="1858647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0" name="Google Shape;2150;p15"/>
            <p:cNvSpPr/>
            <p:nvPr/>
          </p:nvSpPr>
          <p:spPr>
            <a:xfrm rot="10800000" flipH="1">
              <a:off x="1774862" y="41592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1" name="Google Shape;2151;p15"/>
            <p:cNvSpPr/>
            <p:nvPr/>
          </p:nvSpPr>
          <p:spPr>
            <a:xfrm rot="10800000" flipH="1">
              <a:off x="4607949" y="48701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2" name="Google Shape;2152;p15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3" name="Google Shape;2153;p15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4" name="Google Shape;2154;p15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5" name="Google Shape;2155;p15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6" name="Google Shape;2156;p15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7" name="Google Shape;2157;p15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158" name="Google Shape;2158;p15"/>
          <p:cNvSpPr/>
          <p:nvPr/>
        </p:nvSpPr>
        <p:spPr>
          <a:xfrm rot="10800000" flipH="1">
            <a:off x="4714939" y="5541699"/>
            <a:ext cx="74679" cy="74796"/>
          </a:xfrm>
          <a:custGeom>
            <a:avLst/>
            <a:gdLst/>
            <a:ahLst/>
            <a:cxnLst/>
            <a:rect l="l" t="t" r="r" b="b"/>
            <a:pathLst>
              <a:path w="1275" h="1274" extrusionOk="0">
                <a:moveTo>
                  <a:pt x="757" y="0"/>
                </a:moveTo>
                <a:cubicBezTo>
                  <a:pt x="459" y="0"/>
                  <a:pt x="1" y="478"/>
                  <a:pt x="1" y="756"/>
                </a:cubicBezTo>
                <a:cubicBezTo>
                  <a:pt x="1" y="1055"/>
                  <a:pt x="459" y="1273"/>
                  <a:pt x="757" y="1273"/>
                </a:cubicBezTo>
                <a:cubicBezTo>
                  <a:pt x="1055" y="1273"/>
                  <a:pt x="1274" y="1015"/>
                  <a:pt x="1274" y="756"/>
                </a:cubicBezTo>
                <a:cubicBezTo>
                  <a:pt x="1274" y="458"/>
                  <a:pt x="1036" y="0"/>
                  <a:pt x="7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159" name="Google Shape;2159;p15"/>
          <p:cNvSpPr/>
          <p:nvPr/>
        </p:nvSpPr>
        <p:spPr>
          <a:xfrm rot="10800000">
            <a:off x="7878938" y="5541699"/>
            <a:ext cx="74679" cy="74796"/>
          </a:xfrm>
          <a:custGeom>
            <a:avLst/>
            <a:gdLst/>
            <a:ahLst/>
            <a:cxnLst/>
            <a:rect l="l" t="t" r="r" b="b"/>
            <a:pathLst>
              <a:path w="1275" h="1274" extrusionOk="0">
                <a:moveTo>
                  <a:pt x="757" y="0"/>
                </a:moveTo>
                <a:cubicBezTo>
                  <a:pt x="459" y="0"/>
                  <a:pt x="1" y="478"/>
                  <a:pt x="1" y="756"/>
                </a:cubicBezTo>
                <a:cubicBezTo>
                  <a:pt x="1" y="1055"/>
                  <a:pt x="459" y="1273"/>
                  <a:pt x="757" y="1273"/>
                </a:cubicBezTo>
                <a:cubicBezTo>
                  <a:pt x="1055" y="1273"/>
                  <a:pt x="1274" y="1015"/>
                  <a:pt x="1274" y="756"/>
                </a:cubicBezTo>
                <a:cubicBezTo>
                  <a:pt x="1274" y="458"/>
                  <a:pt x="1036" y="0"/>
                  <a:pt x="7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160" name="Google Shape;2160;p15"/>
          <p:cNvSpPr/>
          <p:nvPr/>
        </p:nvSpPr>
        <p:spPr>
          <a:xfrm rot="10800000">
            <a:off x="6050285" y="5737967"/>
            <a:ext cx="55994" cy="54952"/>
          </a:xfrm>
          <a:custGeom>
            <a:avLst/>
            <a:gdLst/>
            <a:ahLst/>
            <a:cxnLst/>
            <a:rect l="l" t="t" r="r" b="b"/>
            <a:pathLst>
              <a:path w="956" h="936" extrusionOk="0">
                <a:moveTo>
                  <a:pt x="557" y="1"/>
                </a:moveTo>
                <a:cubicBezTo>
                  <a:pt x="318" y="1"/>
                  <a:pt x="0" y="339"/>
                  <a:pt x="0" y="538"/>
                </a:cubicBezTo>
                <a:cubicBezTo>
                  <a:pt x="0" y="777"/>
                  <a:pt x="318" y="936"/>
                  <a:pt x="557" y="936"/>
                </a:cubicBezTo>
                <a:cubicBezTo>
                  <a:pt x="776" y="936"/>
                  <a:pt x="955" y="777"/>
                  <a:pt x="955" y="538"/>
                </a:cubicBezTo>
                <a:cubicBezTo>
                  <a:pt x="955" y="319"/>
                  <a:pt x="776" y="1"/>
                  <a:pt x="55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161" name="Google Shape;2161;p15"/>
          <p:cNvSpPr/>
          <p:nvPr/>
        </p:nvSpPr>
        <p:spPr>
          <a:xfrm rot="10800000" flipH="1">
            <a:off x="3779510" y="4834521"/>
            <a:ext cx="54823" cy="54952"/>
          </a:xfrm>
          <a:custGeom>
            <a:avLst/>
            <a:gdLst/>
            <a:ahLst/>
            <a:cxnLst/>
            <a:rect l="l" t="t" r="r" b="b"/>
            <a:pathLst>
              <a:path w="936" h="936" extrusionOk="0">
                <a:moveTo>
                  <a:pt x="537" y="0"/>
                </a:moveTo>
                <a:cubicBezTo>
                  <a:pt x="318" y="0"/>
                  <a:pt x="0" y="318"/>
                  <a:pt x="0" y="537"/>
                </a:cubicBezTo>
                <a:cubicBezTo>
                  <a:pt x="0" y="756"/>
                  <a:pt x="318" y="935"/>
                  <a:pt x="537" y="935"/>
                </a:cubicBezTo>
                <a:cubicBezTo>
                  <a:pt x="776" y="935"/>
                  <a:pt x="935" y="756"/>
                  <a:pt x="935" y="537"/>
                </a:cubicBezTo>
                <a:cubicBezTo>
                  <a:pt x="935" y="318"/>
                  <a:pt x="776" y="0"/>
                  <a:pt x="53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162" name="Google Shape;2162;p15"/>
          <p:cNvGrpSpPr/>
          <p:nvPr/>
        </p:nvGrpSpPr>
        <p:grpSpPr>
          <a:xfrm flipH="1">
            <a:off x="-114353" y="6395481"/>
            <a:ext cx="12361023" cy="635568"/>
            <a:chOff x="-63338" y="4415611"/>
            <a:chExt cx="9293759" cy="476676"/>
          </a:xfrm>
        </p:grpSpPr>
        <p:grpSp>
          <p:nvGrpSpPr>
            <p:cNvPr id="2163" name="Google Shape;2163;p15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2164" name="Google Shape;2164;p1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65" name="Google Shape;2165;p1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66" name="Google Shape;2166;p1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67" name="Google Shape;2167;p1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168" name="Google Shape;2168;p15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2169" name="Google Shape;2169;p1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70" name="Google Shape;2170;p1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71" name="Google Shape;2171;p1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72" name="Google Shape;2172;p1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173" name="Google Shape;2173;p15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2174" name="Google Shape;2174;p1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75" name="Google Shape;2175;p1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76" name="Google Shape;2176;p1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77" name="Google Shape;2177;p1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2178" name="Google Shape;2178;p15"/>
          <p:cNvGrpSpPr/>
          <p:nvPr/>
        </p:nvGrpSpPr>
        <p:grpSpPr>
          <a:xfrm>
            <a:off x="9074228" y="3746303"/>
            <a:ext cx="2018752" cy="3010083"/>
            <a:chOff x="2613725" y="2780925"/>
            <a:chExt cx="709825" cy="1055725"/>
          </a:xfrm>
        </p:grpSpPr>
        <p:sp>
          <p:nvSpPr>
            <p:cNvPr id="2179" name="Google Shape;2179;p15"/>
            <p:cNvSpPr/>
            <p:nvPr/>
          </p:nvSpPr>
          <p:spPr>
            <a:xfrm>
              <a:off x="2659000" y="3084050"/>
              <a:ext cx="629225" cy="734700"/>
            </a:xfrm>
            <a:custGeom>
              <a:avLst/>
              <a:gdLst/>
              <a:ahLst/>
              <a:cxnLst/>
              <a:rect l="l" t="t" r="r" b="b"/>
              <a:pathLst>
                <a:path w="25169" h="29388" extrusionOk="0">
                  <a:moveTo>
                    <a:pt x="0" y="1"/>
                  </a:moveTo>
                  <a:lnTo>
                    <a:pt x="0" y="29387"/>
                  </a:lnTo>
                  <a:lnTo>
                    <a:pt x="25169" y="29387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659000" y="3658550"/>
              <a:ext cx="629225" cy="159700"/>
            </a:xfrm>
            <a:custGeom>
              <a:avLst/>
              <a:gdLst/>
              <a:ahLst/>
              <a:cxnLst/>
              <a:rect l="l" t="t" r="r" b="b"/>
              <a:pathLst>
                <a:path w="25169" h="6388" extrusionOk="0">
                  <a:moveTo>
                    <a:pt x="0" y="1"/>
                  </a:moveTo>
                  <a:lnTo>
                    <a:pt x="0" y="6388"/>
                  </a:lnTo>
                  <a:lnTo>
                    <a:pt x="25169" y="6388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24675" y="2803025"/>
              <a:ext cx="698875" cy="281050"/>
            </a:xfrm>
            <a:custGeom>
              <a:avLst/>
              <a:gdLst/>
              <a:ahLst/>
              <a:cxnLst/>
              <a:rect l="l" t="t" r="r" b="b"/>
              <a:pathLst>
                <a:path w="27955" h="11242" extrusionOk="0">
                  <a:moveTo>
                    <a:pt x="3024" y="0"/>
                  </a:moveTo>
                  <a:cubicBezTo>
                    <a:pt x="2746" y="0"/>
                    <a:pt x="2467" y="239"/>
                    <a:pt x="2408" y="498"/>
                  </a:cubicBezTo>
                  <a:lnTo>
                    <a:pt x="60" y="10744"/>
                  </a:lnTo>
                  <a:cubicBezTo>
                    <a:pt x="0" y="11023"/>
                    <a:pt x="199" y="11242"/>
                    <a:pt x="458" y="11242"/>
                  </a:cubicBezTo>
                  <a:lnTo>
                    <a:pt x="27497" y="11242"/>
                  </a:lnTo>
                  <a:cubicBezTo>
                    <a:pt x="27775" y="11242"/>
                    <a:pt x="27954" y="11023"/>
                    <a:pt x="27895" y="10744"/>
                  </a:cubicBezTo>
                  <a:lnTo>
                    <a:pt x="25806" y="498"/>
                  </a:lnTo>
                  <a:cubicBezTo>
                    <a:pt x="25726" y="239"/>
                    <a:pt x="25448" y="0"/>
                    <a:pt x="25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908450" y="2814225"/>
              <a:ext cx="25875" cy="257175"/>
            </a:xfrm>
            <a:custGeom>
              <a:avLst/>
              <a:gdLst/>
              <a:ahLst/>
              <a:cxnLst/>
              <a:rect l="l" t="t" r="r" b="b"/>
              <a:pathLst>
                <a:path w="1035" h="10287" extrusionOk="0">
                  <a:moveTo>
                    <a:pt x="880" y="0"/>
                  </a:moveTo>
                  <a:cubicBezTo>
                    <a:pt x="801" y="0"/>
                    <a:pt x="716" y="50"/>
                    <a:pt x="706" y="149"/>
                  </a:cubicBezTo>
                  <a:cubicBezTo>
                    <a:pt x="488" y="3492"/>
                    <a:pt x="229" y="6795"/>
                    <a:pt x="10" y="10137"/>
                  </a:cubicBezTo>
                  <a:cubicBezTo>
                    <a:pt x="0" y="10237"/>
                    <a:pt x="75" y="10286"/>
                    <a:pt x="154" y="10286"/>
                  </a:cubicBezTo>
                  <a:cubicBezTo>
                    <a:pt x="234" y="10286"/>
                    <a:pt x="318" y="10237"/>
                    <a:pt x="328" y="10137"/>
                  </a:cubicBezTo>
                  <a:cubicBezTo>
                    <a:pt x="547" y="6795"/>
                    <a:pt x="806" y="3492"/>
                    <a:pt x="1025" y="149"/>
                  </a:cubicBezTo>
                  <a:cubicBezTo>
                    <a:pt x="1035" y="50"/>
                    <a:pt x="960" y="0"/>
                    <a:pt x="880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839750" y="2814200"/>
              <a:ext cx="47175" cy="257050"/>
            </a:xfrm>
            <a:custGeom>
              <a:avLst/>
              <a:gdLst/>
              <a:ahLst/>
              <a:cxnLst/>
              <a:rect l="l" t="t" r="r" b="b"/>
              <a:pathLst>
                <a:path w="1887" h="10282" extrusionOk="0">
                  <a:moveTo>
                    <a:pt x="1684" y="1"/>
                  </a:moveTo>
                  <a:cubicBezTo>
                    <a:pt x="1625" y="1"/>
                    <a:pt x="1572" y="33"/>
                    <a:pt x="1564" y="110"/>
                  </a:cubicBezTo>
                  <a:cubicBezTo>
                    <a:pt x="1047" y="3433"/>
                    <a:pt x="550" y="6756"/>
                    <a:pt x="12" y="10078"/>
                  </a:cubicBezTo>
                  <a:cubicBezTo>
                    <a:pt x="0" y="10198"/>
                    <a:pt x="104" y="10282"/>
                    <a:pt x="192" y="10282"/>
                  </a:cubicBezTo>
                  <a:cubicBezTo>
                    <a:pt x="251" y="10282"/>
                    <a:pt x="303" y="10245"/>
                    <a:pt x="311" y="10158"/>
                  </a:cubicBezTo>
                  <a:cubicBezTo>
                    <a:pt x="848" y="6815"/>
                    <a:pt x="1345" y="3513"/>
                    <a:pt x="1863" y="190"/>
                  </a:cubicBezTo>
                  <a:cubicBezTo>
                    <a:pt x="1887" y="81"/>
                    <a:pt x="1777" y="1"/>
                    <a:pt x="1684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771000" y="2814200"/>
              <a:ext cx="69475" cy="256850"/>
            </a:xfrm>
            <a:custGeom>
              <a:avLst/>
              <a:gdLst/>
              <a:ahLst/>
              <a:cxnLst/>
              <a:rect l="l" t="t" r="r" b="b"/>
              <a:pathLst>
                <a:path w="2779" h="10274" extrusionOk="0">
                  <a:moveTo>
                    <a:pt x="2587" y="1"/>
                  </a:moveTo>
                  <a:cubicBezTo>
                    <a:pt x="2526" y="1"/>
                    <a:pt x="2467" y="33"/>
                    <a:pt x="2444" y="110"/>
                  </a:cubicBezTo>
                  <a:cubicBezTo>
                    <a:pt x="1648" y="3433"/>
                    <a:pt x="832" y="6756"/>
                    <a:pt x="37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131" y="6815"/>
                    <a:pt x="1947" y="3513"/>
                    <a:pt x="2742" y="190"/>
                  </a:cubicBezTo>
                  <a:cubicBezTo>
                    <a:pt x="2779" y="81"/>
                    <a:pt x="2682" y="1"/>
                    <a:pt x="2587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704650" y="2814200"/>
              <a:ext cx="81425" cy="256850"/>
            </a:xfrm>
            <a:custGeom>
              <a:avLst/>
              <a:gdLst/>
              <a:ahLst/>
              <a:cxnLst/>
              <a:rect l="l" t="t" r="r" b="b"/>
              <a:pathLst>
                <a:path w="3257" h="10274" extrusionOk="0">
                  <a:moveTo>
                    <a:pt x="3058" y="1"/>
                  </a:moveTo>
                  <a:cubicBezTo>
                    <a:pt x="2995" y="1"/>
                    <a:pt x="2933" y="33"/>
                    <a:pt x="2909" y="110"/>
                  </a:cubicBezTo>
                  <a:cubicBezTo>
                    <a:pt x="1934" y="3433"/>
                    <a:pt x="999" y="6756"/>
                    <a:pt x="24" y="10078"/>
                  </a:cubicBezTo>
                  <a:cubicBezTo>
                    <a:pt x="1" y="10197"/>
                    <a:pt x="90" y="10273"/>
                    <a:pt x="179" y="10273"/>
                  </a:cubicBezTo>
                  <a:cubicBezTo>
                    <a:pt x="239" y="10273"/>
                    <a:pt x="299" y="10238"/>
                    <a:pt x="323" y="10158"/>
                  </a:cubicBezTo>
                  <a:cubicBezTo>
                    <a:pt x="1298" y="6815"/>
                    <a:pt x="2233" y="3513"/>
                    <a:pt x="3208" y="190"/>
                  </a:cubicBezTo>
                  <a:cubicBezTo>
                    <a:pt x="3256" y="81"/>
                    <a:pt x="3156" y="1"/>
                    <a:pt x="305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646650" y="2814200"/>
              <a:ext cx="85200" cy="256850"/>
            </a:xfrm>
            <a:custGeom>
              <a:avLst/>
              <a:gdLst/>
              <a:ahLst/>
              <a:cxnLst/>
              <a:rect l="l" t="t" r="r" b="b"/>
              <a:pathLst>
                <a:path w="3408" h="10274" extrusionOk="0">
                  <a:moveTo>
                    <a:pt x="3218" y="1"/>
                  </a:moveTo>
                  <a:cubicBezTo>
                    <a:pt x="3156" y="1"/>
                    <a:pt x="3092" y="33"/>
                    <a:pt x="3061" y="110"/>
                  </a:cubicBezTo>
                  <a:cubicBezTo>
                    <a:pt x="2046" y="3433"/>
                    <a:pt x="1051" y="6756"/>
                    <a:pt x="36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350" y="6815"/>
                    <a:pt x="2344" y="3513"/>
                    <a:pt x="3359" y="190"/>
                  </a:cubicBezTo>
                  <a:cubicBezTo>
                    <a:pt x="3408" y="81"/>
                    <a:pt x="3315" y="1"/>
                    <a:pt x="321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970375" y="2814225"/>
              <a:ext cx="7975" cy="257175"/>
            </a:xfrm>
            <a:custGeom>
              <a:avLst/>
              <a:gdLst/>
              <a:ahLst/>
              <a:cxnLst/>
              <a:rect l="l" t="t" r="r" b="b"/>
              <a:pathLst>
                <a:path w="319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10137"/>
                  </a:lnTo>
                  <a:cubicBezTo>
                    <a:pt x="0" y="10237"/>
                    <a:pt x="80" y="10286"/>
                    <a:pt x="159" y="10286"/>
                  </a:cubicBezTo>
                  <a:cubicBezTo>
                    <a:pt x="239" y="10286"/>
                    <a:pt x="318" y="10237"/>
                    <a:pt x="318" y="10137"/>
                  </a:cubicBezTo>
                  <a:lnTo>
                    <a:pt x="318" y="149"/>
                  </a:ln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3013650" y="2814225"/>
              <a:ext cx="25375" cy="257175"/>
            </a:xfrm>
            <a:custGeom>
              <a:avLst/>
              <a:gdLst/>
              <a:ahLst/>
              <a:cxnLst/>
              <a:rect l="l" t="t" r="r" b="b"/>
              <a:pathLst>
                <a:path w="1015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cubicBezTo>
                    <a:pt x="219" y="3492"/>
                    <a:pt x="478" y="6795"/>
                    <a:pt x="696" y="10137"/>
                  </a:cubicBezTo>
                  <a:cubicBezTo>
                    <a:pt x="706" y="10237"/>
                    <a:pt x="786" y="10286"/>
                    <a:pt x="863" y="10286"/>
                  </a:cubicBezTo>
                  <a:cubicBezTo>
                    <a:pt x="940" y="10286"/>
                    <a:pt x="1015" y="10237"/>
                    <a:pt x="1015" y="10137"/>
                  </a:cubicBezTo>
                  <a:cubicBezTo>
                    <a:pt x="796" y="6795"/>
                    <a:pt x="557" y="3492"/>
                    <a:pt x="318" y="149"/>
                  </a:cubicBez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3061100" y="2814350"/>
              <a:ext cx="47175" cy="257200"/>
            </a:xfrm>
            <a:custGeom>
              <a:avLst/>
              <a:gdLst/>
              <a:ahLst/>
              <a:cxnLst/>
              <a:rect l="l" t="t" r="r" b="b"/>
              <a:pathLst>
                <a:path w="1887" h="10288" extrusionOk="0">
                  <a:moveTo>
                    <a:pt x="192" y="1"/>
                  </a:moveTo>
                  <a:cubicBezTo>
                    <a:pt x="103" y="1"/>
                    <a:pt x="0" y="84"/>
                    <a:pt x="12" y="204"/>
                  </a:cubicBezTo>
                  <a:cubicBezTo>
                    <a:pt x="549" y="3527"/>
                    <a:pt x="1047" y="6849"/>
                    <a:pt x="1564" y="10172"/>
                  </a:cubicBezTo>
                  <a:cubicBezTo>
                    <a:pt x="1572" y="10252"/>
                    <a:pt x="1629" y="10287"/>
                    <a:pt x="1691" y="10287"/>
                  </a:cubicBezTo>
                  <a:cubicBezTo>
                    <a:pt x="1783" y="10287"/>
                    <a:pt x="1886" y="10211"/>
                    <a:pt x="1862" y="10092"/>
                  </a:cubicBezTo>
                  <a:cubicBezTo>
                    <a:pt x="1345" y="6770"/>
                    <a:pt x="848" y="3467"/>
                    <a:pt x="311" y="124"/>
                  </a:cubicBezTo>
                  <a:cubicBezTo>
                    <a:pt x="303" y="37"/>
                    <a:pt x="251" y="1"/>
                    <a:pt x="192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3107550" y="2814075"/>
              <a:ext cx="69150" cy="256975"/>
            </a:xfrm>
            <a:custGeom>
              <a:avLst/>
              <a:gdLst/>
              <a:ahLst/>
              <a:cxnLst/>
              <a:rect l="l" t="t" r="r" b="b"/>
              <a:pathLst>
                <a:path w="2766" h="10279" extrusionOk="0">
                  <a:moveTo>
                    <a:pt x="187" y="0"/>
                  </a:moveTo>
                  <a:cubicBezTo>
                    <a:pt x="97" y="0"/>
                    <a:pt x="1" y="76"/>
                    <a:pt x="24" y="195"/>
                  </a:cubicBezTo>
                  <a:cubicBezTo>
                    <a:pt x="820" y="3518"/>
                    <a:pt x="1636" y="6820"/>
                    <a:pt x="2432" y="10163"/>
                  </a:cubicBezTo>
                  <a:cubicBezTo>
                    <a:pt x="2456" y="10243"/>
                    <a:pt x="2519" y="10278"/>
                    <a:pt x="2582" y="10278"/>
                  </a:cubicBezTo>
                  <a:cubicBezTo>
                    <a:pt x="2674" y="10278"/>
                    <a:pt x="2766" y="10202"/>
                    <a:pt x="2730" y="10083"/>
                  </a:cubicBezTo>
                  <a:cubicBezTo>
                    <a:pt x="1934" y="6761"/>
                    <a:pt x="1139" y="3438"/>
                    <a:pt x="323" y="115"/>
                  </a:cubicBezTo>
                  <a:cubicBezTo>
                    <a:pt x="307" y="35"/>
                    <a:pt x="249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3162475" y="2814075"/>
              <a:ext cx="81675" cy="256975"/>
            </a:xfrm>
            <a:custGeom>
              <a:avLst/>
              <a:gdLst/>
              <a:ahLst/>
              <a:cxnLst/>
              <a:rect l="l" t="t" r="r" b="b"/>
              <a:pathLst>
                <a:path w="3267" h="10279" extrusionOk="0">
                  <a:moveTo>
                    <a:pt x="193" y="0"/>
                  </a:moveTo>
                  <a:cubicBezTo>
                    <a:pt x="99" y="0"/>
                    <a:pt x="0" y="76"/>
                    <a:pt x="36" y="195"/>
                  </a:cubicBezTo>
                  <a:cubicBezTo>
                    <a:pt x="1011" y="3518"/>
                    <a:pt x="1966" y="6820"/>
                    <a:pt x="2921" y="10163"/>
                  </a:cubicBezTo>
                  <a:cubicBezTo>
                    <a:pt x="2945" y="10243"/>
                    <a:pt x="3011" y="10278"/>
                    <a:pt x="3076" y="10278"/>
                  </a:cubicBezTo>
                  <a:cubicBezTo>
                    <a:pt x="3173" y="10278"/>
                    <a:pt x="3267" y="10202"/>
                    <a:pt x="3219" y="10083"/>
                  </a:cubicBezTo>
                  <a:cubicBezTo>
                    <a:pt x="2264" y="6761"/>
                    <a:pt x="1289" y="3438"/>
                    <a:pt x="334" y="115"/>
                  </a:cubicBezTo>
                  <a:cubicBezTo>
                    <a:pt x="318" y="35"/>
                    <a:pt x="25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3216400" y="2814075"/>
              <a:ext cx="85350" cy="256975"/>
            </a:xfrm>
            <a:custGeom>
              <a:avLst/>
              <a:gdLst/>
              <a:ahLst/>
              <a:cxnLst/>
              <a:rect l="l" t="t" r="r" b="b"/>
              <a:pathLst>
                <a:path w="3414" h="10279" extrusionOk="0">
                  <a:moveTo>
                    <a:pt x="199" y="0"/>
                  </a:moveTo>
                  <a:cubicBezTo>
                    <a:pt x="101" y="0"/>
                    <a:pt x="0" y="76"/>
                    <a:pt x="48" y="195"/>
                  </a:cubicBezTo>
                  <a:cubicBezTo>
                    <a:pt x="1062" y="3518"/>
                    <a:pt x="2057" y="6820"/>
                    <a:pt x="3092" y="10163"/>
                  </a:cubicBezTo>
                  <a:cubicBezTo>
                    <a:pt x="3108" y="10243"/>
                    <a:pt x="3166" y="10278"/>
                    <a:pt x="3227" y="10278"/>
                  </a:cubicBezTo>
                  <a:cubicBezTo>
                    <a:pt x="3317" y="10278"/>
                    <a:pt x="3414" y="10202"/>
                    <a:pt x="3390" y="10083"/>
                  </a:cubicBezTo>
                  <a:cubicBezTo>
                    <a:pt x="2356" y="6761"/>
                    <a:pt x="1361" y="3438"/>
                    <a:pt x="346" y="115"/>
                  </a:cubicBezTo>
                  <a:cubicBezTo>
                    <a:pt x="330" y="35"/>
                    <a:pt x="265" y="0"/>
                    <a:pt x="19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913175" y="3431750"/>
              <a:ext cx="137300" cy="387000"/>
            </a:xfrm>
            <a:custGeom>
              <a:avLst/>
              <a:gdLst/>
              <a:ahLst/>
              <a:cxnLst/>
              <a:rect l="l" t="t" r="r" b="b"/>
              <a:pathLst>
                <a:path w="5492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5491" y="15479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913175" y="3431750"/>
              <a:ext cx="4000" cy="387000"/>
            </a:xfrm>
            <a:custGeom>
              <a:avLst/>
              <a:gdLst/>
              <a:ahLst/>
              <a:cxnLst/>
              <a:rect l="l" t="t" r="r" b="b"/>
              <a:pathLst>
                <a:path w="1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59" y="1547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93505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9569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9793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300170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30240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30459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3020100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9" y="1"/>
                  </a:moveTo>
                  <a:cubicBezTo>
                    <a:pt x="160" y="1"/>
                    <a:pt x="1" y="180"/>
                    <a:pt x="1" y="399"/>
                  </a:cubicBezTo>
                  <a:cubicBezTo>
                    <a:pt x="1" y="618"/>
                    <a:pt x="160" y="797"/>
                    <a:pt x="399" y="797"/>
                  </a:cubicBezTo>
                  <a:cubicBezTo>
                    <a:pt x="618" y="797"/>
                    <a:pt x="797" y="618"/>
                    <a:pt x="797" y="399"/>
                  </a:cubicBezTo>
                  <a:cubicBezTo>
                    <a:pt x="797" y="200"/>
                    <a:pt x="618" y="2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613725" y="2780925"/>
              <a:ext cx="691425" cy="235500"/>
            </a:xfrm>
            <a:custGeom>
              <a:avLst/>
              <a:gdLst/>
              <a:ahLst/>
              <a:cxnLst/>
              <a:rect l="l" t="t" r="r" b="b"/>
              <a:pathLst>
                <a:path w="27657" h="9420" extrusionOk="0">
                  <a:moveTo>
                    <a:pt x="13711" y="1"/>
                  </a:moveTo>
                  <a:cubicBezTo>
                    <a:pt x="8353" y="1"/>
                    <a:pt x="3221" y="77"/>
                    <a:pt x="2945" y="248"/>
                  </a:cubicBezTo>
                  <a:cubicBezTo>
                    <a:pt x="2348" y="546"/>
                    <a:pt x="597" y="6813"/>
                    <a:pt x="359" y="7490"/>
                  </a:cubicBezTo>
                  <a:cubicBezTo>
                    <a:pt x="1" y="8425"/>
                    <a:pt x="279" y="9420"/>
                    <a:pt x="1353" y="9420"/>
                  </a:cubicBezTo>
                  <a:cubicBezTo>
                    <a:pt x="2787" y="9420"/>
                    <a:pt x="3297" y="5551"/>
                    <a:pt x="5160" y="5551"/>
                  </a:cubicBezTo>
                  <a:cubicBezTo>
                    <a:pt x="5210" y="5551"/>
                    <a:pt x="5261" y="5554"/>
                    <a:pt x="5313" y="5560"/>
                  </a:cubicBezTo>
                  <a:cubicBezTo>
                    <a:pt x="7302" y="5799"/>
                    <a:pt x="6526" y="7908"/>
                    <a:pt x="8158" y="8007"/>
                  </a:cubicBezTo>
                  <a:cubicBezTo>
                    <a:pt x="8179" y="8008"/>
                    <a:pt x="8200" y="8009"/>
                    <a:pt x="8221" y="8009"/>
                  </a:cubicBezTo>
                  <a:cubicBezTo>
                    <a:pt x="9802" y="8009"/>
                    <a:pt x="10544" y="5120"/>
                    <a:pt x="12232" y="5120"/>
                  </a:cubicBezTo>
                  <a:cubicBezTo>
                    <a:pt x="12260" y="5120"/>
                    <a:pt x="12288" y="5121"/>
                    <a:pt x="12316" y="5122"/>
                  </a:cubicBezTo>
                  <a:cubicBezTo>
                    <a:pt x="14087" y="5202"/>
                    <a:pt x="13789" y="6535"/>
                    <a:pt x="15261" y="6535"/>
                  </a:cubicBezTo>
                  <a:cubicBezTo>
                    <a:pt x="16713" y="6535"/>
                    <a:pt x="16654" y="4267"/>
                    <a:pt x="18186" y="4267"/>
                  </a:cubicBezTo>
                  <a:cubicBezTo>
                    <a:pt x="19560" y="4267"/>
                    <a:pt x="19356" y="5993"/>
                    <a:pt x="20937" y="5993"/>
                  </a:cubicBezTo>
                  <a:cubicBezTo>
                    <a:pt x="21095" y="5993"/>
                    <a:pt x="21271" y="5976"/>
                    <a:pt x="21469" y="5938"/>
                  </a:cubicBezTo>
                  <a:cubicBezTo>
                    <a:pt x="23603" y="5527"/>
                    <a:pt x="23425" y="3728"/>
                    <a:pt x="24898" y="3728"/>
                  </a:cubicBezTo>
                  <a:cubicBezTo>
                    <a:pt x="24922" y="3728"/>
                    <a:pt x="24946" y="3729"/>
                    <a:pt x="24970" y="3730"/>
                  </a:cubicBezTo>
                  <a:cubicBezTo>
                    <a:pt x="26434" y="3766"/>
                    <a:pt x="25711" y="6931"/>
                    <a:pt x="27208" y="6931"/>
                  </a:cubicBezTo>
                  <a:cubicBezTo>
                    <a:pt x="27339" y="6931"/>
                    <a:pt x="27488" y="6906"/>
                    <a:pt x="27656" y="6853"/>
                  </a:cubicBezTo>
                  <a:cubicBezTo>
                    <a:pt x="27656" y="6853"/>
                    <a:pt x="26701" y="546"/>
                    <a:pt x="26045" y="248"/>
                  </a:cubicBezTo>
                  <a:cubicBezTo>
                    <a:pt x="25712" y="92"/>
                    <a:pt x="19576" y="1"/>
                    <a:pt x="137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792300" y="2926375"/>
              <a:ext cx="42300" cy="39825"/>
            </a:xfrm>
            <a:custGeom>
              <a:avLst/>
              <a:gdLst/>
              <a:ahLst/>
              <a:cxnLst/>
              <a:rect l="l" t="t" r="r" b="b"/>
              <a:pathLst>
                <a:path w="1692" h="1593" extrusionOk="0">
                  <a:moveTo>
                    <a:pt x="20" y="1"/>
                  </a:moveTo>
                  <a:cubicBezTo>
                    <a:pt x="20" y="1"/>
                    <a:pt x="0" y="180"/>
                    <a:pt x="0" y="399"/>
                  </a:cubicBezTo>
                  <a:cubicBezTo>
                    <a:pt x="20" y="637"/>
                    <a:pt x="159" y="976"/>
                    <a:pt x="378" y="1234"/>
                  </a:cubicBezTo>
                  <a:cubicBezTo>
                    <a:pt x="418" y="1294"/>
                    <a:pt x="498" y="1373"/>
                    <a:pt x="577" y="1413"/>
                  </a:cubicBezTo>
                  <a:cubicBezTo>
                    <a:pt x="677" y="1473"/>
                    <a:pt x="756" y="1513"/>
                    <a:pt x="816" y="1533"/>
                  </a:cubicBezTo>
                  <a:cubicBezTo>
                    <a:pt x="915" y="1572"/>
                    <a:pt x="995" y="1592"/>
                    <a:pt x="1075" y="1592"/>
                  </a:cubicBezTo>
                  <a:cubicBezTo>
                    <a:pt x="1174" y="1592"/>
                    <a:pt x="1214" y="1592"/>
                    <a:pt x="1294" y="1572"/>
                  </a:cubicBezTo>
                  <a:cubicBezTo>
                    <a:pt x="1373" y="1533"/>
                    <a:pt x="1413" y="1533"/>
                    <a:pt x="1473" y="1513"/>
                  </a:cubicBezTo>
                  <a:cubicBezTo>
                    <a:pt x="1512" y="1493"/>
                    <a:pt x="1572" y="1473"/>
                    <a:pt x="1592" y="1433"/>
                  </a:cubicBezTo>
                  <a:cubicBezTo>
                    <a:pt x="1672" y="1413"/>
                    <a:pt x="1691" y="1393"/>
                    <a:pt x="1691" y="1393"/>
                  </a:cubicBezTo>
                  <a:lnTo>
                    <a:pt x="1691" y="1393"/>
                  </a:lnTo>
                  <a:cubicBezTo>
                    <a:pt x="1691" y="1393"/>
                    <a:pt x="1652" y="1413"/>
                    <a:pt x="1572" y="1413"/>
                  </a:cubicBezTo>
                  <a:cubicBezTo>
                    <a:pt x="1532" y="1413"/>
                    <a:pt x="1492" y="1433"/>
                    <a:pt x="1453" y="1433"/>
                  </a:cubicBezTo>
                  <a:lnTo>
                    <a:pt x="1294" y="1433"/>
                  </a:lnTo>
                  <a:cubicBezTo>
                    <a:pt x="1234" y="1433"/>
                    <a:pt x="1174" y="1413"/>
                    <a:pt x="1114" y="1413"/>
                  </a:cubicBezTo>
                  <a:cubicBezTo>
                    <a:pt x="1075" y="1413"/>
                    <a:pt x="995" y="1393"/>
                    <a:pt x="955" y="1373"/>
                  </a:cubicBezTo>
                  <a:cubicBezTo>
                    <a:pt x="876" y="1334"/>
                    <a:pt x="816" y="1294"/>
                    <a:pt x="776" y="1274"/>
                  </a:cubicBezTo>
                  <a:cubicBezTo>
                    <a:pt x="717" y="1214"/>
                    <a:pt x="677" y="1194"/>
                    <a:pt x="617" y="1115"/>
                  </a:cubicBezTo>
                  <a:cubicBezTo>
                    <a:pt x="518" y="995"/>
                    <a:pt x="458" y="876"/>
                    <a:pt x="378" y="737"/>
                  </a:cubicBezTo>
                  <a:cubicBezTo>
                    <a:pt x="299" y="598"/>
                    <a:pt x="239" y="478"/>
                    <a:pt x="199" y="379"/>
                  </a:cubicBezTo>
                  <a:cubicBezTo>
                    <a:pt x="100" y="140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628650" y="2955725"/>
              <a:ext cx="25875" cy="52250"/>
            </a:xfrm>
            <a:custGeom>
              <a:avLst/>
              <a:gdLst/>
              <a:ahLst/>
              <a:cxnLst/>
              <a:rect l="l" t="t" r="r" b="b"/>
              <a:pathLst>
                <a:path w="1035" h="2090" extrusionOk="0">
                  <a:moveTo>
                    <a:pt x="438" y="1"/>
                  </a:moveTo>
                  <a:cubicBezTo>
                    <a:pt x="438" y="1"/>
                    <a:pt x="339" y="120"/>
                    <a:pt x="199" y="339"/>
                  </a:cubicBezTo>
                  <a:cubicBezTo>
                    <a:pt x="100" y="558"/>
                    <a:pt x="0" y="916"/>
                    <a:pt x="60" y="1254"/>
                  </a:cubicBezTo>
                  <a:cubicBezTo>
                    <a:pt x="60" y="1353"/>
                    <a:pt x="80" y="1453"/>
                    <a:pt x="100" y="1533"/>
                  </a:cubicBezTo>
                  <a:cubicBezTo>
                    <a:pt x="140" y="1612"/>
                    <a:pt x="179" y="1692"/>
                    <a:pt x="239" y="1751"/>
                  </a:cubicBezTo>
                  <a:cubicBezTo>
                    <a:pt x="279" y="1831"/>
                    <a:pt x="319" y="1891"/>
                    <a:pt x="398" y="1930"/>
                  </a:cubicBezTo>
                  <a:cubicBezTo>
                    <a:pt x="478" y="1990"/>
                    <a:pt x="538" y="2010"/>
                    <a:pt x="597" y="2030"/>
                  </a:cubicBezTo>
                  <a:cubicBezTo>
                    <a:pt x="677" y="2050"/>
                    <a:pt x="737" y="2090"/>
                    <a:pt x="776" y="2090"/>
                  </a:cubicBezTo>
                  <a:lnTo>
                    <a:pt x="1035" y="2090"/>
                  </a:lnTo>
                  <a:cubicBezTo>
                    <a:pt x="1035" y="2090"/>
                    <a:pt x="995" y="2050"/>
                    <a:pt x="936" y="2030"/>
                  </a:cubicBezTo>
                  <a:cubicBezTo>
                    <a:pt x="876" y="2030"/>
                    <a:pt x="856" y="2010"/>
                    <a:pt x="796" y="1990"/>
                  </a:cubicBezTo>
                  <a:cubicBezTo>
                    <a:pt x="776" y="1990"/>
                    <a:pt x="737" y="1930"/>
                    <a:pt x="677" y="1911"/>
                  </a:cubicBezTo>
                  <a:cubicBezTo>
                    <a:pt x="637" y="1891"/>
                    <a:pt x="597" y="1831"/>
                    <a:pt x="557" y="1791"/>
                  </a:cubicBezTo>
                  <a:cubicBezTo>
                    <a:pt x="498" y="1751"/>
                    <a:pt x="478" y="1692"/>
                    <a:pt x="438" y="1632"/>
                  </a:cubicBezTo>
                  <a:cubicBezTo>
                    <a:pt x="398" y="1592"/>
                    <a:pt x="378" y="1513"/>
                    <a:pt x="359" y="1453"/>
                  </a:cubicBezTo>
                  <a:cubicBezTo>
                    <a:pt x="339" y="1393"/>
                    <a:pt x="299" y="1314"/>
                    <a:pt x="299" y="1234"/>
                  </a:cubicBezTo>
                  <a:cubicBezTo>
                    <a:pt x="279" y="1095"/>
                    <a:pt x="299" y="936"/>
                    <a:pt x="299" y="796"/>
                  </a:cubicBezTo>
                  <a:cubicBezTo>
                    <a:pt x="299" y="637"/>
                    <a:pt x="319" y="518"/>
                    <a:pt x="359" y="398"/>
                  </a:cubicBezTo>
                  <a:cubicBezTo>
                    <a:pt x="398" y="140"/>
                    <a:pt x="438" y="1"/>
                    <a:pt x="438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964400" y="2906975"/>
              <a:ext cx="54250" cy="22900"/>
            </a:xfrm>
            <a:custGeom>
              <a:avLst/>
              <a:gdLst/>
              <a:ahLst/>
              <a:cxnLst/>
              <a:rect l="l" t="t" r="r" b="b"/>
              <a:pathLst>
                <a:path w="2170" h="916" extrusionOk="0">
                  <a:moveTo>
                    <a:pt x="2169" y="1"/>
                  </a:moveTo>
                  <a:cubicBezTo>
                    <a:pt x="2169" y="1"/>
                    <a:pt x="2169" y="21"/>
                    <a:pt x="2129" y="100"/>
                  </a:cubicBezTo>
                  <a:cubicBezTo>
                    <a:pt x="2089" y="120"/>
                    <a:pt x="2070" y="140"/>
                    <a:pt x="2050" y="200"/>
                  </a:cubicBezTo>
                  <a:cubicBezTo>
                    <a:pt x="2030" y="239"/>
                    <a:pt x="1970" y="279"/>
                    <a:pt x="1950" y="319"/>
                  </a:cubicBezTo>
                  <a:cubicBezTo>
                    <a:pt x="1930" y="379"/>
                    <a:pt x="1871" y="399"/>
                    <a:pt x="1831" y="438"/>
                  </a:cubicBezTo>
                  <a:cubicBezTo>
                    <a:pt x="1791" y="498"/>
                    <a:pt x="1731" y="518"/>
                    <a:pt x="1672" y="538"/>
                  </a:cubicBezTo>
                  <a:cubicBezTo>
                    <a:pt x="1592" y="598"/>
                    <a:pt x="1552" y="598"/>
                    <a:pt x="1473" y="617"/>
                  </a:cubicBezTo>
                  <a:cubicBezTo>
                    <a:pt x="1393" y="617"/>
                    <a:pt x="1333" y="637"/>
                    <a:pt x="1254" y="637"/>
                  </a:cubicBezTo>
                  <a:cubicBezTo>
                    <a:pt x="1204" y="650"/>
                    <a:pt x="1157" y="654"/>
                    <a:pt x="1110" y="654"/>
                  </a:cubicBezTo>
                  <a:cubicBezTo>
                    <a:pt x="1006" y="654"/>
                    <a:pt x="906" y="631"/>
                    <a:pt x="796" y="617"/>
                  </a:cubicBezTo>
                  <a:cubicBezTo>
                    <a:pt x="657" y="578"/>
                    <a:pt x="538" y="558"/>
                    <a:pt x="398" y="518"/>
                  </a:cubicBezTo>
                  <a:cubicBezTo>
                    <a:pt x="160" y="478"/>
                    <a:pt x="0" y="419"/>
                    <a:pt x="0" y="418"/>
                  </a:cubicBezTo>
                  <a:lnTo>
                    <a:pt x="0" y="418"/>
                  </a:lnTo>
                  <a:cubicBezTo>
                    <a:pt x="0" y="419"/>
                    <a:pt x="100" y="558"/>
                    <a:pt x="359" y="677"/>
                  </a:cubicBezTo>
                  <a:cubicBezTo>
                    <a:pt x="577" y="797"/>
                    <a:pt x="896" y="916"/>
                    <a:pt x="1254" y="916"/>
                  </a:cubicBezTo>
                  <a:cubicBezTo>
                    <a:pt x="1353" y="916"/>
                    <a:pt x="1453" y="896"/>
                    <a:pt x="1532" y="876"/>
                  </a:cubicBezTo>
                  <a:cubicBezTo>
                    <a:pt x="1632" y="856"/>
                    <a:pt x="1692" y="816"/>
                    <a:pt x="1771" y="777"/>
                  </a:cubicBezTo>
                  <a:cubicBezTo>
                    <a:pt x="1831" y="717"/>
                    <a:pt x="1891" y="677"/>
                    <a:pt x="1950" y="598"/>
                  </a:cubicBezTo>
                  <a:cubicBezTo>
                    <a:pt x="1990" y="558"/>
                    <a:pt x="2050" y="498"/>
                    <a:pt x="2070" y="418"/>
                  </a:cubicBezTo>
                  <a:cubicBezTo>
                    <a:pt x="2089" y="359"/>
                    <a:pt x="2149" y="299"/>
                    <a:pt x="2149" y="259"/>
                  </a:cubicBezTo>
                  <a:cubicBezTo>
                    <a:pt x="2169" y="200"/>
                    <a:pt x="2169" y="160"/>
                    <a:pt x="2169" y="120"/>
                  </a:cubicBezTo>
                  <a:lnTo>
                    <a:pt x="2169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3112625" y="2898525"/>
              <a:ext cx="59700" cy="18425"/>
            </a:xfrm>
            <a:custGeom>
              <a:avLst/>
              <a:gdLst/>
              <a:ahLst/>
              <a:cxnLst/>
              <a:rect l="l" t="t" r="r" b="b"/>
              <a:pathLst>
                <a:path w="2388" h="737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00" y="140"/>
                    <a:pt x="239" y="299"/>
                  </a:cubicBezTo>
                  <a:cubicBezTo>
                    <a:pt x="438" y="438"/>
                    <a:pt x="737" y="637"/>
                    <a:pt x="1115" y="717"/>
                  </a:cubicBezTo>
                  <a:cubicBezTo>
                    <a:pt x="1214" y="737"/>
                    <a:pt x="1314" y="737"/>
                    <a:pt x="1413" y="737"/>
                  </a:cubicBezTo>
                  <a:cubicBezTo>
                    <a:pt x="1513" y="737"/>
                    <a:pt x="1612" y="737"/>
                    <a:pt x="1712" y="697"/>
                  </a:cubicBezTo>
                  <a:cubicBezTo>
                    <a:pt x="1811" y="657"/>
                    <a:pt x="1891" y="617"/>
                    <a:pt x="1970" y="558"/>
                  </a:cubicBezTo>
                  <a:cubicBezTo>
                    <a:pt x="2030" y="518"/>
                    <a:pt x="2090" y="458"/>
                    <a:pt x="2129" y="418"/>
                  </a:cubicBezTo>
                  <a:cubicBezTo>
                    <a:pt x="2189" y="359"/>
                    <a:pt x="2229" y="319"/>
                    <a:pt x="2269" y="259"/>
                  </a:cubicBezTo>
                  <a:cubicBezTo>
                    <a:pt x="2289" y="219"/>
                    <a:pt x="2308" y="160"/>
                    <a:pt x="2328" y="140"/>
                  </a:cubicBezTo>
                  <a:lnTo>
                    <a:pt x="2388" y="40"/>
                  </a:lnTo>
                  <a:lnTo>
                    <a:pt x="2388" y="40"/>
                  </a:lnTo>
                  <a:cubicBezTo>
                    <a:pt x="2388" y="40"/>
                    <a:pt x="2328" y="60"/>
                    <a:pt x="2289" y="120"/>
                  </a:cubicBezTo>
                  <a:lnTo>
                    <a:pt x="2189" y="219"/>
                  </a:lnTo>
                  <a:cubicBezTo>
                    <a:pt x="2129" y="239"/>
                    <a:pt x="2090" y="259"/>
                    <a:pt x="2030" y="319"/>
                  </a:cubicBezTo>
                  <a:cubicBezTo>
                    <a:pt x="1990" y="359"/>
                    <a:pt x="1930" y="398"/>
                    <a:pt x="1871" y="418"/>
                  </a:cubicBezTo>
                  <a:cubicBezTo>
                    <a:pt x="1811" y="458"/>
                    <a:pt x="1731" y="458"/>
                    <a:pt x="1672" y="498"/>
                  </a:cubicBezTo>
                  <a:cubicBezTo>
                    <a:pt x="1632" y="508"/>
                    <a:pt x="1592" y="508"/>
                    <a:pt x="1552" y="508"/>
                  </a:cubicBezTo>
                  <a:cubicBezTo>
                    <a:pt x="1513" y="508"/>
                    <a:pt x="1473" y="508"/>
                    <a:pt x="1433" y="518"/>
                  </a:cubicBezTo>
                  <a:cubicBezTo>
                    <a:pt x="1373" y="518"/>
                    <a:pt x="1294" y="518"/>
                    <a:pt x="1214" y="498"/>
                  </a:cubicBezTo>
                  <a:cubicBezTo>
                    <a:pt x="1075" y="458"/>
                    <a:pt x="916" y="418"/>
                    <a:pt x="776" y="359"/>
                  </a:cubicBezTo>
                  <a:cubicBezTo>
                    <a:pt x="617" y="319"/>
                    <a:pt x="498" y="239"/>
                    <a:pt x="378" y="199"/>
                  </a:cubicBezTo>
                  <a:cubicBezTo>
                    <a:pt x="140" y="6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3281250" y="2917425"/>
              <a:ext cx="15450" cy="25900"/>
            </a:xfrm>
            <a:custGeom>
              <a:avLst/>
              <a:gdLst/>
              <a:ahLst/>
              <a:cxnLst/>
              <a:rect l="l" t="t" r="r" b="b"/>
              <a:pathLst>
                <a:path w="618" h="1036" extrusionOk="0">
                  <a:moveTo>
                    <a:pt x="60" y="0"/>
                  </a:moveTo>
                  <a:cubicBezTo>
                    <a:pt x="60" y="0"/>
                    <a:pt x="40" y="80"/>
                    <a:pt x="20" y="239"/>
                  </a:cubicBezTo>
                  <a:cubicBezTo>
                    <a:pt x="0" y="359"/>
                    <a:pt x="0" y="538"/>
                    <a:pt x="40" y="697"/>
                  </a:cubicBezTo>
                  <a:cubicBezTo>
                    <a:pt x="40" y="757"/>
                    <a:pt x="60" y="776"/>
                    <a:pt x="100" y="836"/>
                  </a:cubicBezTo>
                  <a:lnTo>
                    <a:pt x="199" y="936"/>
                  </a:lnTo>
                  <a:cubicBezTo>
                    <a:pt x="219" y="956"/>
                    <a:pt x="239" y="995"/>
                    <a:pt x="299" y="995"/>
                  </a:cubicBezTo>
                  <a:cubicBezTo>
                    <a:pt x="319" y="995"/>
                    <a:pt x="358" y="1035"/>
                    <a:pt x="398" y="1035"/>
                  </a:cubicBezTo>
                  <a:lnTo>
                    <a:pt x="617" y="1035"/>
                  </a:lnTo>
                  <a:cubicBezTo>
                    <a:pt x="617" y="1035"/>
                    <a:pt x="597" y="995"/>
                    <a:pt x="557" y="995"/>
                  </a:cubicBezTo>
                  <a:cubicBezTo>
                    <a:pt x="537" y="975"/>
                    <a:pt x="518" y="975"/>
                    <a:pt x="498" y="975"/>
                  </a:cubicBezTo>
                  <a:cubicBezTo>
                    <a:pt x="458" y="975"/>
                    <a:pt x="438" y="956"/>
                    <a:pt x="418" y="956"/>
                  </a:cubicBezTo>
                  <a:cubicBezTo>
                    <a:pt x="398" y="936"/>
                    <a:pt x="358" y="936"/>
                    <a:pt x="339" y="896"/>
                  </a:cubicBezTo>
                  <a:lnTo>
                    <a:pt x="259" y="816"/>
                  </a:lnTo>
                  <a:cubicBezTo>
                    <a:pt x="219" y="796"/>
                    <a:pt x="219" y="776"/>
                    <a:pt x="199" y="757"/>
                  </a:cubicBezTo>
                  <a:cubicBezTo>
                    <a:pt x="159" y="717"/>
                    <a:pt x="140" y="697"/>
                    <a:pt x="140" y="657"/>
                  </a:cubicBezTo>
                  <a:cubicBezTo>
                    <a:pt x="120" y="577"/>
                    <a:pt x="120" y="498"/>
                    <a:pt x="100" y="438"/>
                  </a:cubicBezTo>
                  <a:cubicBezTo>
                    <a:pt x="60" y="359"/>
                    <a:pt x="60" y="299"/>
                    <a:pt x="60" y="219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32600" y="3138275"/>
              <a:ext cx="114425" cy="172125"/>
            </a:xfrm>
            <a:custGeom>
              <a:avLst/>
              <a:gdLst/>
              <a:ahLst/>
              <a:cxnLst/>
              <a:rect l="l" t="t" r="r" b="b"/>
              <a:pathLst>
                <a:path w="457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77" y="6885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72762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027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4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0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4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0" y="387"/>
                    <a:pt x="1095" y="1183"/>
                    <a:pt x="1095" y="1183"/>
                  </a:cubicBezTo>
                  <a:lnTo>
                    <a:pt x="3641" y="1183"/>
                  </a:lnTo>
                  <a:lnTo>
                    <a:pt x="3641" y="1163"/>
                  </a:lnTo>
                  <a:lnTo>
                    <a:pt x="6148" y="1163"/>
                  </a:lnTo>
                  <a:cubicBezTo>
                    <a:pt x="6148" y="1163"/>
                    <a:pt x="7044" y="844"/>
                    <a:pt x="7123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766425" y="329892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200" y="140"/>
                  </a:cubicBezTo>
                  <a:cubicBezTo>
                    <a:pt x="40" y="240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6" y="240"/>
                  </a:lnTo>
                  <a:cubicBezTo>
                    <a:pt x="1035" y="240"/>
                    <a:pt x="1115" y="260"/>
                    <a:pt x="1194" y="260"/>
                  </a:cubicBezTo>
                  <a:cubicBezTo>
                    <a:pt x="1295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30" y="220"/>
                    <a:pt x="1234" y="140"/>
                  </a:cubicBezTo>
                  <a:cubicBezTo>
                    <a:pt x="1214" y="120"/>
                    <a:pt x="1194" y="100"/>
                    <a:pt x="1135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1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842525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8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1" y="343"/>
                    <a:pt x="1" y="343"/>
                  </a:cubicBezTo>
                  <a:cubicBezTo>
                    <a:pt x="1" y="343"/>
                    <a:pt x="80" y="323"/>
                    <a:pt x="180" y="303"/>
                  </a:cubicBezTo>
                  <a:cubicBezTo>
                    <a:pt x="299" y="284"/>
                    <a:pt x="439" y="264"/>
                    <a:pt x="578" y="204"/>
                  </a:cubicBezTo>
                  <a:cubicBezTo>
                    <a:pt x="657" y="184"/>
                    <a:pt x="697" y="184"/>
                    <a:pt x="777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6" y="65"/>
                    <a:pt x="976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17175" y="3301125"/>
              <a:ext cx="17950" cy="5800"/>
            </a:xfrm>
            <a:custGeom>
              <a:avLst/>
              <a:gdLst/>
              <a:ahLst/>
              <a:cxnLst/>
              <a:rect l="l" t="t" r="r" b="b"/>
              <a:pathLst>
                <a:path w="718" h="232" extrusionOk="0">
                  <a:moveTo>
                    <a:pt x="180" y="1"/>
                  </a:moveTo>
                  <a:cubicBezTo>
                    <a:pt x="140" y="1"/>
                    <a:pt x="104" y="9"/>
                    <a:pt x="81" y="32"/>
                  </a:cubicBezTo>
                  <a:cubicBezTo>
                    <a:pt x="41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52"/>
                  </a:cubicBezTo>
                  <a:cubicBezTo>
                    <a:pt x="439" y="172"/>
                    <a:pt x="538" y="211"/>
                    <a:pt x="618" y="231"/>
                  </a:cubicBezTo>
                  <a:cubicBezTo>
                    <a:pt x="638" y="225"/>
                    <a:pt x="655" y="222"/>
                    <a:pt x="670" y="222"/>
                  </a:cubicBezTo>
                  <a:cubicBezTo>
                    <a:pt x="700" y="222"/>
                    <a:pt x="717" y="231"/>
                    <a:pt x="717" y="231"/>
                  </a:cubicBezTo>
                  <a:cubicBezTo>
                    <a:pt x="717" y="231"/>
                    <a:pt x="697" y="172"/>
                    <a:pt x="618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9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3105650" y="3138275"/>
              <a:ext cx="114925" cy="172125"/>
            </a:xfrm>
            <a:custGeom>
              <a:avLst/>
              <a:gdLst/>
              <a:ahLst/>
              <a:cxnLst/>
              <a:rect l="l" t="t" r="r" b="b"/>
              <a:pathLst>
                <a:path w="459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97" y="6885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310067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307332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5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1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5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7"/>
                    <a:pt x="1095" y="1183"/>
                    <a:pt x="1095" y="1183"/>
                  </a:cubicBezTo>
                  <a:lnTo>
                    <a:pt x="3642" y="1183"/>
                  </a:lnTo>
                  <a:lnTo>
                    <a:pt x="3642" y="1163"/>
                  </a:lnTo>
                  <a:lnTo>
                    <a:pt x="6149" y="1163"/>
                  </a:lnTo>
                  <a:cubicBezTo>
                    <a:pt x="6149" y="1163"/>
                    <a:pt x="7044" y="864"/>
                    <a:pt x="7124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3137000" y="3298925"/>
              <a:ext cx="35325" cy="8050"/>
            </a:xfrm>
            <a:custGeom>
              <a:avLst/>
              <a:gdLst/>
              <a:ahLst/>
              <a:cxnLst/>
              <a:rect l="l" t="t" r="r" b="b"/>
              <a:pathLst>
                <a:path w="1413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199" y="140"/>
                  </a:cubicBezTo>
                  <a:cubicBezTo>
                    <a:pt x="40" y="240"/>
                    <a:pt x="0" y="319"/>
                    <a:pt x="0" y="319"/>
                  </a:cubicBezTo>
                  <a:cubicBezTo>
                    <a:pt x="0" y="319"/>
                    <a:pt x="100" y="31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5" y="240"/>
                  </a:lnTo>
                  <a:cubicBezTo>
                    <a:pt x="1035" y="240"/>
                    <a:pt x="1115" y="260"/>
                    <a:pt x="1174" y="260"/>
                  </a:cubicBezTo>
                  <a:cubicBezTo>
                    <a:pt x="1292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29" y="220"/>
                    <a:pt x="1234" y="140"/>
                  </a:cubicBezTo>
                  <a:cubicBezTo>
                    <a:pt x="1214" y="120"/>
                    <a:pt x="1174" y="100"/>
                    <a:pt x="1134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0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3213100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7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0" y="343"/>
                    <a:pt x="0" y="343"/>
                  </a:cubicBezTo>
                  <a:cubicBezTo>
                    <a:pt x="0" y="343"/>
                    <a:pt x="80" y="343"/>
                    <a:pt x="180" y="303"/>
                  </a:cubicBezTo>
                  <a:cubicBezTo>
                    <a:pt x="299" y="284"/>
                    <a:pt x="438" y="264"/>
                    <a:pt x="577" y="204"/>
                  </a:cubicBezTo>
                  <a:cubicBezTo>
                    <a:pt x="657" y="184"/>
                    <a:pt x="697" y="184"/>
                    <a:pt x="776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5" y="65"/>
                    <a:pt x="975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3087750" y="3301125"/>
              <a:ext cx="17925" cy="5800"/>
            </a:xfrm>
            <a:custGeom>
              <a:avLst/>
              <a:gdLst/>
              <a:ahLst/>
              <a:cxnLst/>
              <a:rect l="l" t="t" r="r" b="b"/>
              <a:pathLst>
                <a:path w="717" h="232" extrusionOk="0">
                  <a:moveTo>
                    <a:pt x="180" y="1"/>
                  </a:moveTo>
                  <a:cubicBezTo>
                    <a:pt x="139" y="1"/>
                    <a:pt x="104" y="9"/>
                    <a:pt x="80" y="32"/>
                  </a:cubicBezTo>
                  <a:cubicBezTo>
                    <a:pt x="40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32"/>
                  </a:cubicBezTo>
                  <a:cubicBezTo>
                    <a:pt x="438" y="152"/>
                    <a:pt x="538" y="172"/>
                    <a:pt x="617" y="211"/>
                  </a:cubicBezTo>
                  <a:cubicBezTo>
                    <a:pt x="677" y="231"/>
                    <a:pt x="717" y="231"/>
                    <a:pt x="717" y="231"/>
                  </a:cubicBezTo>
                  <a:cubicBezTo>
                    <a:pt x="717" y="231"/>
                    <a:pt x="697" y="172"/>
                    <a:pt x="617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8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2732600" y="343722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272762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270027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4" y="99"/>
                  </a:cubicBezTo>
                  <a:cubicBezTo>
                    <a:pt x="625" y="99"/>
                    <a:pt x="553" y="113"/>
                    <a:pt x="478" y="148"/>
                  </a:cubicBezTo>
                  <a:cubicBezTo>
                    <a:pt x="0" y="386"/>
                    <a:pt x="1095" y="1182"/>
                    <a:pt x="1095" y="1182"/>
                  </a:cubicBezTo>
                  <a:lnTo>
                    <a:pt x="6148" y="1182"/>
                  </a:lnTo>
                  <a:cubicBezTo>
                    <a:pt x="6148" y="1182"/>
                    <a:pt x="7044" y="844"/>
                    <a:pt x="7123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2766425" y="359787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0"/>
                    <a:pt x="418" y="40"/>
                  </a:cubicBezTo>
                  <a:cubicBezTo>
                    <a:pt x="339" y="80"/>
                    <a:pt x="259" y="100"/>
                    <a:pt x="200" y="140"/>
                  </a:cubicBezTo>
                  <a:cubicBezTo>
                    <a:pt x="40" y="239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79"/>
                    <a:pt x="538" y="239"/>
                    <a:pt x="717" y="239"/>
                  </a:cubicBezTo>
                  <a:lnTo>
                    <a:pt x="956" y="239"/>
                  </a:lnTo>
                  <a:cubicBezTo>
                    <a:pt x="1035" y="239"/>
                    <a:pt x="1115" y="279"/>
                    <a:pt x="1194" y="279"/>
                  </a:cubicBezTo>
                  <a:cubicBezTo>
                    <a:pt x="1295" y="296"/>
                    <a:pt x="1381" y="313"/>
                    <a:pt x="1406" y="317"/>
                  </a:cubicBezTo>
                  <a:lnTo>
                    <a:pt x="1406" y="317"/>
                  </a:lnTo>
                  <a:cubicBezTo>
                    <a:pt x="1387" y="299"/>
                    <a:pt x="1330" y="219"/>
                    <a:pt x="1234" y="140"/>
                  </a:cubicBezTo>
                  <a:cubicBezTo>
                    <a:pt x="1214" y="120"/>
                    <a:pt x="1194" y="100"/>
                    <a:pt x="1135" y="80"/>
                  </a:cubicBezTo>
                  <a:cubicBezTo>
                    <a:pt x="1115" y="40"/>
                    <a:pt x="1055" y="20"/>
                    <a:pt x="1015" y="20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7"/>
                  </a:moveTo>
                  <a:cubicBezTo>
                    <a:pt x="1409" y="320"/>
                    <a:pt x="1411" y="321"/>
                    <a:pt x="1412" y="321"/>
                  </a:cubicBezTo>
                  <a:cubicBezTo>
                    <a:pt x="1413" y="321"/>
                    <a:pt x="1413" y="321"/>
                    <a:pt x="1413" y="319"/>
                  </a:cubicBezTo>
                  <a:cubicBezTo>
                    <a:pt x="1413" y="319"/>
                    <a:pt x="1411" y="318"/>
                    <a:pt x="1406" y="3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2842525" y="35976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1"/>
                  </a:moveTo>
                  <a:cubicBezTo>
                    <a:pt x="687" y="1"/>
                    <a:pt x="608" y="11"/>
                    <a:pt x="538" y="30"/>
                  </a:cubicBezTo>
                  <a:cubicBezTo>
                    <a:pt x="379" y="50"/>
                    <a:pt x="259" y="130"/>
                    <a:pt x="160" y="209"/>
                  </a:cubicBezTo>
                  <a:cubicBezTo>
                    <a:pt x="60" y="289"/>
                    <a:pt x="1" y="329"/>
                    <a:pt x="1" y="329"/>
                  </a:cubicBezTo>
                  <a:cubicBezTo>
                    <a:pt x="1" y="329"/>
                    <a:pt x="80" y="309"/>
                    <a:pt x="180" y="309"/>
                  </a:cubicBezTo>
                  <a:cubicBezTo>
                    <a:pt x="299" y="289"/>
                    <a:pt x="439" y="249"/>
                    <a:pt x="578" y="209"/>
                  </a:cubicBezTo>
                  <a:cubicBezTo>
                    <a:pt x="657" y="190"/>
                    <a:pt x="697" y="190"/>
                    <a:pt x="777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35" y="190"/>
                    <a:pt x="1135" y="190"/>
                  </a:cubicBezTo>
                  <a:cubicBezTo>
                    <a:pt x="1135" y="190"/>
                    <a:pt x="1135" y="15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50"/>
                    <a:pt x="996" y="50"/>
                    <a:pt x="976" y="30"/>
                  </a:cubicBezTo>
                  <a:cubicBezTo>
                    <a:pt x="916" y="11"/>
                    <a:pt x="841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2717175" y="3600275"/>
              <a:ext cx="17950" cy="5575"/>
            </a:xfrm>
            <a:custGeom>
              <a:avLst/>
              <a:gdLst/>
              <a:ahLst/>
              <a:cxnLst/>
              <a:rect l="l" t="t" r="r" b="b"/>
              <a:pathLst>
                <a:path w="718" h="223" extrusionOk="0">
                  <a:moveTo>
                    <a:pt x="190" y="1"/>
                  </a:moveTo>
                  <a:cubicBezTo>
                    <a:pt x="145" y="1"/>
                    <a:pt x="106" y="7"/>
                    <a:pt x="81" y="24"/>
                  </a:cubicBezTo>
                  <a:cubicBezTo>
                    <a:pt x="41" y="24"/>
                    <a:pt x="21" y="44"/>
                    <a:pt x="21" y="44"/>
                  </a:cubicBezTo>
                  <a:lnTo>
                    <a:pt x="1" y="84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4"/>
                  </a:cubicBezTo>
                  <a:lnTo>
                    <a:pt x="100" y="84"/>
                  </a:lnTo>
                  <a:cubicBezTo>
                    <a:pt x="120" y="84"/>
                    <a:pt x="180" y="84"/>
                    <a:pt x="220" y="103"/>
                  </a:cubicBezTo>
                  <a:cubicBezTo>
                    <a:pt x="279" y="103"/>
                    <a:pt x="319" y="123"/>
                    <a:pt x="339" y="143"/>
                  </a:cubicBezTo>
                  <a:cubicBezTo>
                    <a:pt x="439" y="183"/>
                    <a:pt x="538" y="203"/>
                    <a:pt x="618" y="223"/>
                  </a:cubicBezTo>
                  <a:cubicBezTo>
                    <a:pt x="638" y="216"/>
                    <a:pt x="655" y="214"/>
                    <a:pt x="670" y="214"/>
                  </a:cubicBezTo>
                  <a:cubicBezTo>
                    <a:pt x="700" y="214"/>
                    <a:pt x="717" y="223"/>
                    <a:pt x="717" y="223"/>
                  </a:cubicBezTo>
                  <a:cubicBezTo>
                    <a:pt x="717" y="223"/>
                    <a:pt x="697" y="183"/>
                    <a:pt x="618" y="143"/>
                  </a:cubicBezTo>
                  <a:cubicBezTo>
                    <a:pt x="538" y="103"/>
                    <a:pt x="478" y="44"/>
                    <a:pt x="379" y="24"/>
                  </a:cubicBezTo>
                  <a:cubicBezTo>
                    <a:pt x="322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3105650" y="3437225"/>
              <a:ext cx="114925" cy="172625"/>
            </a:xfrm>
            <a:custGeom>
              <a:avLst/>
              <a:gdLst/>
              <a:ahLst/>
              <a:cxnLst/>
              <a:rect l="l" t="t" r="r" b="b"/>
              <a:pathLst>
                <a:path w="459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97" y="6904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310067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307332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6"/>
                    <a:pt x="1095" y="1182"/>
                    <a:pt x="1095" y="1182"/>
                  </a:cubicBezTo>
                  <a:lnTo>
                    <a:pt x="6149" y="1182"/>
                  </a:lnTo>
                  <a:cubicBezTo>
                    <a:pt x="6149" y="1182"/>
                    <a:pt x="7044" y="884"/>
                    <a:pt x="7124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3137000" y="3598375"/>
              <a:ext cx="35325" cy="8200"/>
            </a:xfrm>
            <a:custGeom>
              <a:avLst/>
              <a:gdLst/>
              <a:ahLst/>
              <a:cxnLst/>
              <a:rect l="l" t="t" r="r" b="b"/>
              <a:pathLst>
                <a:path w="1413" h="328" extrusionOk="0">
                  <a:moveTo>
                    <a:pt x="717" y="0"/>
                  </a:moveTo>
                  <a:cubicBezTo>
                    <a:pt x="617" y="0"/>
                    <a:pt x="518" y="20"/>
                    <a:pt x="418" y="60"/>
                  </a:cubicBezTo>
                  <a:cubicBezTo>
                    <a:pt x="339" y="80"/>
                    <a:pt x="259" y="100"/>
                    <a:pt x="19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5" y="279"/>
                    <a:pt x="1174" y="279"/>
                  </a:cubicBezTo>
                  <a:cubicBezTo>
                    <a:pt x="1274" y="293"/>
                    <a:pt x="1353" y="307"/>
                    <a:pt x="1390" y="314"/>
                  </a:cubicBezTo>
                  <a:lnTo>
                    <a:pt x="1390" y="314"/>
                  </a:lnTo>
                  <a:cubicBezTo>
                    <a:pt x="1363" y="287"/>
                    <a:pt x="1311" y="223"/>
                    <a:pt x="1234" y="160"/>
                  </a:cubicBezTo>
                  <a:cubicBezTo>
                    <a:pt x="1214" y="120"/>
                    <a:pt x="1174" y="100"/>
                    <a:pt x="1134" y="80"/>
                  </a:cubicBezTo>
                  <a:cubicBezTo>
                    <a:pt x="1115" y="60"/>
                    <a:pt x="1055" y="20"/>
                    <a:pt x="1015" y="20"/>
                  </a:cubicBezTo>
                  <a:cubicBezTo>
                    <a:pt x="916" y="0"/>
                    <a:pt x="816" y="0"/>
                    <a:pt x="717" y="0"/>
                  </a:cubicBezTo>
                  <a:close/>
                  <a:moveTo>
                    <a:pt x="1390" y="314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3213100" y="35981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0"/>
                  </a:moveTo>
                  <a:cubicBezTo>
                    <a:pt x="687" y="0"/>
                    <a:pt x="607" y="10"/>
                    <a:pt x="538" y="30"/>
                  </a:cubicBezTo>
                  <a:cubicBezTo>
                    <a:pt x="379" y="70"/>
                    <a:pt x="259" y="130"/>
                    <a:pt x="160" y="209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80" y="309"/>
                  </a:cubicBezTo>
                  <a:cubicBezTo>
                    <a:pt x="299" y="289"/>
                    <a:pt x="438" y="249"/>
                    <a:pt x="577" y="209"/>
                  </a:cubicBezTo>
                  <a:cubicBezTo>
                    <a:pt x="657" y="189"/>
                    <a:pt x="697" y="189"/>
                    <a:pt x="776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89"/>
                    <a:pt x="1135" y="189"/>
                    <a:pt x="1135" y="189"/>
                  </a:cubicBezTo>
                  <a:cubicBezTo>
                    <a:pt x="1135" y="189"/>
                    <a:pt x="113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70"/>
                    <a:pt x="995" y="70"/>
                    <a:pt x="975" y="30"/>
                  </a:cubicBezTo>
                  <a:cubicBezTo>
                    <a:pt x="916" y="10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3087750" y="3600775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0" y="1"/>
                  </a:moveTo>
                  <a:cubicBezTo>
                    <a:pt x="145" y="1"/>
                    <a:pt x="105" y="7"/>
                    <a:pt x="80" y="24"/>
                  </a:cubicBezTo>
                  <a:cubicBezTo>
                    <a:pt x="40" y="24"/>
                    <a:pt x="21" y="64"/>
                    <a:pt x="21" y="64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3"/>
                  </a:cubicBezTo>
                  <a:lnTo>
                    <a:pt x="100" y="83"/>
                  </a:lnTo>
                  <a:cubicBezTo>
                    <a:pt x="120" y="83"/>
                    <a:pt x="180" y="83"/>
                    <a:pt x="220" y="103"/>
                  </a:cubicBezTo>
                  <a:cubicBezTo>
                    <a:pt x="279" y="103"/>
                    <a:pt x="319" y="123"/>
                    <a:pt x="339" y="123"/>
                  </a:cubicBezTo>
                  <a:cubicBezTo>
                    <a:pt x="438" y="163"/>
                    <a:pt x="538" y="183"/>
                    <a:pt x="617" y="203"/>
                  </a:cubicBezTo>
                  <a:cubicBezTo>
                    <a:pt x="677" y="203"/>
                    <a:pt x="717" y="223"/>
                    <a:pt x="717" y="223"/>
                  </a:cubicBezTo>
                  <a:cubicBezTo>
                    <a:pt x="717" y="223"/>
                    <a:pt x="697" y="183"/>
                    <a:pt x="617" y="163"/>
                  </a:cubicBezTo>
                  <a:cubicBezTo>
                    <a:pt x="538" y="103"/>
                    <a:pt x="478" y="64"/>
                    <a:pt x="379" y="24"/>
                  </a:cubicBezTo>
                  <a:cubicBezTo>
                    <a:pt x="321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2659000" y="3347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2693300" y="337505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2856450" y="32109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2890775" y="3239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2834575" y="3369575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2868900" y="339742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2984300" y="31532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3018625" y="318155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2983300" y="32173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1" name="Google Shape;2241;p15"/>
            <p:cNvSpPr/>
            <p:nvPr/>
          </p:nvSpPr>
          <p:spPr>
            <a:xfrm>
              <a:off x="3017625" y="32457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8"/>
                  </a:lnTo>
                  <a:lnTo>
                    <a:pt x="1492" y="63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2" name="Google Shape;2242;p15"/>
            <p:cNvSpPr/>
            <p:nvPr/>
          </p:nvSpPr>
          <p:spPr>
            <a:xfrm>
              <a:off x="3215575" y="33914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3249900" y="3419800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2659000" y="36824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269330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2776375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2810200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2841525" y="36824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287585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3051450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3085775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3184750" y="3716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3218575" y="37451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2619200" y="3762725"/>
              <a:ext cx="697075" cy="73925"/>
            </a:xfrm>
            <a:custGeom>
              <a:avLst/>
              <a:gdLst/>
              <a:ahLst/>
              <a:cxnLst/>
              <a:rect l="l" t="t" r="r" b="b"/>
              <a:pathLst>
                <a:path w="27883" h="2957" extrusionOk="0">
                  <a:moveTo>
                    <a:pt x="15510" y="1"/>
                  </a:moveTo>
                  <a:cubicBezTo>
                    <a:pt x="14469" y="1"/>
                    <a:pt x="13677" y="377"/>
                    <a:pt x="12615" y="848"/>
                  </a:cubicBezTo>
                  <a:cubicBezTo>
                    <a:pt x="11970" y="1123"/>
                    <a:pt x="11335" y="1230"/>
                    <a:pt x="10698" y="1230"/>
                  </a:cubicBezTo>
                  <a:cubicBezTo>
                    <a:pt x="9585" y="1230"/>
                    <a:pt x="8464" y="905"/>
                    <a:pt x="7263" y="589"/>
                  </a:cubicBezTo>
                  <a:cubicBezTo>
                    <a:pt x="6988" y="514"/>
                    <a:pt x="6737" y="482"/>
                    <a:pt x="6506" y="482"/>
                  </a:cubicBezTo>
                  <a:cubicBezTo>
                    <a:pt x="5202" y="482"/>
                    <a:pt x="4495" y="1491"/>
                    <a:pt x="3485" y="1491"/>
                  </a:cubicBezTo>
                  <a:cubicBezTo>
                    <a:pt x="3438" y="1491"/>
                    <a:pt x="3391" y="1489"/>
                    <a:pt x="3343" y="1484"/>
                  </a:cubicBezTo>
                  <a:cubicBezTo>
                    <a:pt x="2522" y="1407"/>
                    <a:pt x="1933" y="1041"/>
                    <a:pt x="1415" y="1041"/>
                  </a:cubicBezTo>
                  <a:cubicBezTo>
                    <a:pt x="1129" y="1041"/>
                    <a:pt x="866" y="1152"/>
                    <a:pt x="597" y="1484"/>
                  </a:cubicBezTo>
                  <a:cubicBezTo>
                    <a:pt x="0" y="2240"/>
                    <a:pt x="1254" y="2957"/>
                    <a:pt x="1254" y="2957"/>
                  </a:cubicBezTo>
                  <a:lnTo>
                    <a:pt x="13948" y="2957"/>
                  </a:lnTo>
                  <a:lnTo>
                    <a:pt x="13948" y="2937"/>
                  </a:lnTo>
                  <a:lnTo>
                    <a:pt x="27099" y="2937"/>
                  </a:lnTo>
                  <a:cubicBezTo>
                    <a:pt x="27099" y="2937"/>
                    <a:pt x="27883" y="533"/>
                    <a:pt x="25214" y="533"/>
                  </a:cubicBezTo>
                  <a:cubicBezTo>
                    <a:pt x="25030" y="533"/>
                    <a:pt x="24830" y="545"/>
                    <a:pt x="24612" y="569"/>
                  </a:cubicBezTo>
                  <a:cubicBezTo>
                    <a:pt x="22615" y="792"/>
                    <a:pt x="21589" y="1078"/>
                    <a:pt x="20539" y="1078"/>
                  </a:cubicBezTo>
                  <a:cubicBezTo>
                    <a:pt x="19811" y="1078"/>
                    <a:pt x="19071" y="940"/>
                    <a:pt x="17987" y="549"/>
                  </a:cubicBezTo>
                  <a:cubicBezTo>
                    <a:pt x="16962" y="158"/>
                    <a:pt x="16184" y="1"/>
                    <a:pt x="15510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295345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32" y="0"/>
                    <a:pt x="1513" y="20"/>
                    <a:pt x="1393" y="60"/>
                  </a:cubicBezTo>
                  <a:cubicBezTo>
                    <a:pt x="1274" y="80"/>
                    <a:pt x="1135" y="119"/>
                    <a:pt x="103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8" y="378"/>
                  </a:lnTo>
                  <a:cubicBezTo>
                    <a:pt x="518" y="398"/>
                    <a:pt x="498" y="418"/>
                    <a:pt x="438" y="478"/>
                  </a:cubicBezTo>
                  <a:cubicBezTo>
                    <a:pt x="379" y="517"/>
                    <a:pt x="299" y="577"/>
                    <a:pt x="239" y="657"/>
                  </a:cubicBezTo>
                  <a:lnTo>
                    <a:pt x="100" y="796"/>
                  </a:lnTo>
                  <a:cubicBezTo>
                    <a:pt x="21" y="876"/>
                    <a:pt x="1" y="915"/>
                    <a:pt x="1" y="915"/>
                  </a:cubicBezTo>
                  <a:cubicBezTo>
                    <a:pt x="1" y="915"/>
                    <a:pt x="80" y="895"/>
                    <a:pt x="180" y="876"/>
                  </a:cubicBezTo>
                  <a:cubicBezTo>
                    <a:pt x="220" y="856"/>
                    <a:pt x="299" y="856"/>
                    <a:pt x="339" y="796"/>
                  </a:cubicBezTo>
                  <a:lnTo>
                    <a:pt x="558" y="716"/>
                  </a:lnTo>
                  <a:cubicBezTo>
                    <a:pt x="637" y="696"/>
                    <a:pt x="737" y="677"/>
                    <a:pt x="836" y="657"/>
                  </a:cubicBezTo>
                  <a:lnTo>
                    <a:pt x="1135" y="577"/>
                  </a:lnTo>
                  <a:cubicBezTo>
                    <a:pt x="1234" y="557"/>
                    <a:pt x="1354" y="557"/>
                    <a:pt x="1473" y="517"/>
                  </a:cubicBezTo>
                  <a:cubicBezTo>
                    <a:pt x="1553" y="497"/>
                    <a:pt x="1692" y="497"/>
                    <a:pt x="1791" y="497"/>
                  </a:cubicBezTo>
                  <a:cubicBezTo>
                    <a:pt x="1851" y="488"/>
                    <a:pt x="1906" y="488"/>
                    <a:pt x="1960" y="488"/>
                  </a:cubicBezTo>
                  <a:cubicBezTo>
                    <a:pt x="2015" y="488"/>
                    <a:pt x="2070" y="488"/>
                    <a:pt x="2130" y="478"/>
                  </a:cubicBezTo>
                  <a:lnTo>
                    <a:pt x="2786" y="478"/>
                  </a:lnTo>
                  <a:cubicBezTo>
                    <a:pt x="2886" y="478"/>
                    <a:pt x="2985" y="478"/>
                    <a:pt x="3065" y="497"/>
                  </a:cubicBezTo>
                  <a:cubicBezTo>
                    <a:pt x="3463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24" y="259"/>
                  </a:cubicBezTo>
                  <a:cubicBezTo>
                    <a:pt x="2965" y="179"/>
                    <a:pt x="2726" y="100"/>
                    <a:pt x="2508" y="60"/>
                  </a:cubicBezTo>
                  <a:cubicBezTo>
                    <a:pt x="2388" y="20"/>
                    <a:pt x="2269" y="0"/>
                    <a:pt x="213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3229025" y="3783900"/>
              <a:ext cx="58225" cy="34350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5" y="1"/>
                  </a:moveTo>
                  <a:cubicBezTo>
                    <a:pt x="816" y="1"/>
                    <a:pt x="736" y="1"/>
                    <a:pt x="637" y="21"/>
                  </a:cubicBezTo>
                  <a:cubicBezTo>
                    <a:pt x="557" y="40"/>
                    <a:pt x="498" y="40"/>
                    <a:pt x="418" y="60"/>
                  </a:cubicBezTo>
                  <a:cubicBezTo>
                    <a:pt x="338" y="100"/>
                    <a:pt x="299" y="120"/>
                    <a:pt x="239" y="140"/>
                  </a:cubicBezTo>
                  <a:cubicBezTo>
                    <a:pt x="199" y="160"/>
                    <a:pt x="139" y="200"/>
                    <a:pt x="120" y="220"/>
                  </a:cubicBezTo>
                  <a:cubicBezTo>
                    <a:pt x="40" y="259"/>
                    <a:pt x="0" y="299"/>
                    <a:pt x="0" y="299"/>
                  </a:cubicBezTo>
                  <a:cubicBezTo>
                    <a:pt x="0" y="299"/>
                    <a:pt x="40" y="319"/>
                    <a:pt x="120" y="319"/>
                  </a:cubicBezTo>
                  <a:cubicBezTo>
                    <a:pt x="199" y="339"/>
                    <a:pt x="319" y="339"/>
                    <a:pt x="438" y="359"/>
                  </a:cubicBezTo>
                  <a:cubicBezTo>
                    <a:pt x="517" y="399"/>
                    <a:pt x="557" y="399"/>
                    <a:pt x="637" y="399"/>
                  </a:cubicBezTo>
                  <a:cubicBezTo>
                    <a:pt x="716" y="399"/>
                    <a:pt x="796" y="419"/>
                    <a:pt x="856" y="438"/>
                  </a:cubicBezTo>
                  <a:cubicBezTo>
                    <a:pt x="915" y="438"/>
                    <a:pt x="935" y="458"/>
                    <a:pt x="995" y="458"/>
                  </a:cubicBezTo>
                  <a:cubicBezTo>
                    <a:pt x="1015" y="458"/>
                    <a:pt x="1055" y="498"/>
                    <a:pt x="1114" y="498"/>
                  </a:cubicBezTo>
                  <a:lnTo>
                    <a:pt x="1333" y="558"/>
                  </a:lnTo>
                  <a:cubicBezTo>
                    <a:pt x="1413" y="598"/>
                    <a:pt x="1453" y="617"/>
                    <a:pt x="1532" y="637"/>
                  </a:cubicBezTo>
                  <a:cubicBezTo>
                    <a:pt x="1592" y="657"/>
                    <a:pt x="1652" y="717"/>
                    <a:pt x="1711" y="737"/>
                  </a:cubicBezTo>
                  <a:cubicBezTo>
                    <a:pt x="1731" y="757"/>
                    <a:pt x="1751" y="797"/>
                    <a:pt x="1791" y="797"/>
                  </a:cubicBezTo>
                  <a:lnTo>
                    <a:pt x="1851" y="856"/>
                  </a:lnTo>
                  <a:cubicBezTo>
                    <a:pt x="1910" y="916"/>
                    <a:pt x="1950" y="956"/>
                    <a:pt x="2010" y="996"/>
                  </a:cubicBezTo>
                  <a:cubicBezTo>
                    <a:pt x="2189" y="1214"/>
                    <a:pt x="2288" y="1374"/>
                    <a:pt x="2288" y="1374"/>
                  </a:cubicBezTo>
                  <a:cubicBezTo>
                    <a:pt x="2288" y="1374"/>
                    <a:pt x="2308" y="1334"/>
                    <a:pt x="2308" y="1254"/>
                  </a:cubicBezTo>
                  <a:cubicBezTo>
                    <a:pt x="2308" y="1194"/>
                    <a:pt x="2328" y="1035"/>
                    <a:pt x="2288" y="916"/>
                  </a:cubicBezTo>
                  <a:cubicBezTo>
                    <a:pt x="2248" y="836"/>
                    <a:pt x="2229" y="757"/>
                    <a:pt x="2189" y="697"/>
                  </a:cubicBezTo>
                  <a:cubicBezTo>
                    <a:pt x="2149" y="637"/>
                    <a:pt x="2129" y="617"/>
                    <a:pt x="2109" y="558"/>
                  </a:cubicBezTo>
                  <a:cubicBezTo>
                    <a:pt x="2089" y="518"/>
                    <a:pt x="2049" y="498"/>
                    <a:pt x="2010" y="438"/>
                  </a:cubicBezTo>
                  <a:cubicBezTo>
                    <a:pt x="1930" y="359"/>
                    <a:pt x="1851" y="299"/>
                    <a:pt x="1791" y="239"/>
                  </a:cubicBezTo>
                  <a:cubicBezTo>
                    <a:pt x="1691" y="200"/>
                    <a:pt x="1612" y="140"/>
                    <a:pt x="1512" y="100"/>
                  </a:cubicBezTo>
                  <a:cubicBezTo>
                    <a:pt x="1413" y="60"/>
                    <a:pt x="1313" y="21"/>
                    <a:pt x="1214" y="21"/>
                  </a:cubicBezTo>
                  <a:cubicBezTo>
                    <a:pt x="1114" y="1"/>
                    <a:pt x="1015" y="1"/>
                    <a:pt x="915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274205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5" y="20"/>
                    <a:pt x="1075" y="60"/>
                  </a:cubicBezTo>
                  <a:cubicBezTo>
                    <a:pt x="976" y="80"/>
                    <a:pt x="876" y="120"/>
                    <a:pt x="777" y="160"/>
                  </a:cubicBezTo>
                  <a:cubicBezTo>
                    <a:pt x="677" y="199"/>
                    <a:pt x="598" y="259"/>
                    <a:pt x="518" y="299"/>
                  </a:cubicBezTo>
                  <a:cubicBezTo>
                    <a:pt x="438" y="359"/>
                    <a:pt x="379" y="398"/>
                    <a:pt x="319" y="458"/>
                  </a:cubicBezTo>
                  <a:cubicBezTo>
                    <a:pt x="200" y="558"/>
                    <a:pt x="120" y="657"/>
                    <a:pt x="80" y="717"/>
                  </a:cubicBezTo>
                  <a:cubicBezTo>
                    <a:pt x="21" y="796"/>
                    <a:pt x="1" y="856"/>
                    <a:pt x="1" y="856"/>
                  </a:cubicBezTo>
                  <a:cubicBezTo>
                    <a:pt x="1" y="856"/>
                    <a:pt x="41" y="856"/>
                    <a:pt x="140" y="816"/>
                  </a:cubicBezTo>
                  <a:cubicBezTo>
                    <a:pt x="200" y="796"/>
                    <a:pt x="240" y="796"/>
                    <a:pt x="299" y="776"/>
                  </a:cubicBezTo>
                  <a:cubicBezTo>
                    <a:pt x="339" y="757"/>
                    <a:pt x="419" y="757"/>
                    <a:pt x="498" y="717"/>
                  </a:cubicBezTo>
                  <a:cubicBezTo>
                    <a:pt x="578" y="697"/>
                    <a:pt x="637" y="677"/>
                    <a:pt x="717" y="677"/>
                  </a:cubicBezTo>
                  <a:cubicBezTo>
                    <a:pt x="797" y="657"/>
                    <a:pt x="876" y="617"/>
                    <a:pt x="936" y="617"/>
                  </a:cubicBezTo>
                  <a:cubicBezTo>
                    <a:pt x="1015" y="597"/>
                    <a:pt x="1115" y="597"/>
                    <a:pt x="1195" y="577"/>
                  </a:cubicBezTo>
                  <a:cubicBezTo>
                    <a:pt x="1274" y="577"/>
                    <a:pt x="1374" y="538"/>
                    <a:pt x="143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30" y="518"/>
                    <a:pt x="2289" y="538"/>
                    <a:pt x="2428" y="538"/>
                  </a:cubicBezTo>
                  <a:cubicBezTo>
                    <a:pt x="2465" y="535"/>
                    <a:pt x="2501" y="534"/>
                    <a:pt x="2536" y="534"/>
                  </a:cubicBezTo>
                  <a:cubicBezTo>
                    <a:pt x="2745" y="534"/>
                    <a:pt x="2906" y="577"/>
                    <a:pt x="2906" y="577"/>
                  </a:cubicBezTo>
                  <a:cubicBezTo>
                    <a:pt x="2906" y="577"/>
                    <a:pt x="2886" y="518"/>
                    <a:pt x="2806" y="478"/>
                  </a:cubicBezTo>
                  <a:cubicBezTo>
                    <a:pt x="2727" y="398"/>
                    <a:pt x="2627" y="319"/>
                    <a:pt x="2508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2968375" y="3431750"/>
              <a:ext cx="82600" cy="84500"/>
            </a:xfrm>
            <a:custGeom>
              <a:avLst/>
              <a:gdLst/>
              <a:ahLst/>
              <a:cxnLst/>
              <a:rect l="l" t="t" r="r" b="b"/>
              <a:pathLst>
                <a:path w="3304" h="3380" extrusionOk="0">
                  <a:moveTo>
                    <a:pt x="1" y="0"/>
                  </a:moveTo>
                  <a:cubicBezTo>
                    <a:pt x="239" y="1094"/>
                    <a:pt x="617" y="1055"/>
                    <a:pt x="1334" y="1393"/>
                  </a:cubicBezTo>
                  <a:cubicBezTo>
                    <a:pt x="2070" y="1771"/>
                    <a:pt x="2010" y="1612"/>
                    <a:pt x="2408" y="2587"/>
                  </a:cubicBezTo>
                  <a:cubicBezTo>
                    <a:pt x="2691" y="3279"/>
                    <a:pt x="3023" y="3379"/>
                    <a:pt x="3192" y="3379"/>
                  </a:cubicBezTo>
                  <a:cubicBezTo>
                    <a:pt x="3262" y="3379"/>
                    <a:pt x="3303" y="3363"/>
                    <a:pt x="3303" y="3363"/>
                  </a:cubicBezTo>
                  <a:lnTo>
                    <a:pt x="3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2981300" y="3438700"/>
              <a:ext cx="20425" cy="12475"/>
            </a:xfrm>
            <a:custGeom>
              <a:avLst/>
              <a:gdLst/>
              <a:ahLst/>
              <a:cxnLst/>
              <a:rect l="l" t="t" r="r" b="b"/>
              <a:pathLst>
                <a:path w="817" h="499" extrusionOk="0">
                  <a:moveTo>
                    <a:pt x="61" y="1"/>
                  </a:moveTo>
                  <a:cubicBezTo>
                    <a:pt x="61" y="1"/>
                    <a:pt x="1" y="41"/>
                    <a:pt x="1" y="140"/>
                  </a:cubicBezTo>
                  <a:cubicBezTo>
                    <a:pt x="1" y="200"/>
                    <a:pt x="21" y="259"/>
                    <a:pt x="80" y="319"/>
                  </a:cubicBezTo>
                  <a:cubicBezTo>
                    <a:pt x="120" y="399"/>
                    <a:pt x="200" y="438"/>
                    <a:pt x="279" y="478"/>
                  </a:cubicBezTo>
                  <a:cubicBezTo>
                    <a:pt x="359" y="498"/>
                    <a:pt x="419" y="498"/>
                    <a:pt x="498" y="498"/>
                  </a:cubicBezTo>
                  <a:cubicBezTo>
                    <a:pt x="578" y="498"/>
                    <a:pt x="618" y="478"/>
                    <a:pt x="677" y="438"/>
                  </a:cubicBezTo>
                  <a:cubicBezTo>
                    <a:pt x="697" y="438"/>
                    <a:pt x="757" y="419"/>
                    <a:pt x="777" y="399"/>
                  </a:cubicBezTo>
                  <a:cubicBezTo>
                    <a:pt x="797" y="379"/>
                    <a:pt x="817" y="379"/>
                    <a:pt x="817" y="379"/>
                  </a:cubicBezTo>
                  <a:lnTo>
                    <a:pt x="657" y="379"/>
                  </a:lnTo>
                  <a:cubicBezTo>
                    <a:pt x="598" y="339"/>
                    <a:pt x="558" y="339"/>
                    <a:pt x="498" y="339"/>
                  </a:cubicBezTo>
                  <a:cubicBezTo>
                    <a:pt x="439" y="339"/>
                    <a:pt x="399" y="339"/>
                    <a:pt x="359" y="319"/>
                  </a:cubicBezTo>
                  <a:cubicBezTo>
                    <a:pt x="259" y="299"/>
                    <a:pt x="180" y="220"/>
                    <a:pt x="120" y="140"/>
                  </a:cubicBezTo>
                  <a:cubicBezTo>
                    <a:pt x="100" y="120"/>
                    <a:pt x="80" y="80"/>
                    <a:pt x="80" y="41"/>
                  </a:cubicBezTo>
                  <a:cubicBezTo>
                    <a:pt x="61" y="21"/>
                    <a:pt x="61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3033525" y="3486450"/>
              <a:ext cx="15450" cy="18925"/>
            </a:xfrm>
            <a:custGeom>
              <a:avLst/>
              <a:gdLst/>
              <a:ahLst/>
              <a:cxnLst/>
              <a:rect l="l" t="t" r="r" b="b"/>
              <a:pathLst>
                <a:path w="618" h="757" extrusionOk="0">
                  <a:moveTo>
                    <a:pt x="120" y="1"/>
                  </a:moveTo>
                  <a:cubicBezTo>
                    <a:pt x="120" y="1"/>
                    <a:pt x="61" y="60"/>
                    <a:pt x="21" y="160"/>
                  </a:cubicBezTo>
                  <a:cubicBezTo>
                    <a:pt x="1" y="200"/>
                    <a:pt x="1" y="279"/>
                    <a:pt x="1" y="359"/>
                  </a:cubicBezTo>
                  <a:cubicBezTo>
                    <a:pt x="1" y="419"/>
                    <a:pt x="61" y="518"/>
                    <a:pt x="100" y="578"/>
                  </a:cubicBezTo>
                  <a:cubicBezTo>
                    <a:pt x="160" y="618"/>
                    <a:pt x="200" y="677"/>
                    <a:pt x="279" y="697"/>
                  </a:cubicBezTo>
                  <a:cubicBezTo>
                    <a:pt x="319" y="717"/>
                    <a:pt x="399" y="757"/>
                    <a:pt x="459" y="757"/>
                  </a:cubicBezTo>
                  <a:lnTo>
                    <a:pt x="618" y="757"/>
                  </a:lnTo>
                  <a:cubicBezTo>
                    <a:pt x="618" y="757"/>
                    <a:pt x="598" y="757"/>
                    <a:pt x="578" y="717"/>
                  </a:cubicBezTo>
                  <a:cubicBezTo>
                    <a:pt x="558" y="697"/>
                    <a:pt x="518" y="677"/>
                    <a:pt x="478" y="637"/>
                  </a:cubicBezTo>
                  <a:cubicBezTo>
                    <a:pt x="459" y="618"/>
                    <a:pt x="399" y="578"/>
                    <a:pt x="359" y="558"/>
                  </a:cubicBezTo>
                  <a:cubicBezTo>
                    <a:pt x="299" y="518"/>
                    <a:pt x="260" y="498"/>
                    <a:pt x="220" y="458"/>
                  </a:cubicBezTo>
                  <a:cubicBezTo>
                    <a:pt x="160" y="379"/>
                    <a:pt x="120" y="279"/>
                    <a:pt x="120" y="180"/>
                  </a:cubicBezTo>
                  <a:lnTo>
                    <a:pt x="120" y="60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261" name="Google Shape;2261;p15"/>
          <p:cNvGrpSpPr/>
          <p:nvPr/>
        </p:nvGrpSpPr>
        <p:grpSpPr>
          <a:xfrm>
            <a:off x="1916639" y="5274641"/>
            <a:ext cx="823660" cy="1493676"/>
            <a:chOff x="1288644" y="3955980"/>
            <a:chExt cx="619277" cy="1120257"/>
          </a:xfrm>
        </p:grpSpPr>
        <p:grpSp>
          <p:nvGrpSpPr>
            <p:cNvPr id="2262" name="Google Shape;2262;p15"/>
            <p:cNvGrpSpPr/>
            <p:nvPr/>
          </p:nvGrpSpPr>
          <p:grpSpPr>
            <a:xfrm>
              <a:off x="1288644" y="3955980"/>
              <a:ext cx="619277" cy="1087993"/>
              <a:chOff x="5711575" y="4495200"/>
              <a:chExt cx="358150" cy="629225"/>
            </a:xfrm>
          </p:grpSpPr>
          <p:sp>
            <p:nvSpPr>
              <p:cNvPr id="2263" name="Google Shape;2263;p15"/>
              <p:cNvSpPr/>
              <p:nvPr/>
            </p:nvSpPr>
            <p:spPr>
              <a:xfrm>
                <a:off x="5711575" y="4504650"/>
                <a:ext cx="358150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14326" h="16535" extrusionOk="0">
                    <a:moveTo>
                      <a:pt x="7163" y="0"/>
                    </a:moveTo>
                    <a:cubicBezTo>
                      <a:pt x="3204" y="0"/>
                      <a:pt x="0" y="3721"/>
                      <a:pt x="0" y="8277"/>
                    </a:cubicBezTo>
                    <a:cubicBezTo>
                      <a:pt x="0" y="12813"/>
                      <a:pt x="3204" y="16534"/>
                      <a:pt x="7163" y="16534"/>
                    </a:cubicBezTo>
                    <a:cubicBezTo>
                      <a:pt x="11122" y="16534"/>
                      <a:pt x="14326" y="12813"/>
                      <a:pt x="14326" y="8277"/>
                    </a:cubicBezTo>
                    <a:cubicBezTo>
                      <a:pt x="14326" y="3721"/>
                      <a:pt x="11122" y="40"/>
                      <a:pt x="71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64" name="Google Shape;2264;p15"/>
              <p:cNvSpPr/>
              <p:nvPr/>
            </p:nvSpPr>
            <p:spPr>
              <a:xfrm>
                <a:off x="5819000" y="4711575"/>
                <a:ext cx="146275" cy="41285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16514" extrusionOk="0">
                    <a:moveTo>
                      <a:pt x="2786" y="0"/>
                    </a:moveTo>
                    <a:lnTo>
                      <a:pt x="2488" y="4417"/>
                    </a:lnTo>
                    <a:lnTo>
                      <a:pt x="220" y="1214"/>
                    </a:lnTo>
                    <a:lnTo>
                      <a:pt x="1" y="1353"/>
                    </a:lnTo>
                    <a:lnTo>
                      <a:pt x="2488" y="5710"/>
                    </a:lnTo>
                    <a:lnTo>
                      <a:pt x="2488" y="16514"/>
                    </a:lnTo>
                    <a:lnTo>
                      <a:pt x="3264" y="16514"/>
                    </a:lnTo>
                    <a:lnTo>
                      <a:pt x="3264" y="3621"/>
                    </a:lnTo>
                    <a:lnTo>
                      <a:pt x="4279" y="2587"/>
                    </a:lnTo>
                    <a:lnTo>
                      <a:pt x="5652" y="2885"/>
                    </a:lnTo>
                    <a:lnTo>
                      <a:pt x="5771" y="2706"/>
                    </a:lnTo>
                    <a:lnTo>
                      <a:pt x="4796" y="2030"/>
                    </a:lnTo>
                    <a:lnTo>
                      <a:pt x="5850" y="955"/>
                    </a:lnTo>
                    <a:lnTo>
                      <a:pt x="5632" y="756"/>
                    </a:lnTo>
                    <a:lnTo>
                      <a:pt x="3264" y="2527"/>
                    </a:lnTo>
                    <a:lnTo>
                      <a:pt x="30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65" name="Google Shape;2265;p15"/>
              <p:cNvSpPr/>
              <p:nvPr/>
            </p:nvSpPr>
            <p:spPr>
              <a:xfrm>
                <a:off x="5727475" y="4495200"/>
                <a:ext cx="340750" cy="146625"/>
              </a:xfrm>
              <a:custGeom>
                <a:avLst/>
                <a:gdLst/>
                <a:ahLst/>
                <a:cxnLst/>
                <a:rect l="l" t="t" r="r" b="b"/>
                <a:pathLst>
                  <a:path w="13630" h="5865" extrusionOk="0">
                    <a:moveTo>
                      <a:pt x="6408" y="0"/>
                    </a:moveTo>
                    <a:cubicBezTo>
                      <a:pt x="6408" y="0"/>
                      <a:pt x="2528" y="159"/>
                      <a:pt x="459" y="3741"/>
                    </a:cubicBezTo>
                    <a:cubicBezTo>
                      <a:pt x="459" y="3741"/>
                      <a:pt x="0" y="4446"/>
                      <a:pt x="992" y="4446"/>
                    </a:cubicBezTo>
                    <a:cubicBezTo>
                      <a:pt x="1054" y="4446"/>
                      <a:pt x="1121" y="4443"/>
                      <a:pt x="1195" y="4437"/>
                    </a:cubicBezTo>
                    <a:cubicBezTo>
                      <a:pt x="2105" y="4366"/>
                      <a:pt x="2863" y="3654"/>
                      <a:pt x="3876" y="3654"/>
                    </a:cubicBezTo>
                    <a:cubicBezTo>
                      <a:pt x="4279" y="3654"/>
                      <a:pt x="4723" y="3767"/>
                      <a:pt x="5234" y="4079"/>
                    </a:cubicBezTo>
                    <a:cubicBezTo>
                      <a:pt x="6417" y="4802"/>
                      <a:pt x="6818" y="5204"/>
                      <a:pt x="7436" y="5204"/>
                    </a:cubicBezTo>
                    <a:cubicBezTo>
                      <a:pt x="7754" y="5204"/>
                      <a:pt x="8129" y="5098"/>
                      <a:pt x="8696" y="4875"/>
                    </a:cubicBezTo>
                    <a:cubicBezTo>
                      <a:pt x="9183" y="4673"/>
                      <a:pt x="9560" y="4592"/>
                      <a:pt x="9872" y="4592"/>
                    </a:cubicBezTo>
                    <a:cubicBezTo>
                      <a:pt x="10607" y="4592"/>
                      <a:pt x="10986" y="5041"/>
                      <a:pt x="11601" y="5432"/>
                    </a:cubicBezTo>
                    <a:cubicBezTo>
                      <a:pt x="12038" y="5720"/>
                      <a:pt x="12406" y="5865"/>
                      <a:pt x="12697" y="5865"/>
                    </a:cubicBezTo>
                    <a:cubicBezTo>
                      <a:pt x="12988" y="5865"/>
                      <a:pt x="13202" y="5720"/>
                      <a:pt x="13332" y="5432"/>
                    </a:cubicBezTo>
                    <a:cubicBezTo>
                      <a:pt x="13630" y="4875"/>
                      <a:pt x="11541" y="140"/>
                      <a:pt x="6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66" name="Google Shape;2266;p15"/>
              <p:cNvSpPr/>
              <p:nvPr/>
            </p:nvSpPr>
            <p:spPr>
              <a:xfrm>
                <a:off x="5865275" y="4568325"/>
                <a:ext cx="82100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1473" extrusionOk="0">
                    <a:moveTo>
                      <a:pt x="0" y="0"/>
                    </a:moveTo>
                    <a:cubicBezTo>
                      <a:pt x="0" y="0"/>
                      <a:pt x="100" y="219"/>
                      <a:pt x="358" y="557"/>
                    </a:cubicBezTo>
                    <a:cubicBezTo>
                      <a:pt x="617" y="816"/>
                      <a:pt x="995" y="1194"/>
                      <a:pt x="1512" y="1373"/>
                    </a:cubicBezTo>
                    <a:cubicBezTo>
                      <a:pt x="1632" y="1452"/>
                      <a:pt x="1791" y="1452"/>
                      <a:pt x="1910" y="1472"/>
                    </a:cubicBezTo>
                    <a:cubicBezTo>
                      <a:pt x="2030" y="1472"/>
                      <a:pt x="2189" y="1472"/>
                      <a:pt x="2308" y="1452"/>
                    </a:cubicBezTo>
                    <a:cubicBezTo>
                      <a:pt x="2428" y="1413"/>
                      <a:pt x="2547" y="1393"/>
                      <a:pt x="2647" y="1313"/>
                    </a:cubicBezTo>
                    <a:cubicBezTo>
                      <a:pt x="2786" y="1273"/>
                      <a:pt x="2845" y="1194"/>
                      <a:pt x="2925" y="1114"/>
                    </a:cubicBezTo>
                    <a:cubicBezTo>
                      <a:pt x="3005" y="1055"/>
                      <a:pt x="3044" y="995"/>
                      <a:pt x="3104" y="915"/>
                    </a:cubicBezTo>
                    <a:cubicBezTo>
                      <a:pt x="3144" y="856"/>
                      <a:pt x="3184" y="796"/>
                      <a:pt x="3204" y="756"/>
                    </a:cubicBezTo>
                    <a:lnTo>
                      <a:pt x="3283" y="597"/>
                    </a:lnTo>
                    <a:lnTo>
                      <a:pt x="3283" y="597"/>
                    </a:lnTo>
                    <a:cubicBezTo>
                      <a:pt x="3283" y="597"/>
                      <a:pt x="3223" y="617"/>
                      <a:pt x="3124" y="696"/>
                    </a:cubicBezTo>
                    <a:cubicBezTo>
                      <a:pt x="3084" y="716"/>
                      <a:pt x="3025" y="776"/>
                      <a:pt x="2985" y="816"/>
                    </a:cubicBezTo>
                    <a:cubicBezTo>
                      <a:pt x="2925" y="875"/>
                      <a:pt x="2845" y="895"/>
                      <a:pt x="2786" y="955"/>
                    </a:cubicBezTo>
                    <a:cubicBezTo>
                      <a:pt x="2706" y="995"/>
                      <a:pt x="2627" y="1015"/>
                      <a:pt x="2527" y="1035"/>
                    </a:cubicBezTo>
                    <a:cubicBezTo>
                      <a:pt x="2448" y="1074"/>
                      <a:pt x="2348" y="1074"/>
                      <a:pt x="2249" y="1094"/>
                    </a:cubicBezTo>
                    <a:cubicBezTo>
                      <a:pt x="2215" y="1101"/>
                      <a:pt x="2182" y="1103"/>
                      <a:pt x="2149" y="1103"/>
                    </a:cubicBezTo>
                    <a:cubicBezTo>
                      <a:pt x="2083" y="1103"/>
                      <a:pt x="2016" y="1094"/>
                      <a:pt x="1950" y="1094"/>
                    </a:cubicBezTo>
                    <a:cubicBezTo>
                      <a:pt x="1851" y="1074"/>
                      <a:pt x="1731" y="1074"/>
                      <a:pt x="1632" y="1015"/>
                    </a:cubicBezTo>
                    <a:cubicBezTo>
                      <a:pt x="1413" y="955"/>
                      <a:pt x="1214" y="816"/>
                      <a:pt x="1015" y="716"/>
                    </a:cubicBezTo>
                    <a:cubicBezTo>
                      <a:pt x="816" y="597"/>
                      <a:pt x="637" y="478"/>
                      <a:pt x="498" y="37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67" name="Google Shape;2267;p15"/>
              <p:cNvSpPr/>
              <p:nvPr/>
            </p:nvSpPr>
            <p:spPr>
              <a:xfrm>
                <a:off x="5995600" y="4584725"/>
                <a:ext cx="59200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1622" extrusionOk="0">
                    <a:moveTo>
                      <a:pt x="0" y="1"/>
                    </a:moveTo>
                    <a:cubicBezTo>
                      <a:pt x="0" y="1"/>
                      <a:pt x="100" y="220"/>
                      <a:pt x="299" y="558"/>
                    </a:cubicBezTo>
                    <a:cubicBezTo>
                      <a:pt x="498" y="856"/>
                      <a:pt x="816" y="1254"/>
                      <a:pt x="1194" y="1493"/>
                    </a:cubicBezTo>
                    <a:cubicBezTo>
                      <a:pt x="1293" y="1533"/>
                      <a:pt x="1393" y="1552"/>
                      <a:pt x="1492" y="1612"/>
                    </a:cubicBezTo>
                    <a:cubicBezTo>
                      <a:pt x="1559" y="1612"/>
                      <a:pt x="1625" y="1621"/>
                      <a:pt x="1685" y="1621"/>
                    </a:cubicBezTo>
                    <a:cubicBezTo>
                      <a:pt x="1716" y="1621"/>
                      <a:pt x="1744" y="1619"/>
                      <a:pt x="1771" y="1612"/>
                    </a:cubicBezTo>
                    <a:cubicBezTo>
                      <a:pt x="1831" y="1592"/>
                      <a:pt x="1910" y="1552"/>
                      <a:pt x="1990" y="1513"/>
                    </a:cubicBezTo>
                    <a:cubicBezTo>
                      <a:pt x="2069" y="1453"/>
                      <a:pt x="2109" y="1413"/>
                      <a:pt x="2169" y="1334"/>
                    </a:cubicBezTo>
                    <a:cubicBezTo>
                      <a:pt x="2189" y="1294"/>
                      <a:pt x="2229" y="1214"/>
                      <a:pt x="2268" y="1155"/>
                    </a:cubicBezTo>
                    <a:cubicBezTo>
                      <a:pt x="2288" y="1115"/>
                      <a:pt x="2288" y="1055"/>
                      <a:pt x="2308" y="1015"/>
                    </a:cubicBezTo>
                    <a:cubicBezTo>
                      <a:pt x="2368" y="916"/>
                      <a:pt x="2368" y="856"/>
                      <a:pt x="2368" y="856"/>
                    </a:cubicBezTo>
                    <a:lnTo>
                      <a:pt x="2368" y="856"/>
                    </a:lnTo>
                    <a:cubicBezTo>
                      <a:pt x="2368" y="856"/>
                      <a:pt x="2348" y="916"/>
                      <a:pt x="2288" y="956"/>
                    </a:cubicBezTo>
                    <a:cubicBezTo>
                      <a:pt x="2268" y="995"/>
                      <a:pt x="2209" y="1015"/>
                      <a:pt x="2189" y="1055"/>
                    </a:cubicBezTo>
                    <a:cubicBezTo>
                      <a:pt x="2169" y="1095"/>
                      <a:pt x="2109" y="1115"/>
                      <a:pt x="2069" y="1155"/>
                    </a:cubicBezTo>
                    <a:cubicBezTo>
                      <a:pt x="2010" y="1194"/>
                      <a:pt x="1950" y="1214"/>
                      <a:pt x="1890" y="1234"/>
                    </a:cubicBezTo>
                    <a:cubicBezTo>
                      <a:pt x="1850" y="1254"/>
                      <a:pt x="1771" y="1254"/>
                      <a:pt x="1691" y="1254"/>
                    </a:cubicBezTo>
                    <a:cubicBezTo>
                      <a:pt x="1671" y="1264"/>
                      <a:pt x="1653" y="1268"/>
                      <a:pt x="1635" y="1268"/>
                    </a:cubicBezTo>
                    <a:cubicBezTo>
                      <a:pt x="1581" y="1268"/>
                      <a:pt x="1532" y="1234"/>
                      <a:pt x="1472" y="1234"/>
                    </a:cubicBezTo>
                    <a:cubicBezTo>
                      <a:pt x="1393" y="1194"/>
                      <a:pt x="1313" y="1155"/>
                      <a:pt x="1254" y="1115"/>
                    </a:cubicBezTo>
                    <a:cubicBezTo>
                      <a:pt x="1094" y="1015"/>
                      <a:pt x="955" y="896"/>
                      <a:pt x="796" y="757"/>
                    </a:cubicBezTo>
                    <a:cubicBezTo>
                      <a:pt x="657" y="637"/>
                      <a:pt x="517" y="518"/>
                      <a:pt x="398" y="39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68" name="Google Shape;2268;p15"/>
              <p:cNvSpPr/>
              <p:nvPr/>
            </p:nvSpPr>
            <p:spPr>
              <a:xfrm>
                <a:off x="5752350" y="4562850"/>
                <a:ext cx="61700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1104" extrusionOk="0">
                    <a:moveTo>
                      <a:pt x="2468" y="0"/>
                    </a:moveTo>
                    <a:lnTo>
                      <a:pt x="2468" y="0"/>
                    </a:lnTo>
                    <a:cubicBezTo>
                      <a:pt x="2468" y="0"/>
                      <a:pt x="2289" y="100"/>
                      <a:pt x="2030" y="279"/>
                    </a:cubicBezTo>
                    <a:cubicBezTo>
                      <a:pt x="1891" y="338"/>
                      <a:pt x="1732" y="438"/>
                      <a:pt x="1573" y="517"/>
                    </a:cubicBezTo>
                    <a:cubicBezTo>
                      <a:pt x="1394" y="597"/>
                      <a:pt x="1234" y="697"/>
                      <a:pt x="1055" y="736"/>
                    </a:cubicBezTo>
                    <a:cubicBezTo>
                      <a:pt x="956" y="796"/>
                      <a:pt x="876" y="796"/>
                      <a:pt x="797" y="816"/>
                    </a:cubicBezTo>
                    <a:cubicBezTo>
                      <a:pt x="737" y="816"/>
                      <a:pt x="657" y="836"/>
                      <a:pt x="578" y="836"/>
                    </a:cubicBezTo>
                    <a:cubicBezTo>
                      <a:pt x="498" y="836"/>
                      <a:pt x="458" y="836"/>
                      <a:pt x="399" y="816"/>
                    </a:cubicBezTo>
                    <a:cubicBezTo>
                      <a:pt x="359" y="796"/>
                      <a:pt x="299" y="796"/>
                      <a:pt x="260" y="736"/>
                    </a:cubicBezTo>
                    <a:cubicBezTo>
                      <a:pt x="240" y="716"/>
                      <a:pt x="180" y="697"/>
                      <a:pt x="160" y="677"/>
                    </a:cubicBezTo>
                    <a:lnTo>
                      <a:pt x="80" y="597"/>
                    </a:lnTo>
                    <a:lnTo>
                      <a:pt x="1" y="517"/>
                    </a:lnTo>
                    <a:lnTo>
                      <a:pt x="1" y="617"/>
                    </a:lnTo>
                    <a:cubicBezTo>
                      <a:pt x="1" y="637"/>
                      <a:pt x="1" y="697"/>
                      <a:pt x="41" y="736"/>
                    </a:cubicBezTo>
                    <a:cubicBezTo>
                      <a:pt x="41" y="796"/>
                      <a:pt x="80" y="816"/>
                      <a:pt x="100" y="895"/>
                    </a:cubicBezTo>
                    <a:cubicBezTo>
                      <a:pt x="140" y="935"/>
                      <a:pt x="180" y="995"/>
                      <a:pt x="240" y="1015"/>
                    </a:cubicBezTo>
                    <a:cubicBezTo>
                      <a:pt x="279" y="1075"/>
                      <a:pt x="359" y="1094"/>
                      <a:pt x="439" y="1094"/>
                    </a:cubicBezTo>
                    <a:cubicBezTo>
                      <a:pt x="458" y="1101"/>
                      <a:pt x="483" y="1103"/>
                      <a:pt x="510" y="1103"/>
                    </a:cubicBezTo>
                    <a:cubicBezTo>
                      <a:pt x="565" y="1103"/>
                      <a:pt x="631" y="1094"/>
                      <a:pt x="697" y="1094"/>
                    </a:cubicBezTo>
                    <a:cubicBezTo>
                      <a:pt x="797" y="1075"/>
                      <a:pt x="896" y="1075"/>
                      <a:pt x="996" y="1015"/>
                    </a:cubicBezTo>
                    <a:cubicBezTo>
                      <a:pt x="1433" y="876"/>
                      <a:pt x="1792" y="617"/>
                      <a:pt x="2050" y="398"/>
                    </a:cubicBezTo>
                    <a:cubicBezTo>
                      <a:pt x="2329" y="179"/>
                      <a:pt x="2468" y="0"/>
                      <a:pt x="24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2269" name="Google Shape;2269;p15"/>
            <p:cNvSpPr/>
            <p:nvPr/>
          </p:nvSpPr>
          <p:spPr>
            <a:xfrm flipH="1">
              <a:off x="1474124" y="4993637"/>
              <a:ext cx="220151" cy="82600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4" y="20"/>
                    <a:pt x="1075" y="60"/>
                  </a:cubicBezTo>
                  <a:cubicBezTo>
                    <a:pt x="975" y="80"/>
                    <a:pt x="876" y="120"/>
                    <a:pt x="776" y="160"/>
                  </a:cubicBezTo>
                  <a:cubicBezTo>
                    <a:pt x="677" y="199"/>
                    <a:pt x="597" y="259"/>
                    <a:pt x="518" y="299"/>
                  </a:cubicBezTo>
                  <a:cubicBezTo>
                    <a:pt x="458" y="359"/>
                    <a:pt x="379" y="398"/>
                    <a:pt x="319" y="458"/>
                  </a:cubicBezTo>
                  <a:cubicBezTo>
                    <a:pt x="199" y="558"/>
                    <a:pt x="120" y="657"/>
                    <a:pt x="80" y="717"/>
                  </a:cubicBezTo>
                  <a:cubicBezTo>
                    <a:pt x="20" y="796"/>
                    <a:pt x="0" y="856"/>
                    <a:pt x="0" y="856"/>
                  </a:cubicBezTo>
                  <a:cubicBezTo>
                    <a:pt x="0" y="856"/>
                    <a:pt x="60" y="856"/>
                    <a:pt x="160" y="816"/>
                  </a:cubicBezTo>
                  <a:cubicBezTo>
                    <a:pt x="199" y="796"/>
                    <a:pt x="259" y="796"/>
                    <a:pt x="299" y="776"/>
                  </a:cubicBezTo>
                  <a:cubicBezTo>
                    <a:pt x="339" y="757"/>
                    <a:pt x="418" y="757"/>
                    <a:pt x="498" y="717"/>
                  </a:cubicBezTo>
                  <a:cubicBezTo>
                    <a:pt x="577" y="697"/>
                    <a:pt x="637" y="677"/>
                    <a:pt x="717" y="677"/>
                  </a:cubicBezTo>
                  <a:cubicBezTo>
                    <a:pt x="796" y="657"/>
                    <a:pt x="876" y="617"/>
                    <a:pt x="955" y="617"/>
                  </a:cubicBezTo>
                  <a:cubicBezTo>
                    <a:pt x="1015" y="597"/>
                    <a:pt x="1115" y="597"/>
                    <a:pt x="1194" y="577"/>
                  </a:cubicBezTo>
                  <a:cubicBezTo>
                    <a:pt x="1274" y="577"/>
                    <a:pt x="1373" y="538"/>
                    <a:pt x="145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49" y="518"/>
                    <a:pt x="2289" y="538"/>
                    <a:pt x="2448" y="538"/>
                  </a:cubicBezTo>
                  <a:cubicBezTo>
                    <a:pt x="2485" y="535"/>
                    <a:pt x="2520" y="534"/>
                    <a:pt x="2555" y="534"/>
                  </a:cubicBezTo>
                  <a:cubicBezTo>
                    <a:pt x="2759" y="534"/>
                    <a:pt x="2905" y="577"/>
                    <a:pt x="2905" y="577"/>
                  </a:cubicBezTo>
                  <a:cubicBezTo>
                    <a:pt x="2905" y="577"/>
                    <a:pt x="2885" y="518"/>
                    <a:pt x="2806" y="478"/>
                  </a:cubicBezTo>
                  <a:cubicBezTo>
                    <a:pt x="2746" y="398"/>
                    <a:pt x="2647" y="319"/>
                    <a:pt x="2507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270" name="Google Shape;2270;p15"/>
          <p:cNvGrpSpPr/>
          <p:nvPr/>
        </p:nvGrpSpPr>
        <p:grpSpPr>
          <a:xfrm>
            <a:off x="687195" y="4608431"/>
            <a:ext cx="1173350" cy="2147987"/>
            <a:chOff x="364274" y="3456323"/>
            <a:chExt cx="882195" cy="1610990"/>
          </a:xfrm>
        </p:grpSpPr>
        <p:grpSp>
          <p:nvGrpSpPr>
            <p:cNvPr id="2271" name="Google Shape;2271;p15"/>
            <p:cNvGrpSpPr/>
            <p:nvPr/>
          </p:nvGrpSpPr>
          <p:grpSpPr>
            <a:xfrm>
              <a:off x="364274" y="3456323"/>
              <a:ext cx="882195" cy="1549907"/>
              <a:chOff x="5711575" y="4495200"/>
              <a:chExt cx="358150" cy="629225"/>
            </a:xfrm>
          </p:grpSpPr>
          <p:sp>
            <p:nvSpPr>
              <p:cNvPr id="2272" name="Google Shape;2272;p15"/>
              <p:cNvSpPr/>
              <p:nvPr/>
            </p:nvSpPr>
            <p:spPr>
              <a:xfrm>
                <a:off x="5711575" y="4504650"/>
                <a:ext cx="358150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14326" h="16535" extrusionOk="0">
                    <a:moveTo>
                      <a:pt x="7163" y="0"/>
                    </a:moveTo>
                    <a:cubicBezTo>
                      <a:pt x="3204" y="0"/>
                      <a:pt x="0" y="3721"/>
                      <a:pt x="0" y="8277"/>
                    </a:cubicBezTo>
                    <a:cubicBezTo>
                      <a:pt x="0" y="12813"/>
                      <a:pt x="3204" y="16534"/>
                      <a:pt x="7163" y="16534"/>
                    </a:cubicBezTo>
                    <a:cubicBezTo>
                      <a:pt x="11122" y="16534"/>
                      <a:pt x="14326" y="12813"/>
                      <a:pt x="14326" y="8277"/>
                    </a:cubicBezTo>
                    <a:cubicBezTo>
                      <a:pt x="14326" y="3721"/>
                      <a:pt x="11122" y="40"/>
                      <a:pt x="71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73" name="Google Shape;2273;p15"/>
              <p:cNvSpPr/>
              <p:nvPr/>
            </p:nvSpPr>
            <p:spPr>
              <a:xfrm>
                <a:off x="5819000" y="4711575"/>
                <a:ext cx="146275" cy="41285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16514" extrusionOk="0">
                    <a:moveTo>
                      <a:pt x="2786" y="0"/>
                    </a:moveTo>
                    <a:lnTo>
                      <a:pt x="2488" y="4417"/>
                    </a:lnTo>
                    <a:lnTo>
                      <a:pt x="220" y="1214"/>
                    </a:lnTo>
                    <a:lnTo>
                      <a:pt x="1" y="1353"/>
                    </a:lnTo>
                    <a:lnTo>
                      <a:pt x="2488" y="5710"/>
                    </a:lnTo>
                    <a:lnTo>
                      <a:pt x="2488" y="16514"/>
                    </a:lnTo>
                    <a:lnTo>
                      <a:pt x="3264" y="16514"/>
                    </a:lnTo>
                    <a:lnTo>
                      <a:pt x="3264" y="3621"/>
                    </a:lnTo>
                    <a:lnTo>
                      <a:pt x="4279" y="2587"/>
                    </a:lnTo>
                    <a:lnTo>
                      <a:pt x="5652" y="2885"/>
                    </a:lnTo>
                    <a:lnTo>
                      <a:pt x="5771" y="2706"/>
                    </a:lnTo>
                    <a:lnTo>
                      <a:pt x="4796" y="2030"/>
                    </a:lnTo>
                    <a:lnTo>
                      <a:pt x="5850" y="955"/>
                    </a:lnTo>
                    <a:lnTo>
                      <a:pt x="5632" y="756"/>
                    </a:lnTo>
                    <a:lnTo>
                      <a:pt x="3264" y="2527"/>
                    </a:lnTo>
                    <a:lnTo>
                      <a:pt x="30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74" name="Google Shape;2274;p15"/>
              <p:cNvSpPr/>
              <p:nvPr/>
            </p:nvSpPr>
            <p:spPr>
              <a:xfrm>
                <a:off x="5727475" y="4495200"/>
                <a:ext cx="340750" cy="146625"/>
              </a:xfrm>
              <a:custGeom>
                <a:avLst/>
                <a:gdLst/>
                <a:ahLst/>
                <a:cxnLst/>
                <a:rect l="l" t="t" r="r" b="b"/>
                <a:pathLst>
                  <a:path w="13630" h="5865" extrusionOk="0">
                    <a:moveTo>
                      <a:pt x="6408" y="0"/>
                    </a:moveTo>
                    <a:cubicBezTo>
                      <a:pt x="6408" y="0"/>
                      <a:pt x="2528" y="159"/>
                      <a:pt x="459" y="3741"/>
                    </a:cubicBezTo>
                    <a:cubicBezTo>
                      <a:pt x="459" y="3741"/>
                      <a:pt x="0" y="4446"/>
                      <a:pt x="992" y="4446"/>
                    </a:cubicBezTo>
                    <a:cubicBezTo>
                      <a:pt x="1054" y="4446"/>
                      <a:pt x="1121" y="4443"/>
                      <a:pt x="1195" y="4437"/>
                    </a:cubicBezTo>
                    <a:cubicBezTo>
                      <a:pt x="2105" y="4366"/>
                      <a:pt x="2863" y="3654"/>
                      <a:pt x="3876" y="3654"/>
                    </a:cubicBezTo>
                    <a:cubicBezTo>
                      <a:pt x="4279" y="3654"/>
                      <a:pt x="4723" y="3767"/>
                      <a:pt x="5234" y="4079"/>
                    </a:cubicBezTo>
                    <a:cubicBezTo>
                      <a:pt x="6417" y="4802"/>
                      <a:pt x="6818" y="5204"/>
                      <a:pt x="7436" y="5204"/>
                    </a:cubicBezTo>
                    <a:cubicBezTo>
                      <a:pt x="7754" y="5204"/>
                      <a:pt x="8129" y="5098"/>
                      <a:pt x="8696" y="4875"/>
                    </a:cubicBezTo>
                    <a:cubicBezTo>
                      <a:pt x="9183" y="4673"/>
                      <a:pt x="9560" y="4592"/>
                      <a:pt x="9872" y="4592"/>
                    </a:cubicBezTo>
                    <a:cubicBezTo>
                      <a:pt x="10607" y="4592"/>
                      <a:pt x="10986" y="5041"/>
                      <a:pt x="11601" y="5432"/>
                    </a:cubicBezTo>
                    <a:cubicBezTo>
                      <a:pt x="12038" y="5720"/>
                      <a:pt x="12406" y="5865"/>
                      <a:pt x="12697" y="5865"/>
                    </a:cubicBezTo>
                    <a:cubicBezTo>
                      <a:pt x="12988" y="5865"/>
                      <a:pt x="13202" y="5720"/>
                      <a:pt x="13332" y="5432"/>
                    </a:cubicBezTo>
                    <a:cubicBezTo>
                      <a:pt x="13630" y="4875"/>
                      <a:pt x="11541" y="140"/>
                      <a:pt x="6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75" name="Google Shape;2275;p15"/>
              <p:cNvSpPr/>
              <p:nvPr/>
            </p:nvSpPr>
            <p:spPr>
              <a:xfrm>
                <a:off x="5865275" y="4568325"/>
                <a:ext cx="82100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1473" extrusionOk="0">
                    <a:moveTo>
                      <a:pt x="0" y="0"/>
                    </a:moveTo>
                    <a:cubicBezTo>
                      <a:pt x="0" y="0"/>
                      <a:pt x="100" y="219"/>
                      <a:pt x="358" y="557"/>
                    </a:cubicBezTo>
                    <a:cubicBezTo>
                      <a:pt x="617" y="816"/>
                      <a:pt x="995" y="1194"/>
                      <a:pt x="1512" y="1373"/>
                    </a:cubicBezTo>
                    <a:cubicBezTo>
                      <a:pt x="1632" y="1452"/>
                      <a:pt x="1791" y="1452"/>
                      <a:pt x="1910" y="1472"/>
                    </a:cubicBezTo>
                    <a:cubicBezTo>
                      <a:pt x="2030" y="1472"/>
                      <a:pt x="2189" y="1472"/>
                      <a:pt x="2308" y="1452"/>
                    </a:cubicBezTo>
                    <a:cubicBezTo>
                      <a:pt x="2428" y="1413"/>
                      <a:pt x="2547" y="1393"/>
                      <a:pt x="2647" y="1313"/>
                    </a:cubicBezTo>
                    <a:cubicBezTo>
                      <a:pt x="2786" y="1273"/>
                      <a:pt x="2845" y="1194"/>
                      <a:pt x="2925" y="1114"/>
                    </a:cubicBezTo>
                    <a:cubicBezTo>
                      <a:pt x="3005" y="1055"/>
                      <a:pt x="3044" y="995"/>
                      <a:pt x="3104" y="915"/>
                    </a:cubicBezTo>
                    <a:cubicBezTo>
                      <a:pt x="3144" y="856"/>
                      <a:pt x="3184" y="796"/>
                      <a:pt x="3204" y="756"/>
                    </a:cubicBezTo>
                    <a:lnTo>
                      <a:pt x="3283" y="597"/>
                    </a:lnTo>
                    <a:lnTo>
                      <a:pt x="3283" y="597"/>
                    </a:lnTo>
                    <a:cubicBezTo>
                      <a:pt x="3283" y="597"/>
                      <a:pt x="3223" y="617"/>
                      <a:pt x="3124" y="696"/>
                    </a:cubicBezTo>
                    <a:cubicBezTo>
                      <a:pt x="3084" y="716"/>
                      <a:pt x="3025" y="776"/>
                      <a:pt x="2985" y="816"/>
                    </a:cubicBezTo>
                    <a:cubicBezTo>
                      <a:pt x="2925" y="875"/>
                      <a:pt x="2845" y="895"/>
                      <a:pt x="2786" y="955"/>
                    </a:cubicBezTo>
                    <a:cubicBezTo>
                      <a:pt x="2706" y="995"/>
                      <a:pt x="2627" y="1015"/>
                      <a:pt x="2527" y="1035"/>
                    </a:cubicBezTo>
                    <a:cubicBezTo>
                      <a:pt x="2448" y="1074"/>
                      <a:pt x="2348" y="1074"/>
                      <a:pt x="2249" y="1094"/>
                    </a:cubicBezTo>
                    <a:cubicBezTo>
                      <a:pt x="2215" y="1101"/>
                      <a:pt x="2182" y="1103"/>
                      <a:pt x="2149" y="1103"/>
                    </a:cubicBezTo>
                    <a:cubicBezTo>
                      <a:pt x="2083" y="1103"/>
                      <a:pt x="2016" y="1094"/>
                      <a:pt x="1950" y="1094"/>
                    </a:cubicBezTo>
                    <a:cubicBezTo>
                      <a:pt x="1851" y="1074"/>
                      <a:pt x="1731" y="1074"/>
                      <a:pt x="1632" y="1015"/>
                    </a:cubicBezTo>
                    <a:cubicBezTo>
                      <a:pt x="1413" y="955"/>
                      <a:pt x="1214" y="816"/>
                      <a:pt x="1015" y="716"/>
                    </a:cubicBezTo>
                    <a:cubicBezTo>
                      <a:pt x="816" y="597"/>
                      <a:pt x="637" y="478"/>
                      <a:pt x="498" y="37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76" name="Google Shape;2276;p15"/>
              <p:cNvSpPr/>
              <p:nvPr/>
            </p:nvSpPr>
            <p:spPr>
              <a:xfrm>
                <a:off x="5995600" y="4584725"/>
                <a:ext cx="59200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1622" extrusionOk="0">
                    <a:moveTo>
                      <a:pt x="0" y="1"/>
                    </a:moveTo>
                    <a:cubicBezTo>
                      <a:pt x="0" y="1"/>
                      <a:pt x="100" y="220"/>
                      <a:pt x="299" y="558"/>
                    </a:cubicBezTo>
                    <a:cubicBezTo>
                      <a:pt x="498" y="856"/>
                      <a:pt x="816" y="1254"/>
                      <a:pt x="1194" y="1493"/>
                    </a:cubicBezTo>
                    <a:cubicBezTo>
                      <a:pt x="1293" y="1533"/>
                      <a:pt x="1393" y="1552"/>
                      <a:pt x="1492" y="1612"/>
                    </a:cubicBezTo>
                    <a:cubicBezTo>
                      <a:pt x="1559" y="1612"/>
                      <a:pt x="1625" y="1621"/>
                      <a:pt x="1685" y="1621"/>
                    </a:cubicBezTo>
                    <a:cubicBezTo>
                      <a:pt x="1716" y="1621"/>
                      <a:pt x="1744" y="1619"/>
                      <a:pt x="1771" y="1612"/>
                    </a:cubicBezTo>
                    <a:cubicBezTo>
                      <a:pt x="1831" y="1592"/>
                      <a:pt x="1910" y="1552"/>
                      <a:pt x="1990" y="1513"/>
                    </a:cubicBezTo>
                    <a:cubicBezTo>
                      <a:pt x="2069" y="1453"/>
                      <a:pt x="2109" y="1413"/>
                      <a:pt x="2169" y="1334"/>
                    </a:cubicBezTo>
                    <a:cubicBezTo>
                      <a:pt x="2189" y="1294"/>
                      <a:pt x="2229" y="1214"/>
                      <a:pt x="2268" y="1155"/>
                    </a:cubicBezTo>
                    <a:cubicBezTo>
                      <a:pt x="2288" y="1115"/>
                      <a:pt x="2288" y="1055"/>
                      <a:pt x="2308" y="1015"/>
                    </a:cubicBezTo>
                    <a:cubicBezTo>
                      <a:pt x="2368" y="916"/>
                      <a:pt x="2368" y="856"/>
                      <a:pt x="2368" y="856"/>
                    </a:cubicBezTo>
                    <a:lnTo>
                      <a:pt x="2368" y="856"/>
                    </a:lnTo>
                    <a:cubicBezTo>
                      <a:pt x="2368" y="856"/>
                      <a:pt x="2348" y="916"/>
                      <a:pt x="2288" y="956"/>
                    </a:cubicBezTo>
                    <a:cubicBezTo>
                      <a:pt x="2268" y="995"/>
                      <a:pt x="2209" y="1015"/>
                      <a:pt x="2189" y="1055"/>
                    </a:cubicBezTo>
                    <a:cubicBezTo>
                      <a:pt x="2169" y="1095"/>
                      <a:pt x="2109" y="1115"/>
                      <a:pt x="2069" y="1155"/>
                    </a:cubicBezTo>
                    <a:cubicBezTo>
                      <a:pt x="2010" y="1194"/>
                      <a:pt x="1950" y="1214"/>
                      <a:pt x="1890" y="1234"/>
                    </a:cubicBezTo>
                    <a:cubicBezTo>
                      <a:pt x="1850" y="1254"/>
                      <a:pt x="1771" y="1254"/>
                      <a:pt x="1691" y="1254"/>
                    </a:cubicBezTo>
                    <a:cubicBezTo>
                      <a:pt x="1671" y="1264"/>
                      <a:pt x="1653" y="1268"/>
                      <a:pt x="1635" y="1268"/>
                    </a:cubicBezTo>
                    <a:cubicBezTo>
                      <a:pt x="1581" y="1268"/>
                      <a:pt x="1532" y="1234"/>
                      <a:pt x="1472" y="1234"/>
                    </a:cubicBezTo>
                    <a:cubicBezTo>
                      <a:pt x="1393" y="1194"/>
                      <a:pt x="1313" y="1155"/>
                      <a:pt x="1254" y="1115"/>
                    </a:cubicBezTo>
                    <a:cubicBezTo>
                      <a:pt x="1094" y="1015"/>
                      <a:pt x="955" y="896"/>
                      <a:pt x="796" y="757"/>
                    </a:cubicBezTo>
                    <a:cubicBezTo>
                      <a:pt x="657" y="637"/>
                      <a:pt x="517" y="518"/>
                      <a:pt x="398" y="39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77" name="Google Shape;2277;p15"/>
              <p:cNvSpPr/>
              <p:nvPr/>
            </p:nvSpPr>
            <p:spPr>
              <a:xfrm>
                <a:off x="5752350" y="4562850"/>
                <a:ext cx="61700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1104" extrusionOk="0">
                    <a:moveTo>
                      <a:pt x="2468" y="0"/>
                    </a:moveTo>
                    <a:lnTo>
                      <a:pt x="2468" y="0"/>
                    </a:lnTo>
                    <a:cubicBezTo>
                      <a:pt x="2468" y="0"/>
                      <a:pt x="2289" y="100"/>
                      <a:pt x="2030" y="279"/>
                    </a:cubicBezTo>
                    <a:cubicBezTo>
                      <a:pt x="1891" y="338"/>
                      <a:pt x="1732" y="438"/>
                      <a:pt x="1573" y="517"/>
                    </a:cubicBezTo>
                    <a:cubicBezTo>
                      <a:pt x="1394" y="597"/>
                      <a:pt x="1234" y="697"/>
                      <a:pt x="1055" y="736"/>
                    </a:cubicBezTo>
                    <a:cubicBezTo>
                      <a:pt x="956" y="796"/>
                      <a:pt x="876" y="796"/>
                      <a:pt x="797" y="816"/>
                    </a:cubicBezTo>
                    <a:cubicBezTo>
                      <a:pt x="737" y="816"/>
                      <a:pt x="657" y="836"/>
                      <a:pt x="578" y="836"/>
                    </a:cubicBezTo>
                    <a:cubicBezTo>
                      <a:pt x="498" y="836"/>
                      <a:pt x="458" y="836"/>
                      <a:pt x="399" y="816"/>
                    </a:cubicBezTo>
                    <a:cubicBezTo>
                      <a:pt x="359" y="796"/>
                      <a:pt x="299" y="796"/>
                      <a:pt x="260" y="736"/>
                    </a:cubicBezTo>
                    <a:cubicBezTo>
                      <a:pt x="240" y="716"/>
                      <a:pt x="180" y="697"/>
                      <a:pt x="160" y="677"/>
                    </a:cubicBezTo>
                    <a:lnTo>
                      <a:pt x="80" y="597"/>
                    </a:lnTo>
                    <a:lnTo>
                      <a:pt x="1" y="517"/>
                    </a:lnTo>
                    <a:lnTo>
                      <a:pt x="1" y="617"/>
                    </a:lnTo>
                    <a:cubicBezTo>
                      <a:pt x="1" y="637"/>
                      <a:pt x="1" y="697"/>
                      <a:pt x="41" y="736"/>
                    </a:cubicBezTo>
                    <a:cubicBezTo>
                      <a:pt x="41" y="796"/>
                      <a:pt x="80" y="816"/>
                      <a:pt x="100" y="895"/>
                    </a:cubicBezTo>
                    <a:cubicBezTo>
                      <a:pt x="140" y="935"/>
                      <a:pt x="180" y="995"/>
                      <a:pt x="240" y="1015"/>
                    </a:cubicBezTo>
                    <a:cubicBezTo>
                      <a:pt x="279" y="1075"/>
                      <a:pt x="359" y="1094"/>
                      <a:pt x="439" y="1094"/>
                    </a:cubicBezTo>
                    <a:cubicBezTo>
                      <a:pt x="458" y="1101"/>
                      <a:pt x="483" y="1103"/>
                      <a:pt x="510" y="1103"/>
                    </a:cubicBezTo>
                    <a:cubicBezTo>
                      <a:pt x="565" y="1103"/>
                      <a:pt x="631" y="1094"/>
                      <a:pt x="697" y="1094"/>
                    </a:cubicBezTo>
                    <a:cubicBezTo>
                      <a:pt x="797" y="1075"/>
                      <a:pt x="896" y="1075"/>
                      <a:pt x="996" y="1015"/>
                    </a:cubicBezTo>
                    <a:cubicBezTo>
                      <a:pt x="1433" y="876"/>
                      <a:pt x="1792" y="617"/>
                      <a:pt x="2050" y="398"/>
                    </a:cubicBezTo>
                    <a:cubicBezTo>
                      <a:pt x="2329" y="179"/>
                      <a:pt x="2468" y="0"/>
                      <a:pt x="24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2278" name="Google Shape;2278;p15"/>
            <p:cNvSpPr/>
            <p:nvPr/>
          </p:nvSpPr>
          <p:spPr>
            <a:xfrm>
              <a:off x="682149" y="4984712"/>
              <a:ext cx="220151" cy="82600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4" y="20"/>
                    <a:pt x="1075" y="60"/>
                  </a:cubicBezTo>
                  <a:cubicBezTo>
                    <a:pt x="975" y="80"/>
                    <a:pt x="876" y="120"/>
                    <a:pt x="776" y="160"/>
                  </a:cubicBezTo>
                  <a:cubicBezTo>
                    <a:pt x="677" y="199"/>
                    <a:pt x="597" y="259"/>
                    <a:pt x="518" y="299"/>
                  </a:cubicBezTo>
                  <a:cubicBezTo>
                    <a:pt x="458" y="359"/>
                    <a:pt x="379" y="398"/>
                    <a:pt x="319" y="458"/>
                  </a:cubicBezTo>
                  <a:cubicBezTo>
                    <a:pt x="199" y="558"/>
                    <a:pt x="120" y="657"/>
                    <a:pt x="80" y="717"/>
                  </a:cubicBezTo>
                  <a:cubicBezTo>
                    <a:pt x="20" y="796"/>
                    <a:pt x="0" y="856"/>
                    <a:pt x="0" y="856"/>
                  </a:cubicBezTo>
                  <a:cubicBezTo>
                    <a:pt x="0" y="856"/>
                    <a:pt x="60" y="856"/>
                    <a:pt x="160" y="816"/>
                  </a:cubicBezTo>
                  <a:cubicBezTo>
                    <a:pt x="199" y="796"/>
                    <a:pt x="259" y="796"/>
                    <a:pt x="299" y="776"/>
                  </a:cubicBezTo>
                  <a:cubicBezTo>
                    <a:pt x="339" y="757"/>
                    <a:pt x="418" y="757"/>
                    <a:pt x="498" y="717"/>
                  </a:cubicBezTo>
                  <a:cubicBezTo>
                    <a:pt x="577" y="697"/>
                    <a:pt x="637" y="677"/>
                    <a:pt x="717" y="677"/>
                  </a:cubicBezTo>
                  <a:cubicBezTo>
                    <a:pt x="796" y="657"/>
                    <a:pt x="876" y="617"/>
                    <a:pt x="955" y="617"/>
                  </a:cubicBezTo>
                  <a:cubicBezTo>
                    <a:pt x="1015" y="597"/>
                    <a:pt x="1115" y="597"/>
                    <a:pt x="1194" y="577"/>
                  </a:cubicBezTo>
                  <a:cubicBezTo>
                    <a:pt x="1274" y="577"/>
                    <a:pt x="1373" y="538"/>
                    <a:pt x="145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49" y="518"/>
                    <a:pt x="2289" y="538"/>
                    <a:pt x="2448" y="538"/>
                  </a:cubicBezTo>
                  <a:cubicBezTo>
                    <a:pt x="2485" y="535"/>
                    <a:pt x="2520" y="534"/>
                    <a:pt x="2555" y="534"/>
                  </a:cubicBezTo>
                  <a:cubicBezTo>
                    <a:pt x="2759" y="534"/>
                    <a:pt x="2905" y="577"/>
                    <a:pt x="2905" y="577"/>
                  </a:cubicBezTo>
                  <a:cubicBezTo>
                    <a:pt x="2905" y="577"/>
                    <a:pt x="2885" y="518"/>
                    <a:pt x="2806" y="478"/>
                  </a:cubicBezTo>
                  <a:cubicBezTo>
                    <a:pt x="2746" y="398"/>
                    <a:pt x="2647" y="319"/>
                    <a:pt x="2507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2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" name="Google Shape;2478;p17"/>
          <p:cNvSpPr/>
          <p:nvPr/>
        </p:nvSpPr>
        <p:spPr>
          <a:xfrm rot="10800000" flipH="1">
            <a:off x="-33" y="265133"/>
            <a:ext cx="12161923" cy="138892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479" name="Google Shape;2479;p17"/>
          <p:cNvSpPr txBox="1">
            <a:spLocks noGrp="1"/>
          </p:cNvSpPr>
          <p:nvPr>
            <p:ph type="subTitle" idx="1"/>
          </p:nvPr>
        </p:nvSpPr>
        <p:spPr>
          <a:xfrm>
            <a:off x="957459" y="1963333"/>
            <a:ext cx="5180751" cy="2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2480" name="Google Shape;2480;p17"/>
          <p:cNvSpPr txBox="1">
            <a:spLocks noGrp="1"/>
          </p:cNvSpPr>
          <p:nvPr>
            <p:ph type="subTitle" idx="2"/>
          </p:nvPr>
        </p:nvSpPr>
        <p:spPr>
          <a:xfrm>
            <a:off x="6300441" y="1963333"/>
            <a:ext cx="4903838" cy="2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33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grpSp>
        <p:nvGrpSpPr>
          <p:cNvPr id="2481" name="Google Shape;2481;p17"/>
          <p:cNvGrpSpPr/>
          <p:nvPr/>
        </p:nvGrpSpPr>
        <p:grpSpPr>
          <a:xfrm>
            <a:off x="-59" y="49"/>
            <a:ext cx="12161948" cy="6857948"/>
            <a:chOff x="-45" y="36"/>
            <a:chExt cx="9144083" cy="5143461"/>
          </a:xfrm>
        </p:grpSpPr>
        <p:sp>
          <p:nvSpPr>
            <p:cNvPr id="2482" name="Google Shape;2482;p17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3" name="Google Shape;2483;p17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4" name="Google Shape;2484;p17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5" name="Google Shape;2485;p17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6" name="Google Shape;2486;p17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7" name="Google Shape;2487;p17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8" name="Google Shape;2488;p17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89" name="Google Shape;2489;p17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0" name="Google Shape;2490;p17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1" name="Google Shape;2491;p17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2" name="Google Shape;2492;p17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3" name="Google Shape;2493;p17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4" name="Google Shape;2494;p17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5" name="Google Shape;2495;p17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6" name="Google Shape;2496;p17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7" name="Google Shape;2497;p17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8" name="Google Shape;2498;p17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99" name="Google Shape;2499;p17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0" name="Google Shape;2500;p17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1" name="Google Shape;2501;p17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2" name="Google Shape;2502;p17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3" name="Google Shape;2503;p17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4" name="Google Shape;2504;p17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5" name="Google Shape;2505;p17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6" name="Google Shape;2506;p17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7" name="Google Shape;2507;p17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8" name="Google Shape;2508;p17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09" name="Google Shape;2509;p17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0" name="Google Shape;2510;p17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1" name="Google Shape;2511;p17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2" name="Google Shape;2512;p17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3" name="Google Shape;2513;p17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4" name="Google Shape;2514;p17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5" name="Google Shape;2515;p17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6" name="Google Shape;2516;p17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7" name="Google Shape;2517;p17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8" name="Google Shape;2518;p17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19" name="Google Shape;2519;p17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0" name="Google Shape;2520;p17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1" name="Google Shape;2521;p17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2" name="Google Shape;2522;p17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3" name="Google Shape;2523;p17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4" name="Google Shape;2524;p17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5" name="Google Shape;2525;p17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6" name="Google Shape;2526;p17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7" name="Google Shape;2527;p17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8" name="Google Shape;2528;p17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29" name="Google Shape;2529;p17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0" name="Google Shape;2530;p17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1" name="Google Shape;2531;p17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2" name="Google Shape;2532;p17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3" name="Google Shape;2533;p17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4" name="Google Shape;2534;p17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5" name="Google Shape;2535;p17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6" name="Google Shape;2536;p17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7" name="Google Shape;2537;p17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8" name="Google Shape;2538;p17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39" name="Google Shape;2539;p17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0" name="Google Shape;2540;p17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1" name="Google Shape;2541;p17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2" name="Google Shape;2542;p17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3" name="Google Shape;2543;p17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4" name="Google Shape;2544;p17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5" name="Google Shape;2545;p17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6" name="Google Shape;2546;p17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7" name="Google Shape;2547;p17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8" name="Google Shape;2548;p17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49" name="Google Shape;2549;p17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0" name="Google Shape;2550;p17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1" name="Google Shape;2551;p17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2" name="Google Shape;2552;p17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3" name="Google Shape;2553;p17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4" name="Google Shape;2554;p17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5" name="Google Shape;2555;p17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6" name="Google Shape;2556;p17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7" name="Google Shape;2557;p17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8" name="Google Shape;2558;p17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59" name="Google Shape;2559;p17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0" name="Google Shape;2560;p17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1" name="Google Shape;2561;p17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2" name="Google Shape;2562;p17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3" name="Google Shape;2563;p17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4" name="Google Shape;2564;p17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5" name="Google Shape;2565;p17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6" name="Google Shape;2566;p17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7" name="Google Shape;2567;p17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8" name="Google Shape;2568;p17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69" name="Google Shape;2569;p17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70" name="Google Shape;2570;p17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71" name="Google Shape;2571;p17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72" name="Google Shape;2572;p17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574" name="Google Shape;2574;p17"/>
          <p:cNvGrpSpPr/>
          <p:nvPr/>
        </p:nvGrpSpPr>
        <p:grpSpPr>
          <a:xfrm flipH="1">
            <a:off x="5142651" y="5757487"/>
            <a:ext cx="7761161" cy="1349808"/>
            <a:chOff x="1971760" y="2938350"/>
            <a:chExt cx="5464283" cy="1164297"/>
          </a:xfrm>
        </p:grpSpPr>
        <p:grpSp>
          <p:nvGrpSpPr>
            <p:cNvPr id="2575" name="Google Shape;2575;p17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2576" name="Google Shape;2576;p17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577" name="Google Shape;2577;p17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578" name="Google Shape;2578;p17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579" name="Google Shape;2579;p17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2580" name="Google Shape;2580;p17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581" name="Google Shape;2581;p17"/>
          <p:cNvGrpSpPr/>
          <p:nvPr/>
        </p:nvGrpSpPr>
        <p:grpSpPr>
          <a:xfrm>
            <a:off x="6138325" y="4203487"/>
            <a:ext cx="1715725" cy="2317639"/>
            <a:chOff x="6481050" y="2803650"/>
            <a:chExt cx="753100" cy="1033000"/>
          </a:xfrm>
        </p:grpSpPr>
        <p:sp>
          <p:nvSpPr>
            <p:cNvPr id="2582" name="Google Shape;2582;p17"/>
            <p:cNvSpPr/>
            <p:nvPr/>
          </p:nvSpPr>
          <p:spPr>
            <a:xfrm>
              <a:off x="6542750" y="2843800"/>
              <a:ext cx="629725" cy="974450"/>
            </a:xfrm>
            <a:custGeom>
              <a:avLst/>
              <a:gdLst/>
              <a:ahLst/>
              <a:cxnLst/>
              <a:rect l="l" t="t" r="r" b="b"/>
              <a:pathLst>
                <a:path w="25189" h="38978" extrusionOk="0">
                  <a:moveTo>
                    <a:pt x="12614" y="1"/>
                  </a:moveTo>
                  <a:lnTo>
                    <a:pt x="0" y="12396"/>
                  </a:lnTo>
                  <a:lnTo>
                    <a:pt x="0" y="38978"/>
                  </a:lnTo>
                  <a:lnTo>
                    <a:pt x="25189" y="38978"/>
                  </a:lnTo>
                  <a:lnTo>
                    <a:pt x="25189" y="12396"/>
                  </a:lnTo>
                  <a:lnTo>
                    <a:pt x="22184" y="9452"/>
                  </a:lnTo>
                  <a:lnTo>
                    <a:pt x="22184" y="618"/>
                  </a:lnTo>
                  <a:lnTo>
                    <a:pt x="18165" y="618"/>
                  </a:lnTo>
                  <a:lnTo>
                    <a:pt x="18165" y="5472"/>
                  </a:lnTo>
                  <a:lnTo>
                    <a:pt x="126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6639250" y="3093475"/>
              <a:ext cx="475525" cy="7525"/>
            </a:xfrm>
            <a:custGeom>
              <a:avLst/>
              <a:gdLst/>
              <a:ahLst/>
              <a:cxnLst/>
              <a:rect l="l" t="t" r="r" b="b"/>
              <a:pathLst>
                <a:path w="19021" h="301" extrusionOk="0">
                  <a:moveTo>
                    <a:pt x="181" y="1"/>
                  </a:moveTo>
                  <a:cubicBezTo>
                    <a:pt x="0" y="1"/>
                    <a:pt x="6" y="300"/>
                    <a:pt x="199" y="300"/>
                  </a:cubicBezTo>
                  <a:lnTo>
                    <a:pt x="18822" y="300"/>
                  </a:lnTo>
                  <a:cubicBezTo>
                    <a:pt x="19021" y="300"/>
                    <a:pt x="19021" y="2"/>
                    <a:pt x="18822" y="2"/>
                  </a:cubicBezTo>
                  <a:lnTo>
                    <a:pt x="199" y="2"/>
                  </a:ln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6853625" y="2865950"/>
              <a:ext cx="7725" cy="235300"/>
            </a:xfrm>
            <a:custGeom>
              <a:avLst/>
              <a:gdLst/>
              <a:ahLst/>
              <a:cxnLst/>
              <a:rect l="l" t="t" r="r" b="b"/>
              <a:pathLst>
                <a:path w="309" h="9412" extrusionOk="0">
                  <a:moveTo>
                    <a:pt x="157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9262"/>
                  </a:lnTo>
                  <a:cubicBezTo>
                    <a:pt x="0" y="9361"/>
                    <a:pt x="75" y="9411"/>
                    <a:pt x="149" y="9411"/>
                  </a:cubicBezTo>
                  <a:cubicBezTo>
                    <a:pt x="224" y="9411"/>
                    <a:pt x="299" y="9361"/>
                    <a:pt x="299" y="9262"/>
                  </a:cubicBezTo>
                  <a:lnTo>
                    <a:pt x="299" y="149"/>
                  </a:lnTo>
                  <a:cubicBezTo>
                    <a:pt x="309" y="50"/>
                    <a:pt x="234" y="0"/>
                    <a:pt x="157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6739675" y="2934850"/>
              <a:ext cx="235400" cy="166025"/>
            </a:xfrm>
            <a:custGeom>
              <a:avLst/>
              <a:gdLst/>
              <a:ahLst/>
              <a:cxnLst/>
              <a:rect l="l" t="t" r="r" b="b"/>
              <a:pathLst>
                <a:path w="9416" h="6641" extrusionOk="0">
                  <a:moveTo>
                    <a:pt x="9195" y="1"/>
                  </a:moveTo>
                  <a:cubicBezTo>
                    <a:pt x="9144" y="1"/>
                    <a:pt x="9092" y="24"/>
                    <a:pt x="9055" y="79"/>
                  </a:cubicBezTo>
                  <a:cubicBezTo>
                    <a:pt x="7626" y="2127"/>
                    <a:pt x="6178" y="4192"/>
                    <a:pt x="4766" y="6241"/>
                  </a:cubicBezTo>
                  <a:lnTo>
                    <a:pt x="4766" y="6241"/>
                  </a:lnTo>
                  <a:cubicBezTo>
                    <a:pt x="4763" y="6236"/>
                    <a:pt x="4760" y="6232"/>
                    <a:pt x="4757" y="6227"/>
                  </a:cubicBezTo>
                  <a:cubicBezTo>
                    <a:pt x="4578" y="6009"/>
                    <a:pt x="4399" y="5770"/>
                    <a:pt x="4260" y="5551"/>
                  </a:cubicBezTo>
                  <a:cubicBezTo>
                    <a:pt x="3703" y="4835"/>
                    <a:pt x="3185" y="4118"/>
                    <a:pt x="2648" y="3382"/>
                  </a:cubicBezTo>
                  <a:cubicBezTo>
                    <a:pt x="1872" y="2368"/>
                    <a:pt x="1136" y="1353"/>
                    <a:pt x="360" y="358"/>
                  </a:cubicBezTo>
                  <a:cubicBezTo>
                    <a:pt x="316" y="294"/>
                    <a:pt x="259" y="269"/>
                    <a:pt x="206" y="269"/>
                  </a:cubicBezTo>
                  <a:cubicBezTo>
                    <a:pt x="94" y="269"/>
                    <a:pt x="0" y="383"/>
                    <a:pt x="82" y="477"/>
                  </a:cubicBezTo>
                  <a:cubicBezTo>
                    <a:pt x="1594" y="2527"/>
                    <a:pt x="3126" y="4536"/>
                    <a:pt x="4638" y="6566"/>
                  </a:cubicBezTo>
                  <a:cubicBezTo>
                    <a:pt x="4668" y="6615"/>
                    <a:pt x="4717" y="6640"/>
                    <a:pt x="4767" y="6640"/>
                  </a:cubicBezTo>
                  <a:cubicBezTo>
                    <a:pt x="4817" y="6640"/>
                    <a:pt x="4867" y="6615"/>
                    <a:pt x="4896" y="6566"/>
                  </a:cubicBezTo>
                  <a:cubicBezTo>
                    <a:pt x="6369" y="4457"/>
                    <a:pt x="7861" y="2348"/>
                    <a:pt x="9333" y="239"/>
                  </a:cubicBezTo>
                  <a:cubicBezTo>
                    <a:pt x="9416" y="115"/>
                    <a:pt x="9309" y="1"/>
                    <a:pt x="9195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6980950" y="2841325"/>
              <a:ext cx="137300" cy="90200"/>
            </a:xfrm>
            <a:custGeom>
              <a:avLst/>
              <a:gdLst/>
              <a:ahLst/>
              <a:cxnLst/>
              <a:rect l="l" t="t" r="r" b="b"/>
              <a:pathLst>
                <a:path w="5492" h="3608" extrusionOk="0">
                  <a:moveTo>
                    <a:pt x="2707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8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37" y="1532"/>
                    <a:pt x="1848" y="1532"/>
                  </a:cubicBezTo>
                  <a:cubicBezTo>
                    <a:pt x="1856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43" y="1891"/>
                    <a:pt x="3829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9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6481050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3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2" y="9923"/>
                    <a:pt x="10427" y="9088"/>
                  </a:cubicBezTo>
                  <a:cubicBezTo>
                    <a:pt x="11342" y="8232"/>
                    <a:pt x="12158" y="8889"/>
                    <a:pt x="13013" y="7118"/>
                  </a:cubicBezTo>
                  <a:cubicBezTo>
                    <a:pt x="13715" y="5666"/>
                    <a:pt x="14698" y="4039"/>
                    <a:pt x="15621" y="4039"/>
                  </a:cubicBezTo>
                  <a:cubicBezTo>
                    <a:pt x="15824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55" y="8272"/>
                    <a:pt x="20673" y="8312"/>
                    <a:pt x="21230" y="10262"/>
                  </a:cubicBezTo>
                  <a:cubicBezTo>
                    <a:pt x="21767" y="12192"/>
                    <a:pt x="23041" y="12410"/>
                    <a:pt x="24016" y="12609"/>
                  </a:cubicBezTo>
                  <a:cubicBezTo>
                    <a:pt x="24951" y="12808"/>
                    <a:pt x="25209" y="15554"/>
                    <a:pt x="28214" y="15594"/>
                  </a:cubicBezTo>
                  <a:lnTo>
                    <a:pt x="28353" y="15594"/>
                  </a:lnTo>
                  <a:cubicBezTo>
                    <a:pt x="2932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6660125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0"/>
                  </a:moveTo>
                  <a:cubicBezTo>
                    <a:pt x="1871" y="0"/>
                    <a:pt x="1871" y="20"/>
                    <a:pt x="1851" y="100"/>
                  </a:cubicBezTo>
                  <a:cubicBezTo>
                    <a:pt x="185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72" y="657"/>
                  </a:cubicBezTo>
                  <a:cubicBezTo>
                    <a:pt x="1552" y="717"/>
                    <a:pt x="1473" y="737"/>
                    <a:pt x="1413" y="796"/>
                  </a:cubicBezTo>
                  <a:cubicBezTo>
                    <a:pt x="1353" y="816"/>
                    <a:pt x="1294" y="836"/>
                    <a:pt x="1234" y="856"/>
                  </a:cubicBezTo>
                  <a:cubicBezTo>
                    <a:pt x="1095" y="916"/>
                    <a:pt x="956" y="936"/>
                    <a:pt x="796" y="956"/>
                  </a:cubicBezTo>
                  <a:cubicBezTo>
                    <a:pt x="657" y="956"/>
                    <a:pt x="53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60" y="1115"/>
                    <a:pt x="379" y="1194"/>
                  </a:cubicBezTo>
                  <a:cubicBezTo>
                    <a:pt x="474" y="1212"/>
                    <a:pt x="595" y="1225"/>
                    <a:pt x="729" y="1225"/>
                  </a:cubicBezTo>
                  <a:cubicBezTo>
                    <a:pt x="905" y="1225"/>
                    <a:pt x="1102" y="1202"/>
                    <a:pt x="1294" y="1135"/>
                  </a:cubicBezTo>
                  <a:cubicBezTo>
                    <a:pt x="1393" y="1115"/>
                    <a:pt x="1473" y="1055"/>
                    <a:pt x="1552" y="1015"/>
                  </a:cubicBezTo>
                  <a:cubicBezTo>
                    <a:pt x="1612" y="956"/>
                    <a:pt x="1692" y="916"/>
                    <a:pt x="1751" y="836"/>
                  </a:cubicBezTo>
                  <a:cubicBezTo>
                    <a:pt x="1791" y="757"/>
                    <a:pt x="1851" y="697"/>
                    <a:pt x="187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71" y="40"/>
                    <a:pt x="1871" y="0"/>
                    <a:pt x="1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6524325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1"/>
                  </a:moveTo>
                  <a:cubicBezTo>
                    <a:pt x="1851" y="1"/>
                    <a:pt x="1851" y="21"/>
                    <a:pt x="1831" y="100"/>
                  </a:cubicBezTo>
                  <a:cubicBezTo>
                    <a:pt x="1831" y="120"/>
                    <a:pt x="1811" y="160"/>
                    <a:pt x="1811" y="220"/>
                  </a:cubicBezTo>
                  <a:cubicBezTo>
                    <a:pt x="1811" y="259"/>
                    <a:pt x="1792" y="319"/>
                    <a:pt x="1752" y="359"/>
                  </a:cubicBezTo>
                  <a:cubicBezTo>
                    <a:pt x="1752" y="419"/>
                    <a:pt x="1712" y="458"/>
                    <a:pt x="1692" y="518"/>
                  </a:cubicBezTo>
                  <a:cubicBezTo>
                    <a:pt x="1652" y="578"/>
                    <a:pt x="1612" y="618"/>
                    <a:pt x="1553" y="677"/>
                  </a:cubicBezTo>
                  <a:cubicBezTo>
                    <a:pt x="1533" y="717"/>
                    <a:pt x="145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38" y="956"/>
                    <a:pt x="518" y="996"/>
                    <a:pt x="399" y="996"/>
                  </a:cubicBezTo>
                  <a:cubicBezTo>
                    <a:pt x="160" y="1016"/>
                    <a:pt x="1" y="1016"/>
                    <a:pt x="1" y="1016"/>
                  </a:cubicBezTo>
                  <a:cubicBezTo>
                    <a:pt x="1" y="1016"/>
                    <a:pt x="140" y="1095"/>
                    <a:pt x="359" y="1195"/>
                  </a:cubicBezTo>
                  <a:cubicBezTo>
                    <a:pt x="463" y="1212"/>
                    <a:pt x="585" y="1225"/>
                    <a:pt x="720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53" y="1055"/>
                    <a:pt x="1533" y="1016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5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51" y="41"/>
                    <a:pt x="1851" y="1"/>
                    <a:pt x="1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6763100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34" y="100"/>
                  </a:cubicBezTo>
                  <a:cubicBezTo>
                    <a:pt x="1154" y="140"/>
                    <a:pt x="1154" y="160"/>
                    <a:pt x="1194" y="219"/>
                  </a:cubicBezTo>
                  <a:cubicBezTo>
                    <a:pt x="1194" y="259"/>
                    <a:pt x="121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194" y="657"/>
                    <a:pt x="1194" y="737"/>
                  </a:cubicBezTo>
                  <a:cubicBezTo>
                    <a:pt x="1194" y="816"/>
                    <a:pt x="1134" y="856"/>
                    <a:pt x="1114" y="936"/>
                  </a:cubicBezTo>
                  <a:cubicBezTo>
                    <a:pt x="1055" y="995"/>
                    <a:pt x="1035" y="1055"/>
                    <a:pt x="995" y="1115"/>
                  </a:cubicBezTo>
                  <a:cubicBezTo>
                    <a:pt x="895" y="1214"/>
                    <a:pt x="756" y="1314"/>
                    <a:pt x="657" y="1413"/>
                  </a:cubicBezTo>
                  <a:cubicBezTo>
                    <a:pt x="557" y="1493"/>
                    <a:pt x="438" y="1552"/>
                    <a:pt x="338" y="1632"/>
                  </a:cubicBezTo>
                  <a:cubicBezTo>
                    <a:pt x="139" y="1751"/>
                    <a:pt x="0" y="1851"/>
                    <a:pt x="0" y="1851"/>
                  </a:cubicBezTo>
                  <a:cubicBezTo>
                    <a:pt x="0" y="1851"/>
                    <a:pt x="139" y="1851"/>
                    <a:pt x="398" y="1732"/>
                  </a:cubicBezTo>
                  <a:cubicBezTo>
                    <a:pt x="617" y="1652"/>
                    <a:pt x="935" y="1513"/>
                    <a:pt x="1154" y="1234"/>
                  </a:cubicBezTo>
                  <a:lnTo>
                    <a:pt x="1313" y="1015"/>
                  </a:lnTo>
                  <a:cubicBezTo>
                    <a:pt x="133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53" y="359"/>
                    <a:pt x="1333" y="319"/>
                  </a:cubicBezTo>
                  <a:lnTo>
                    <a:pt x="1254" y="160"/>
                  </a:lnTo>
                  <a:cubicBezTo>
                    <a:pt x="123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6929725" y="2944775"/>
              <a:ext cx="37825" cy="44025"/>
            </a:xfrm>
            <a:custGeom>
              <a:avLst/>
              <a:gdLst/>
              <a:ahLst/>
              <a:cxnLst/>
              <a:rect l="l" t="t" r="r" b="b"/>
              <a:pathLst>
                <a:path w="1513" h="1761" extrusionOk="0">
                  <a:moveTo>
                    <a:pt x="40" y="1"/>
                  </a:moveTo>
                  <a:cubicBezTo>
                    <a:pt x="40" y="1"/>
                    <a:pt x="0" y="160"/>
                    <a:pt x="20" y="439"/>
                  </a:cubicBezTo>
                  <a:cubicBezTo>
                    <a:pt x="20" y="677"/>
                    <a:pt x="60" y="1035"/>
                    <a:pt x="259" y="1334"/>
                  </a:cubicBezTo>
                  <a:cubicBezTo>
                    <a:pt x="319" y="1394"/>
                    <a:pt x="378" y="1453"/>
                    <a:pt x="438" y="1533"/>
                  </a:cubicBezTo>
                  <a:cubicBezTo>
                    <a:pt x="518" y="1573"/>
                    <a:pt x="577" y="1652"/>
                    <a:pt x="657" y="1672"/>
                  </a:cubicBezTo>
                  <a:cubicBezTo>
                    <a:pt x="736" y="1732"/>
                    <a:pt x="816" y="1752"/>
                    <a:pt x="876" y="1752"/>
                  </a:cubicBezTo>
                  <a:cubicBezTo>
                    <a:pt x="929" y="1752"/>
                    <a:pt x="982" y="1760"/>
                    <a:pt x="1035" y="1760"/>
                  </a:cubicBezTo>
                  <a:cubicBezTo>
                    <a:pt x="1061" y="1760"/>
                    <a:pt x="1088" y="1758"/>
                    <a:pt x="111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93" y="1692"/>
                    <a:pt x="1413" y="1672"/>
                  </a:cubicBezTo>
                  <a:cubicBezTo>
                    <a:pt x="1493" y="1652"/>
                    <a:pt x="1512" y="1632"/>
                    <a:pt x="1512" y="1632"/>
                  </a:cubicBezTo>
                  <a:lnTo>
                    <a:pt x="1254" y="1632"/>
                  </a:lnTo>
                  <a:cubicBezTo>
                    <a:pt x="1214" y="1632"/>
                    <a:pt x="1154" y="1592"/>
                    <a:pt x="1115" y="1592"/>
                  </a:cubicBezTo>
                  <a:cubicBezTo>
                    <a:pt x="1055" y="1592"/>
                    <a:pt x="995" y="1573"/>
                    <a:pt x="935" y="1553"/>
                  </a:cubicBezTo>
                  <a:cubicBezTo>
                    <a:pt x="856" y="1553"/>
                    <a:pt x="816" y="1493"/>
                    <a:pt x="756" y="1473"/>
                  </a:cubicBezTo>
                  <a:cubicBezTo>
                    <a:pt x="717" y="1453"/>
                    <a:pt x="657" y="1394"/>
                    <a:pt x="617" y="1354"/>
                  </a:cubicBezTo>
                  <a:cubicBezTo>
                    <a:pt x="597" y="1294"/>
                    <a:pt x="518" y="1254"/>
                    <a:pt x="498" y="1175"/>
                  </a:cubicBezTo>
                  <a:cubicBezTo>
                    <a:pt x="418" y="1055"/>
                    <a:pt x="339" y="896"/>
                    <a:pt x="299" y="777"/>
                  </a:cubicBezTo>
                  <a:cubicBezTo>
                    <a:pt x="239" y="657"/>
                    <a:pt x="199" y="538"/>
                    <a:pt x="159" y="399"/>
                  </a:cubicBezTo>
                  <a:cubicBezTo>
                    <a:pt x="10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7032675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61" y="0"/>
                  </a:moveTo>
                  <a:cubicBezTo>
                    <a:pt x="61" y="0"/>
                    <a:pt x="21" y="179"/>
                    <a:pt x="1" y="418"/>
                  </a:cubicBezTo>
                  <a:cubicBezTo>
                    <a:pt x="1" y="677"/>
                    <a:pt x="41" y="1015"/>
                    <a:pt x="240" y="1313"/>
                  </a:cubicBezTo>
                  <a:cubicBezTo>
                    <a:pt x="299" y="1393"/>
                    <a:pt x="379" y="1433"/>
                    <a:pt x="419" y="1512"/>
                  </a:cubicBezTo>
                  <a:cubicBezTo>
                    <a:pt x="498" y="1572"/>
                    <a:pt x="578" y="1632"/>
                    <a:pt x="638" y="1671"/>
                  </a:cubicBezTo>
                  <a:cubicBezTo>
                    <a:pt x="737" y="1711"/>
                    <a:pt x="817" y="1731"/>
                    <a:pt x="896" y="1731"/>
                  </a:cubicBezTo>
                  <a:cubicBezTo>
                    <a:pt x="949" y="1731"/>
                    <a:pt x="993" y="1749"/>
                    <a:pt x="1041" y="1749"/>
                  </a:cubicBezTo>
                  <a:cubicBezTo>
                    <a:pt x="1064" y="1749"/>
                    <a:pt x="1089" y="1744"/>
                    <a:pt x="1115" y="1731"/>
                  </a:cubicBezTo>
                  <a:cubicBezTo>
                    <a:pt x="1195" y="1731"/>
                    <a:pt x="1234" y="1731"/>
                    <a:pt x="1294" y="1711"/>
                  </a:cubicBezTo>
                  <a:cubicBezTo>
                    <a:pt x="1334" y="1691"/>
                    <a:pt x="1394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5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7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59" y="895"/>
                    <a:pt x="299" y="776"/>
                  </a:cubicBezTo>
                  <a:cubicBezTo>
                    <a:pt x="259" y="637"/>
                    <a:pt x="200" y="517"/>
                    <a:pt x="180" y="398"/>
                  </a:cubicBezTo>
                  <a:cubicBezTo>
                    <a:pt x="100" y="139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7131675" y="3138275"/>
              <a:ext cx="65175" cy="42300"/>
            </a:xfrm>
            <a:custGeom>
              <a:avLst/>
              <a:gdLst/>
              <a:ahLst/>
              <a:cxnLst/>
              <a:rect l="l" t="t" r="r" b="b"/>
              <a:pathLst>
                <a:path w="2607" h="1692" extrusionOk="0">
                  <a:moveTo>
                    <a:pt x="0" y="0"/>
                  </a:moveTo>
                  <a:cubicBezTo>
                    <a:pt x="0" y="1"/>
                    <a:pt x="20" y="219"/>
                    <a:pt x="139" y="558"/>
                  </a:cubicBezTo>
                  <a:cubicBezTo>
                    <a:pt x="299" y="836"/>
                    <a:pt x="577" y="1254"/>
                    <a:pt x="955" y="1493"/>
                  </a:cubicBezTo>
                  <a:cubicBezTo>
                    <a:pt x="1055" y="1572"/>
                    <a:pt x="1194" y="1592"/>
                    <a:pt x="1293" y="1652"/>
                  </a:cubicBezTo>
                  <a:cubicBezTo>
                    <a:pt x="1413" y="1672"/>
                    <a:pt x="1532" y="1692"/>
                    <a:pt x="1632" y="1692"/>
                  </a:cubicBezTo>
                  <a:cubicBezTo>
                    <a:pt x="1771" y="1692"/>
                    <a:pt x="1851" y="1692"/>
                    <a:pt x="1950" y="1652"/>
                  </a:cubicBezTo>
                  <a:cubicBezTo>
                    <a:pt x="2069" y="1612"/>
                    <a:pt x="2129" y="1572"/>
                    <a:pt x="2209" y="1513"/>
                  </a:cubicBezTo>
                  <a:cubicBezTo>
                    <a:pt x="2288" y="1473"/>
                    <a:pt x="2328" y="1413"/>
                    <a:pt x="2388" y="1373"/>
                  </a:cubicBezTo>
                  <a:cubicBezTo>
                    <a:pt x="2428" y="1314"/>
                    <a:pt x="2487" y="1294"/>
                    <a:pt x="2507" y="1254"/>
                  </a:cubicBezTo>
                  <a:cubicBezTo>
                    <a:pt x="2587" y="1174"/>
                    <a:pt x="2607" y="1115"/>
                    <a:pt x="2607" y="1115"/>
                  </a:cubicBezTo>
                  <a:lnTo>
                    <a:pt x="2607" y="1115"/>
                  </a:lnTo>
                  <a:cubicBezTo>
                    <a:pt x="2607" y="1115"/>
                    <a:pt x="2567" y="1154"/>
                    <a:pt x="2487" y="1194"/>
                  </a:cubicBezTo>
                  <a:lnTo>
                    <a:pt x="2328" y="1274"/>
                  </a:lnTo>
                  <a:cubicBezTo>
                    <a:pt x="2268" y="1294"/>
                    <a:pt x="2209" y="1314"/>
                    <a:pt x="2129" y="1353"/>
                  </a:cubicBezTo>
                  <a:cubicBezTo>
                    <a:pt x="2069" y="1373"/>
                    <a:pt x="1990" y="1393"/>
                    <a:pt x="1910" y="1393"/>
                  </a:cubicBezTo>
                  <a:cubicBezTo>
                    <a:pt x="1884" y="1400"/>
                    <a:pt x="1855" y="1402"/>
                    <a:pt x="1826" y="1402"/>
                  </a:cubicBezTo>
                  <a:cubicBezTo>
                    <a:pt x="1769" y="1402"/>
                    <a:pt x="1711" y="1393"/>
                    <a:pt x="1671" y="1393"/>
                  </a:cubicBezTo>
                  <a:cubicBezTo>
                    <a:pt x="1592" y="1393"/>
                    <a:pt x="1492" y="1353"/>
                    <a:pt x="1413" y="1314"/>
                  </a:cubicBezTo>
                  <a:cubicBezTo>
                    <a:pt x="1333" y="1294"/>
                    <a:pt x="1234" y="1274"/>
                    <a:pt x="1174" y="1194"/>
                  </a:cubicBezTo>
                  <a:cubicBezTo>
                    <a:pt x="1015" y="1095"/>
                    <a:pt x="876" y="955"/>
                    <a:pt x="716" y="816"/>
                  </a:cubicBezTo>
                  <a:cubicBezTo>
                    <a:pt x="577" y="677"/>
                    <a:pt x="438" y="558"/>
                    <a:pt x="338" y="418"/>
                  </a:cubicBezTo>
                  <a:cubicBezTo>
                    <a:pt x="140" y="180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6756125" y="3431750"/>
              <a:ext cx="203475" cy="387000"/>
            </a:xfrm>
            <a:custGeom>
              <a:avLst/>
              <a:gdLst/>
              <a:ahLst/>
              <a:cxnLst/>
              <a:rect l="l" t="t" r="r" b="b"/>
              <a:pathLst>
                <a:path w="8139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8138" y="15479"/>
                  </a:lnTo>
                  <a:lnTo>
                    <a:pt x="8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6756123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6788947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6821771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6854121" y="3431753"/>
              <a:ext cx="6475" cy="374577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6887445" y="3431753"/>
              <a:ext cx="5975" cy="374577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6920269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6953094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6920275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17" y="797"/>
                    <a:pt x="796" y="618"/>
                    <a:pt x="796" y="399"/>
                  </a:cubicBezTo>
                  <a:cubicBezTo>
                    <a:pt x="796" y="180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663227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6627800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37" y="3423"/>
                  </a:lnTo>
                  <a:lnTo>
                    <a:pt x="537" y="538"/>
                  </a:lnTo>
                  <a:close/>
                  <a:moveTo>
                    <a:pt x="4537" y="538"/>
                  </a:moveTo>
                  <a:lnTo>
                    <a:pt x="453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37" y="6845"/>
                  </a:lnTo>
                  <a:lnTo>
                    <a:pt x="537" y="3960"/>
                  </a:lnTo>
                  <a:close/>
                  <a:moveTo>
                    <a:pt x="4537" y="3960"/>
                  </a:moveTo>
                  <a:lnTo>
                    <a:pt x="453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6599950" y="3352750"/>
              <a:ext cx="178475" cy="29275"/>
            </a:xfrm>
            <a:custGeom>
              <a:avLst/>
              <a:gdLst/>
              <a:ahLst/>
              <a:cxnLst/>
              <a:rect l="l" t="t" r="r" b="b"/>
              <a:pathLst>
                <a:path w="7139" h="1171" extrusionOk="0">
                  <a:moveTo>
                    <a:pt x="6592" y="0"/>
                  </a:moveTo>
                  <a:cubicBezTo>
                    <a:pt x="6202" y="0"/>
                    <a:pt x="5688" y="134"/>
                    <a:pt x="5412" y="255"/>
                  </a:cubicBezTo>
                  <a:cubicBezTo>
                    <a:pt x="5226" y="337"/>
                    <a:pt x="5065" y="375"/>
                    <a:pt x="4898" y="375"/>
                  </a:cubicBezTo>
                  <a:cubicBezTo>
                    <a:pt x="4620" y="375"/>
                    <a:pt x="4328" y="270"/>
                    <a:pt x="3880" y="96"/>
                  </a:cubicBezTo>
                  <a:cubicBezTo>
                    <a:pt x="3706" y="33"/>
                    <a:pt x="3547" y="8"/>
                    <a:pt x="3397" y="8"/>
                  </a:cubicBezTo>
                  <a:cubicBezTo>
                    <a:pt x="2926" y="8"/>
                    <a:pt x="2532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4" y="1171"/>
                    <a:pt x="1094" y="1171"/>
                  </a:cubicBezTo>
                  <a:lnTo>
                    <a:pt x="6148" y="1171"/>
                  </a:lnTo>
                  <a:cubicBezTo>
                    <a:pt x="6148" y="1171"/>
                    <a:pt x="7043" y="852"/>
                    <a:pt x="7103" y="335"/>
                  </a:cubicBezTo>
                  <a:cubicBezTo>
                    <a:pt x="7139" y="87"/>
                    <a:pt x="6905" y="0"/>
                    <a:pt x="659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6666100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39" y="80"/>
                    <a:pt x="259" y="100"/>
                    <a:pt x="17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8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4" y="279"/>
                    <a:pt x="1194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2" y="288"/>
                    <a:pt x="1310" y="224"/>
                    <a:pt x="1234" y="160"/>
                  </a:cubicBezTo>
                  <a:cubicBezTo>
                    <a:pt x="1214" y="120"/>
                    <a:pt x="1194" y="100"/>
                    <a:pt x="1134" y="80"/>
                  </a:cubicBezTo>
                  <a:cubicBezTo>
                    <a:pt x="1114" y="60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674220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59" y="130"/>
                    <a:pt x="160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661685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7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696652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6962550" y="319100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6934200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400" y="8"/>
                  </a:cubicBezTo>
                  <a:cubicBezTo>
                    <a:pt x="2934" y="8"/>
                    <a:pt x="2548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6" y="0"/>
                    <a:pt x="661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6997875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6" y="1"/>
                  </a:moveTo>
                  <a:cubicBezTo>
                    <a:pt x="617" y="1"/>
                    <a:pt x="517" y="21"/>
                    <a:pt x="418" y="60"/>
                  </a:cubicBezTo>
                  <a:cubicBezTo>
                    <a:pt x="338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319"/>
                    <a:pt x="259" y="299"/>
                  </a:cubicBezTo>
                  <a:cubicBezTo>
                    <a:pt x="378" y="279"/>
                    <a:pt x="557" y="259"/>
                    <a:pt x="716" y="259"/>
                  </a:cubicBezTo>
                  <a:lnTo>
                    <a:pt x="975" y="259"/>
                  </a:lnTo>
                  <a:cubicBezTo>
                    <a:pt x="1055" y="259"/>
                    <a:pt x="1114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5" y="290"/>
                    <a:pt x="1331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4" y="60"/>
                    <a:pt x="1075" y="21"/>
                    <a:pt x="1015" y="21"/>
                  </a:cubicBezTo>
                  <a:cubicBezTo>
                    <a:pt x="915" y="1"/>
                    <a:pt x="816" y="1"/>
                    <a:pt x="716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70744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7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29"/>
                    <a:pt x="159" y="309"/>
                  </a:cubicBezTo>
                  <a:cubicBezTo>
                    <a:pt x="299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6949125" y="3359550"/>
              <a:ext cx="18425" cy="5575"/>
            </a:xfrm>
            <a:custGeom>
              <a:avLst/>
              <a:gdLst/>
              <a:ahLst/>
              <a:cxnLst/>
              <a:rect l="l" t="t" r="r" b="b"/>
              <a:pathLst>
                <a:path w="73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40" y="63"/>
                    <a:pt x="4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40" y="103"/>
                    <a:pt x="40" y="83"/>
                  </a:cubicBezTo>
                  <a:lnTo>
                    <a:pt x="100" y="83"/>
                  </a:lnTo>
                  <a:cubicBezTo>
                    <a:pt x="140" y="83"/>
                    <a:pt x="179" y="83"/>
                    <a:pt x="239" y="103"/>
                  </a:cubicBezTo>
                  <a:cubicBezTo>
                    <a:pt x="279" y="103"/>
                    <a:pt x="339" y="123"/>
                    <a:pt x="358" y="123"/>
                  </a:cubicBezTo>
                  <a:cubicBezTo>
                    <a:pt x="458" y="162"/>
                    <a:pt x="557" y="182"/>
                    <a:pt x="637" y="202"/>
                  </a:cubicBezTo>
                  <a:cubicBezTo>
                    <a:pt x="677" y="222"/>
                    <a:pt x="736" y="222"/>
                    <a:pt x="736" y="222"/>
                  </a:cubicBezTo>
                  <a:cubicBezTo>
                    <a:pt x="736" y="222"/>
                    <a:pt x="717" y="182"/>
                    <a:pt x="63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6509725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58" y="1"/>
                  </a:moveTo>
                  <a:cubicBezTo>
                    <a:pt x="11682" y="1"/>
                    <a:pt x="10901" y="158"/>
                    <a:pt x="9876" y="549"/>
                  </a:cubicBezTo>
                  <a:cubicBezTo>
                    <a:pt x="8801" y="940"/>
                    <a:pt x="8065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09" y="2957"/>
                  </a:lnTo>
                  <a:cubicBezTo>
                    <a:pt x="26609" y="2957"/>
                    <a:pt x="27863" y="2240"/>
                    <a:pt x="27266" y="1484"/>
                  </a:cubicBezTo>
                  <a:cubicBezTo>
                    <a:pt x="26997" y="1152"/>
                    <a:pt x="26734" y="1041"/>
                    <a:pt x="26448" y="1041"/>
                  </a:cubicBezTo>
                  <a:cubicBezTo>
                    <a:pt x="25931" y="1041"/>
                    <a:pt x="25341" y="1407"/>
                    <a:pt x="24520" y="1484"/>
                  </a:cubicBezTo>
                  <a:cubicBezTo>
                    <a:pt x="24473" y="1489"/>
                    <a:pt x="24426" y="1491"/>
                    <a:pt x="24380" y="1491"/>
                  </a:cubicBezTo>
                  <a:cubicBezTo>
                    <a:pt x="23384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3" y="1123"/>
                    <a:pt x="15248" y="848"/>
                  </a:cubicBezTo>
                  <a:cubicBezTo>
                    <a:pt x="14198" y="377"/>
                    <a:pt x="13403" y="1"/>
                    <a:pt x="12358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677950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53" y="0"/>
                  </a:moveTo>
                  <a:cubicBezTo>
                    <a:pt x="1433" y="0"/>
                    <a:pt x="1294" y="20"/>
                    <a:pt x="1175" y="60"/>
                  </a:cubicBezTo>
                  <a:cubicBezTo>
                    <a:pt x="956" y="100"/>
                    <a:pt x="737" y="179"/>
                    <a:pt x="55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53" y="478"/>
                  </a:lnTo>
                  <a:cubicBezTo>
                    <a:pt x="1612" y="488"/>
                    <a:pt x="1667" y="488"/>
                    <a:pt x="1722" y="488"/>
                  </a:cubicBezTo>
                  <a:cubicBezTo>
                    <a:pt x="1776" y="488"/>
                    <a:pt x="183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48" y="557"/>
                    <a:pt x="2547" y="577"/>
                  </a:cubicBezTo>
                  <a:lnTo>
                    <a:pt x="2846" y="657"/>
                  </a:lnTo>
                  <a:cubicBezTo>
                    <a:pt x="2945" y="677"/>
                    <a:pt x="3045" y="696"/>
                    <a:pt x="3104" y="716"/>
                  </a:cubicBezTo>
                  <a:lnTo>
                    <a:pt x="334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43" y="657"/>
                  </a:lnTo>
                  <a:cubicBezTo>
                    <a:pt x="3383" y="577"/>
                    <a:pt x="3303" y="517"/>
                    <a:pt x="324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66" y="259"/>
                    <a:pt x="2766" y="179"/>
                    <a:pt x="2647" y="159"/>
                  </a:cubicBezTo>
                  <a:cubicBezTo>
                    <a:pt x="2547" y="119"/>
                    <a:pt x="2428" y="80"/>
                    <a:pt x="2289" y="60"/>
                  </a:cubicBezTo>
                  <a:cubicBezTo>
                    <a:pt x="2169" y="20"/>
                    <a:pt x="2050" y="0"/>
                    <a:pt x="193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6537775" y="3783900"/>
              <a:ext cx="58700" cy="34350"/>
            </a:xfrm>
            <a:custGeom>
              <a:avLst/>
              <a:gdLst/>
              <a:ahLst/>
              <a:cxnLst/>
              <a:rect l="l" t="t" r="r" b="b"/>
              <a:pathLst>
                <a:path w="234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78" y="299"/>
                    <a:pt x="398" y="359"/>
                    <a:pt x="318" y="438"/>
                  </a:cubicBezTo>
                  <a:cubicBezTo>
                    <a:pt x="279" y="498"/>
                    <a:pt x="259" y="518"/>
                    <a:pt x="219" y="558"/>
                  </a:cubicBezTo>
                  <a:cubicBezTo>
                    <a:pt x="199" y="617"/>
                    <a:pt x="179" y="637"/>
                    <a:pt x="159" y="697"/>
                  </a:cubicBezTo>
                  <a:cubicBezTo>
                    <a:pt x="100" y="757"/>
                    <a:pt x="80" y="836"/>
                    <a:pt x="6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60" y="1374"/>
                    <a:pt x="60" y="1374"/>
                  </a:cubicBezTo>
                  <a:cubicBezTo>
                    <a:pt x="60" y="1374"/>
                    <a:pt x="159" y="1214"/>
                    <a:pt x="318" y="996"/>
                  </a:cubicBezTo>
                  <a:cubicBezTo>
                    <a:pt x="378" y="956"/>
                    <a:pt x="418" y="916"/>
                    <a:pt x="478" y="856"/>
                  </a:cubicBezTo>
                  <a:lnTo>
                    <a:pt x="557" y="797"/>
                  </a:lnTo>
                  <a:cubicBezTo>
                    <a:pt x="577" y="797"/>
                    <a:pt x="597" y="757"/>
                    <a:pt x="617" y="737"/>
                  </a:cubicBezTo>
                  <a:cubicBezTo>
                    <a:pt x="677" y="717"/>
                    <a:pt x="756" y="657"/>
                    <a:pt x="796" y="637"/>
                  </a:cubicBezTo>
                  <a:cubicBezTo>
                    <a:pt x="876" y="617"/>
                    <a:pt x="915" y="598"/>
                    <a:pt x="995" y="558"/>
                  </a:cubicBezTo>
                  <a:lnTo>
                    <a:pt x="1214" y="498"/>
                  </a:lnTo>
                  <a:cubicBezTo>
                    <a:pt x="1273" y="498"/>
                    <a:pt x="1313" y="458"/>
                    <a:pt x="1353" y="458"/>
                  </a:cubicBezTo>
                  <a:cubicBezTo>
                    <a:pt x="1393" y="458"/>
                    <a:pt x="1413" y="438"/>
                    <a:pt x="1472" y="438"/>
                  </a:cubicBezTo>
                  <a:cubicBezTo>
                    <a:pt x="1552" y="419"/>
                    <a:pt x="1612" y="399"/>
                    <a:pt x="1691" y="399"/>
                  </a:cubicBezTo>
                  <a:cubicBezTo>
                    <a:pt x="1771" y="399"/>
                    <a:pt x="1811" y="399"/>
                    <a:pt x="1890" y="359"/>
                  </a:cubicBezTo>
                  <a:cubicBezTo>
                    <a:pt x="2010" y="339"/>
                    <a:pt x="2149" y="339"/>
                    <a:pt x="2209" y="319"/>
                  </a:cubicBezTo>
                  <a:cubicBezTo>
                    <a:pt x="2288" y="319"/>
                    <a:pt x="2348" y="299"/>
                    <a:pt x="2348" y="299"/>
                  </a:cubicBezTo>
                  <a:cubicBezTo>
                    <a:pt x="2348" y="299"/>
                    <a:pt x="2288" y="259"/>
                    <a:pt x="2209" y="220"/>
                  </a:cubicBezTo>
                  <a:cubicBezTo>
                    <a:pt x="2189" y="200"/>
                    <a:pt x="2149" y="160"/>
                    <a:pt x="2089" y="140"/>
                  </a:cubicBezTo>
                  <a:cubicBezTo>
                    <a:pt x="2049" y="120"/>
                    <a:pt x="1990" y="100"/>
                    <a:pt x="1910" y="60"/>
                  </a:cubicBezTo>
                  <a:cubicBezTo>
                    <a:pt x="1850" y="40"/>
                    <a:pt x="177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701030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79" y="319"/>
                    <a:pt x="18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61" y="534"/>
                    <a:pt x="370" y="534"/>
                  </a:cubicBezTo>
                  <a:cubicBezTo>
                    <a:pt x="405" y="534"/>
                    <a:pt x="441" y="535"/>
                    <a:pt x="478" y="538"/>
                  </a:cubicBezTo>
                  <a:cubicBezTo>
                    <a:pt x="617" y="538"/>
                    <a:pt x="776" y="518"/>
                    <a:pt x="956" y="518"/>
                  </a:cubicBezTo>
                  <a:cubicBezTo>
                    <a:pt x="1115" y="518"/>
                    <a:pt x="1294" y="518"/>
                    <a:pt x="1473" y="538"/>
                  </a:cubicBezTo>
                  <a:cubicBezTo>
                    <a:pt x="1552" y="538"/>
                    <a:pt x="1652" y="577"/>
                    <a:pt x="1712" y="577"/>
                  </a:cubicBezTo>
                  <a:cubicBezTo>
                    <a:pt x="1791" y="597"/>
                    <a:pt x="1891" y="597"/>
                    <a:pt x="1970" y="617"/>
                  </a:cubicBezTo>
                  <a:cubicBezTo>
                    <a:pt x="2050" y="617"/>
                    <a:pt x="2110" y="657"/>
                    <a:pt x="2189" y="677"/>
                  </a:cubicBezTo>
                  <a:cubicBezTo>
                    <a:pt x="2269" y="677"/>
                    <a:pt x="2348" y="697"/>
                    <a:pt x="2408" y="717"/>
                  </a:cubicBezTo>
                  <a:cubicBezTo>
                    <a:pt x="2488" y="757"/>
                    <a:pt x="2567" y="757"/>
                    <a:pt x="2607" y="776"/>
                  </a:cubicBezTo>
                  <a:cubicBezTo>
                    <a:pt x="2667" y="796"/>
                    <a:pt x="2706" y="796"/>
                    <a:pt x="2766" y="816"/>
                  </a:cubicBezTo>
                  <a:cubicBezTo>
                    <a:pt x="286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4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47" y="398"/>
                    <a:pt x="2468" y="359"/>
                    <a:pt x="2388" y="299"/>
                  </a:cubicBezTo>
                  <a:cubicBezTo>
                    <a:pt x="2308" y="259"/>
                    <a:pt x="2249" y="199"/>
                    <a:pt x="2149" y="160"/>
                  </a:cubicBezTo>
                  <a:cubicBezTo>
                    <a:pt x="2050" y="120"/>
                    <a:pt x="1950" y="80"/>
                    <a:pt x="185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6542750" y="34446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6577050" y="34735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6542750" y="35088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6577050" y="353770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6684500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6718825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6596950" y="36690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6630775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6754125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6788450" y="32974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6980450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7014775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6959575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6993400" y="34670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7101325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7135150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7101325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7135150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6959575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6993400" y="37202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6794925" y="3431750"/>
              <a:ext cx="164675" cy="29450"/>
            </a:xfrm>
            <a:custGeom>
              <a:avLst/>
              <a:gdLst/>
              <a:ahLst/>
              <a:cxnLst/>
              <a:rect l="l" t="t" r="r" b="b"/>
              <a:pathLst>
                <a:path w="6587" h="1178" extrusionOk="0">
                  <a:moveTo>
                    <a:pt x="0" y="0"/>
                  </a:moveTo>
                  <a:cubicBezTo>
                    <a:pt x="733" y="849"/>
                    <a:pt x="1142" y="1165"/>
                    <a:pt x="1651" y="1165"/>
                  </a:cubicBezTo>
                  <a:cubicBezTo>
                    <a:pt x="1929" y="1165"/>
                    <a:pt x="2238" y="1070"/>
                    <a:pt x="2647" y="915"/>
                  </a:cubicBezTo>
                  <a:cubicBezTo>
                    <a:pt x="2934" y="803"/>
                    <a:pt x="3143" y="760"/>
                    <a:pt x="3320" y="760"/>
                  </a:cubicBezTo>
                  <a:cubicBezTo>
                    <a:pt x="3829" y="760"/>
                    <a:pt x="4070" y="1115"/>
                    <a:pt x="5134" y="1174"/>
                  </a:cubicBezTo>
                  <a:cubicBezTo>
                    <a:pt x="5178" y="1177"/>
                    <a:pt x="5222" y="1178"/>
                    <a:pt x="5264" y="1178"/>
                  </a:cubicBezTo>
                  <a:cubicBezTo>
                    <a:pt x="6586" y="1178"/>
                    <a:pt x="6586" y="0"/>
                    <a:pt x="6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6824275" y="3443675"/>
              <a:ext cx="39800" cy="13175"/>
            </a:xfrm>
            <a:custGeom>
              <a:avLst/>
              <a:gdLst/>
              <a:ahLst/>
              <a:cxnLst/>
              <a:rect l="l" t="t" r="r" b="b"/>
              <a:pathLst>
                <a:path w="1592" h="527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592" y="1"/>
                    <a:pt x="1572" y="1"/>
                    <a:pt x="1512" y="21"/>
                  </a:cubicBezTo>
                  <a:cubicBezTo>
                    <a:pt x="1473" y="40"/>
                    <a:pt x="1393" y="80"/>
                    <a:pt x="1313" y="100"/>
                  </a:cubicBezTo>
                  <a:cubicBezTo>
                    <a:pt x="1234" y="120"/>
                    <a:pt x="1154" y="180"/>
                    <a:pt x="1055" y="200"/>
                  </a:cubicBezTo>
                  <a:cubicBezTo>
                    <a:pt x="975" y="239"/>
                    <a:pt x="876" y="279"/>
                    <a:pt x="776" y="299"/>
                  </a:cubicBezTo>
                  <a:cubicBezTo>
                    <a:pt x="660" y="322"/>
                    <a:pt x="564" y="332"/>
                    <a:pt x="472" y="332"/>
                  </a:cubicBezTo>
                  <a:cubicBezTo>
                    <a:pt x="407" y="332"/>
                    <a:pt x="345" y="327"/>
                    <a:pt x="279" y="319"/>
                  </a:cubicBezTo>
                  <a:cubicBezTo>
                    <a:pt x="199" y="299"/>
                    <a:pt x="159" y="299"/>
                    <a:pt x="100" y="279"/>
                  </a:cubicBezTo>
                  <a:cubicBezTo>
                    <a:pt x="60" y="239"/>
                    <a:pt x="40" y="239"/>
                    <a:pt x="40" y="239"/>
                  </a:cubicBezTo>
                  <a:lnTo>
                    <a:pt x="40" y="239"/>
                  </a:lnTo>
                  <a:cubicBezTo>
                    <a:pt x="40" y="239"/>
                    <a:pt x="0" y="319"/>
                    <a:pt x="159" y="419"/>
                  </a:cubicBezTo>
                  <a:cubicBezTo>
                    <a:pt x="199" y="478"/>
                    <a:pt x="279" y="498"/>
                    <a:pt x="398" y="518"/>
                  </a:cubicBezTo>
                  <a:cubicBezTo>
                    <a:pt x="427" y="524"/>
                    <a:pt x="462" y="526"/>
                    <a:pt x="499" y="526"/>
                  </a:cubicBezTo>
                  <a:cubicBezTo>
                    <a:pt x="589" y="526"/>
                    <a:pt x="698" y="512"/>
                    <a:pt x="796" y="498"/>
                  </a:cubicBezTo>
                  <a:cubicBezTo>
                    <a:pt x="955" y="438"/>
                    <a:pt x="1075" y="399"/>
                    <a:pt x="1174" y="339"/>
                  </a:cubicBezTo>
                  <a:cubicBezTo>
                    <a:pt x="1274" y="279"/>
                    <a:pt x="1353" y="220"/>
                    <a:pt x="1413" y="180"/>
                  </a:cubicBezTo>
                  <a:lnTo>
                    <a:pt x="1552" y="40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6909825" y="3443675"/>
              <a:ext cx="38825" cy="13175"/>
            </a:xfrm>
            <a:custGeom>
              <a:avLst/>
              <a:gdLst/>
              <a:ahLst/>
              <a:cxnLst/>
              <a:rect l="l" t="t" r="r" b="b"/>
              <a:pathLst>
                <a:path w="1553" h="527" extrusionOk="0">
                  <a:moveTo>
                    <a:pt x="1552" y="1"/>
                  </a:moveTo>
                  <a:cubicBezTo>
                    <a:pt x="1552" y="1"/>
                    <a:pt x="1532" y="1"/>
                    <a:pt x="1473" y="21"/>
                  </a:cubicBezTo>
                  <a:cubicBezTo>
                    <a:pt x="1433" y="40"/>
                    <a:pt x="1353" y="80"/>
                    <a:pt x="1274" y="100"/>
                  </a:cubicBezTo>
                  <a:cubicBezTo>
                    <a:pt x="1194" y="120"/>
                    <a:pt x="1115" y="180"/>
                    <a:pt x="1015" y="200"/>
                  </a:cubicBezTo>
                  <a:cubicBezTo>
                    <a:pt x="936" y="239"/>
                    <a:pt x="836" y="279"/>
                    <a:pt x="737" y="299"/>
                  </a:cubicBezTo>
                  <a:cubicBezTo>
                    <a:pt x="620" y="322"/>
                    <a:pt x="517" y="332"/>
                    <a:pt x="424" y="332"/>
                  </a:cubicBezTo>
                  <a:cubicBezTo>
                    <a:pt x="358" y="332"/>
                    <a:pt x="297" y="327"/>
                    <a:pt x="239" y="319"/>
                  </a:cubicBezTo>
                  <a:cubicBezTo>
                    <a:pt x="160" y="299"/>
                    <a:pt x="120" y="299"/>
                    <a:pt x="60" y="279"/>
                  </a:cubicBezTo>
                  <a:cubicBezTo>
                    <a:pt x="20" y="239"/>
                    <a:pt x="0" y="239"/>
                    <a:pt x="0" y="239"/>
                  </a:cubicBezTo>
                  <a:lnTo>
                    <a:pt x="0" y="239"/>
                  </a:lnTo>
                  <a:cubicBezTo>
                    <a:pt x="0" y="239"/>
                    <a:pt x="0" y="319"/>
                    <a:pt x="120" y="419"/>
                  </a:cubicBezTo>
                  <a:cubicBezTo>
                    <a:pt x="160" y="478"/>
                    <a:pt x="239" y="498"/>
                    <a:pt x="359" y="518"/>
                  </a:cubicBezTo>
                  <a:cubicBezTo>
                    <a:pt x="388" y="524"/>
                    <a:pt x="422" y="526"/>
                    <a:pt x="459" y="526"/>
                  </a:cubicBezTo>
                  <a:cubicBezTo>
                    <a:pt x="550" y="526"/>
                    <a:pt x="658" y="512"/>
                    <a:pt x="757" y="498"/>
                  </a:cubicBezTo>
                  <a:cubicBezTo>
                    <a:pt x="916" y="438"/>
                    <a:pt x="1035" y="399"/>
                    <a:pt x="1135" y="339"/>
                  </a:cubicBezTo>
                  <a:cubicBezTo>
                    <a:pt x="1234" y="279"/>
                    <a:pt x="1314" y="220"/>
                    <a:pt x="1373" y="180"/>
                  </a:cubicBezTo>
                  <a:lnTo>
                    <a:pt x="1513" y="40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642" name="Google Shape;2642;p17"/>
          <p:cNvGrpSpPr/>
          <p:nvPr/>
        </p:nvGrpSpPr>
        <p:grpSpPr>
          <a:xfrm>
            <a:off x="9005648" y="4788852"/>
            <a:ext cx="878012" cy="1546384"/>
            <a:chOff x="5711575" y="4495200"/>
            <a:chExt cx="358150" cy="629225"/>
          </a:xfrm>
        </p:grpSpPr>
        <p:sp>
          <p:nvSpPr>
            <p:cNvPr id="2643" name="Google Shape;2643;p17"/>
            <p:cNvSpPr/>
            <p:nvPr/>
          </p:nvSpPr>
          <p:spPr>
            <a:xfrm>
              <a:off x="5711575" y="4504650"/>
              <a:ext cx="358150" cy="413375"/>
            </a:xfrm>
            <a:custGeom>
              <a:avLst/>
              <a:gdLst/>
              <a:ahLst/>
              <a:cxnLst/>
              <a:rect l="l" t="t" r="r" b="b"/>
              <a:pathLst>
                <a:path w="14326" h="16535" extrusionOk="0">
                  <a:moveTo>
                    <a:pt x="7163" y="0"/>
                  </a:moveTo>
                  <a:cubicBezTo>
                    <a:pt x="3204" y="0"/>
                    <a:pt x="0" y="3721"/>
                    <a:pt x="0" y="8277"/>
                  </a:cubicBezTo>
                  <a:cubicBezTo>
                    <a:pt x="0" y="12813"/>
                    <a:pt x="3204" y="16534"/>
                    <a:pt x="7163" y="16534"/>
                  </a:cubicBezTo>
                  <a:cubicBezTo>
                    <a:pt x="11122" y="16534"/>
                    <a:pt x="14326" y="12813"/>
                    <a:pt x="14326" y="8277"/>
                  </a:cubicBezTo>
                  <a:cubicBezTo>
                    <a:pt x="14326" y="3721"/>
                    <a:pt x="11122" y="40"/>
                    <a:pt x="7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5819000" y="4711575"/>
              <a:ext cx="146275" cy="412850"/>
            </a:xfrm>
            <a:custGeom>
              <a:avLst/>
              <a:gdLst/>
              <a:ahLst/>
              <a:cxnLst/>
              <a:rect l="l" t="t" r="r" b="b"/>
              <a:pathLst>
                <a:path w="5851" h="16514" extrusionOk="0">
                  <a:moveTo>
                    <a:pt x="2786" y="0"/>
                  </a:moveTo>
                  <a:lnTo>
                    <a:pt x="2488" y="4417"/>
                  </a:lnTo>
                  <a:lnTo>
                    <a:pt x="220" y="1214"/>
                  </a:lnTo>
                  <a:lnTo>
                    <a:pt x="1" y="1353"/>
                  </a:lnTo>
                  <a:lnTo>
                    <a:pt x="2488" y="5710"/>
                  </a:lnTo>
                  <a:lnTo>
                    <a:pt x="2488" y="16514"/>
                  </a:lnTo>
                  <a:lnTo>
                    <a:pt x="3264" y="16514"/>
                  </a:lnTo>
                  <a:lnTo>
                    <a:pt x="3264" y="3621"/>
                  </a:lnTo>
                  <a:lnTo>
                    <a:pt x="4279" y="2587"/>
                  </a:lnTo>
                  <a:lnTo>
                    <a:pt x="5652" y="2885"/>
                  </a:lnTo>
                  <a:lnTo>
                    <a:pt x="5771" y="2706"/>
                  </a:lnTo>
                  <a:lnTo>
                    <a:pt x="4796" y="2030"/>
                  </a:lnTo>
                  <a:lnTo>
                    <a:pt x="5850" y="955"/>
                  </a:lnTo>
                  <a:lnTo>
                    <a:pt x="5632" y="756"/>
                  </a:lnTo>
                  <a:lnTo>
                    <a:pt x="3264" y="2527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5727475" y="4495200"/>
              <a:ext cx="340750" cy="146625"/>
            </a:xfrm>
            <a:custGeom>
              <a:avLst/>
              <a:gdLst/>
              <a:ahLst/>
              <a:cxnLst/>
              <a:rect l="l" t="t" r="r" b="b"/>
              <a:pathLst>
                <a:path w="13630" h="5865" extrusionOk="0">
                  <a:moveTo>
                    <a:pt x="6408" y="0"/>
                  </a:moveTo>
                  <a:cubicBezTo>
                    <a:pt x="6408" y="0"/>
                    <a:pt x="2528" y="159"/>
                    <a:pt x="459" y="3741"/>
                  </a:cubicBezTo>
                  <a:cubicBezTo>
                    <a:pt x="459" y="3741"/>
                    <a:pt x="0" y="4446"/>
                    <a:pt x="992" y="4446"/>
                  </a:cubicBezTo>
                  <a:cubicBezTo>
                    <a:pt x="1054" y="4446"/>
                    <a:pt x="1121" y="4443"/>
                    <a:pt x="1195" y="4437"/>
                  </a:cubicBezTo>
                  <a:cubicBezTo>
                    <a:pt x="2105" y="4366"/>
                    <a:pt x="2863" y="3654"/>
                    <a:pt x="3876" y="3654"/>
                  </a:cubicBezTo>
                  <a:cubicBezTo>
                    <a:pt x="4279" y="3654"/>
                    <a:pt x="4723" y="3767"/>
                    <a:pt x="5234" y="4079"/>
                  </a:cubicBezTo>
                  <a:cubicBezTo>
                    <a:pt x="6417" y="4802"/>
                    <a:pt x="6818" y="5204"/>
                    <a:pt x="7436" y="5204"/>
                  </a:cubicBezTo>
                  <a:cubicBezTo>
                    <a:pt x="7754" y="5204"/>
                    <a:pt x="8129" y="5098"/>
                    <a:pt x="8696" y="4875"/>
                  </a:cubicBezTo>
                  <a:cubicBezTo>
                    <a:pt x="9183" y="4673"/>
                    <a:pt x="9560" y="4592"/>
                    <a:pt x="9872" y="4592"/>
                  </a:cubicBezTo>
                  <a:cubicBezTo>
                    <a:pt x="10607" y="4592"/>
                    <a:pt x="10986" y="5041"/>
                    <a:pt x="11601" y="5432"/>
                  </a:cubicBezTo>
                  <a:cubicBezTo>
                    <a:pt x="12038" y="5720"/>
                    <a:pt x="12406" y="5865"/>
                    <a:pt x="12697" y="5865"/>
                  </a:cubicBezTo>
                  <a:cubicBezTo>
                    <a:pt x="12988" y="5865"/>
                    <a:pt x="13202" y="5720"/>
                    <a:pt x="13332" y="5432"/>
                  </a:cubicBezTo>
                  <a:cubicBezTo>
                    <a:pt x="13630" y="4875"/>
                    <a:pt x="11541" y="140"/>
                    <a:pt x="6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5865275" y="4568325"/>
              <a:ext cx="82100" cy="36825"/>
            </a:xfrm>
            <a:custGeom>
              <a:avLst/>
              <a:gdLst/>
              <a:ahLst/>
              <a:cxnLst/>
              <a:rect l="l" t="t" r="r" b="b"/>
              <a:pathLst>
                <a:path w="3284" h="1473" extrusionOk="0">
                  <a:moveTo>
                    <a:pt x="0" y="0"/>
                  </a:moveTo>
                  <a:cubicBezTo>
                    <a:pt x="0" y="0"/>
                    <a:pt x="100" y="219"/>
                    <a:pt x="358" y="557"/>
                  </a:cubicBezTo>
                  <a:cubicBezTo>
                    <a:pt x="617" y="816"/>
                    <a:pt x="995" y="1194"/>
                    <a:pt x="1512" y="1373"/>
                  </a:cubicBezTo>
                  <a:cubicBezTo>
                    <a:pt x="1632" y="1452"/>
                    <a:pt x="1791" y="1452"/>
                    <a:pt x="1910" y="1472"/>
                  </a:cubicBezTo>
                  <a:cubicBezTo>
                    <a:pt x="2030" y="1472"/>
                    <a:pt x="2189" y="1472"/>
                    <a:pt x="2308" y="1452"/>
                  </a:cubicBezTo>
                  <a:cubicBezTo>
                    <a:pt x="2428" y="1413"/>
                    <a:pt x="2547" y="1393"/>
                    <a:pt x="2647" y="1313"/>
                  </a:cubicBezTo>
                  <a:cubicBezTo>
                    <a:pt x="2786" y="1273"/>
                    <a:pt x="2845" y="1194"/>
                    <a:pt x="2925" y="1114"/>
                  </a:cubicBezTo>
                  <a:cubicBezTo>
                    <a:pt x="3005" y="1055"/>
                    <a:pt x="3044" y="995"/>
                    <a:pt x="3104" y="915"/>
                  </a:cubicBezTo>
                  <a:cubicBezTo>
                    <a:pt x="3144" y="856"/>
                    <a:pt x="3184" y="796"/>
                    <a:pt x="3204" y="756"/>
                  </a:cubicBezTo>
                  <a:lnTo>
                    <a:pt x="3283" y="597"/>
                  </a:lnTo>
                  <a:lnTo>
                    <a:pt x="3283" y="597"/>
                  </a:lnTo>
                  <a:cubicBezTo>
                    <a:pt x="3283" y="597"/>
                    <a:pt x="3223" y="617"/>
                    <a:pt x="3124" y="696"/>
                  </a:cubicBezTo>
                  <a:cubicBezTo>
                    <a:pt x="3084" y="716"/>
                    <a:pt x="3025" y="776"/>
                    <a:pt x="2985" y="816"/>
                  </a:cubicBezTo>
                  <a:cubicBezTo>
                    <a:pt x="2925" y="875"/>
                    <a:pt x="2845" y="895"/>
                    <a:pt x="2786" y="955"/>
                  </a:cubicBezTo>
                  <a:cubicBezTo>
                    <a:pt x="2706" y="995"/>
                    <a:pt x="2627" y="1015"/>
                    <a:pt x="2527" y="1035"/>
                  </a:cubicBezTo>
                  <a:cubicBezTo>
                    <a:pt x="2448" y="1074"/>
                    <a:pt x="2348" y="1074"/>
                    <a:pt x="2249" y="1094"/>
                  </a:cubicBezTo>
                  <a:cubicBezTo>
                    <a:pt x="2215" y="1101"/>
                    <a:pt x="2182" y="1103"/>
                    <a:pt x="2149" y="1103"/>
                  </a:cubicBezTo>
                  <a:cubicBezTo>
                    <a:pt x="2083" y="1103"/>
                    <a:pt x="2016" y="1094"/>
                    <a:pt x="1950" y="1094"/>
                  </a:cubicBezTo>
                  <a:cubicBezTo>
                    <a:pt x="1851" y="1074"/>
                    <a:pt x="1731" y="1074"/>
                    <a:pt x="1632" y="1015"/>
                  </a:cubicBezTo>
                  <a:cubicBezTo>
                    <a:pt x="1413" y="955"/>
                    <a:pt x="1214" y="816"/>
                    <a:pt x="1015" y="716"/>
                  </a:cubicBezTo>
                  <a:cubicBezTo>
                    <a:pt x="816" y="597"/>
                    <a:pt x="637" y="478"/>
                    <a:pt x="498" y="3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5995600" y="4584725"/>
              <a:ext cx="59200" cy="40550"/>
            </a:xfrm>
            <a:custGeom>
              <a:avLst/>
              <a:gdLst/>
              <a:ahLst/>
              <a:cxnLst/>
              <a:rect l="l" t="t" r="r" b="b"/>
              <a:pathLst>
                <a:path w="2368" h="1622" extrusionOk="0">
                  <a:moveTo>
                    <a:pt x="0" y="1"/>
                  </a:moveTo>
                  <a:cubicBezTo>
                    <a:pt x="0" y="1"/>
                    <a:pt x="100" y="220"/>
                    <a:pt x="299" y="558"/>
                  </a:cubicBezTo>
                  <a:cubicBezTo>
                    <a:pt x="498" y="856"/>
                    <a:pt x="816" y="1254"/>
                    <a:pt x="1194" y="1493"/>
                  </a:cubicBezTo>
                  <a:cubicBezTo>
                    <a:pt x="1293" y="1533"/>
                    <a:pt x="1393" y="1552"/>
                    <a:pt x="1492" y="1612"/>
                  </a:cubicBezTo>
                  <a:cubicBezTo>
                    <a:pt x="1559" y="1612"/>
                    <a:pt x="1625" y="1621"/>
                    <a:pt x="1685" y="1621"/>
                  </a:cubicBezTo>
                  <a:cubicBezTo>
                    <a:pt x="1716" y="1621"/>
                    <a:pt x="1744" y="1619"/>
                    <a:pt x="1771" y="1612"/>
                  </a:cubicBezTo>
                  <a:cubicBezTo>
                    <a:pt x="1831" y="1592"/>
                    <a:pt x="1910" y="1552"/>
                    <a:pt x="1990" y="1513"/>
                  </a:cubicBezTo>
                  <a:cubicBezTo>
                    <a:pt x="2069" y="1453"/>
                    <a:pt x="2109" y="1413"/>
                    <a:pt x="2169" y="1334"/>
                  </a:cubicBezTo>
                  <a:cubicBezTo>
                    <a:pt x="2189" y="1294"/>
                    <a:pt x="2229" y="1214"/>
                    <a:pt x="2268" y="1155"/>
                  </a:cubicBezTo>
                  <a:cubicBezTo>
                    <a:pt x="2288" y="1115"/>
                    <a:pt x="2288" y="1055"/>
                    <a:pt x="2308" y="1015"/>
                  </a:cubicBezTo>
                  <a:cubicBezTo>
                    <a:pt x="2368" y="916"/>
                    <a:pt x="2368" y="856"/>
                    <a:pt x="2368" y="856"/>
                  </a:cubicBezTo>
                  <a:lnTo>
                    <a:pt x="2368" y="856"/>
                  </a:lnTo>
                  <a:cubicBezTo>
                    <a:pt x="2368" y="856"/>
                    <a:pt x="2348" y="916"/>
                    <a:pt x="2288" y="956"/>
                  </a:cubicBezTo>
                  <a:cubicBezTo>
                    <a:pt x="2268" y="995"/>
                    <a:pt x="2209" y="1015"/>
                    <a:pt x="2189" y="1055"/>
                  </a:cubicBezTo>
                  <a:cubicBezTo>
                    <a:pt x="2169" y="1095"/>
                    <a:pt x="2109" y="1115"/>
                    <a:pt x="2069" y="1155"/>
                  </a:cubicBezTo>
                  <a:cubicBezTo>
                    <a:pt x="2010" y="1194"/>
                    <a:pt x="1950" y="1214"/>
                    <a:pt x="1890" y="1234"/>
                  </a:cubicBezTo>
                  <a:cubicBezTo>
                    <a:pt x="1850" y="1254"/>
                    <a:pt x="1771" y="1254"/>
                    <a:pt x="1691" y="1254"/>
                  </a:cubicBezTo>
                  <a:cubicBezTo>
                    <a:pt x="1671" y="1264"/>
                    <a:pt x="1653" y="1268"/>
                    <a:pt x="1635" y="1268"/>
                  </a:cubicBezTo>
                  <a:cubicBezTo>
                    <a:pt x="1581" y="1268"/>
                    <a:pt x="1532" y="1234"/>
                    <a:pt x="1472" y="1234"/>
                  </a:cubicBezTo>
                  <a:cubicBezTo>
                    <a:pt x="1393" y="1194"/>
                    <a:pt x="1313" y="1155"/>
                    <a:pt x="1254" y="1115"/>
                  </a:cubicBezTo>
                  <a:cubicBezTo>
                    <a:pt x="1094" y="1015"/>
                    <a:pt x="955" y="896"/>
                    <a:pt x="796" y="757"/>
                  </a:cubicBezTo>
                  <a:cubicBezTo>
                    <a:pt x="657" y="637"/>
                    <a:pt x="517" y="518"/>
                    <a:pt x="398" y="39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5752350" y="4562850"/>
              <a:ext cx="61700" cy="27600"/>
            </a:xfrm>
            <a:custGeom>
              <a:avLst/>
              <a:gdLst/>
              <a:ahLst/>
              <a:cxnLst/>
              <a:rect l="l" t="t" r="r" b="b"/>
              <a:pathLst>
                <a:path w="2468" h="1104" extrusionOk="0">
                  <a:moveTo>
                    <a:pt x="2468" y="0"/>
                  </a:moveTo>
                  <a:lnTo>
                    <a:pt x="2468" y="0"/>
                  </a:lnTo>
                  <a:cubicBezTo>
                    <a:pt x="2468" y="0"/>
                    <a:pt x="2289" y="100"/>
                    <a:pt x="2030" y="279"/>
                  </a:cubicBezTo>
                  <a:cubicBezTo>
                    <a:pt x="1891" y="338"/>
                    <a:pt x="1732" y="438"/>
                    <a:pt x="1573" y="517"/>
                  </a:cubicBezTo>
                  <a:cubicBezTo>
                    <a:pt x="1394" y="597"/>
                    <a:pt x="1234" y="697"/>
                    <a:pt x="1055" y="736"/>
                  </a:cubicBezTo>
                  <a:cubicBezTo>
                    <a:pt x="956" y="796"/>
                    <a:pt x="876" y="796"/>
                    <a:pt x="797" y="816"/>
                  </a:cubicBezTo>
                  <a:cubicBezTo>
                    <a:pt x="737" y="816"/>
                    <a:pt x="657" y="836"/>
                    <a:pt x="578" y="836"/>
                  </a:cubicBezTo>
                  <a:cubicBezTo>
                    <a:pt x="498" y="836"/>
                    <a:pt x="458" y="836"/>
                    <a:pt x="399" y="816"/>
                  </a:cubicBezTo>
                  <a:cubicBezTo>
                    <a:pt x="359" y="796"/>
                    <a:pt x="299" y="796"/>
                    <a:pt x="260" y="736"/>
                  </a:cubicBezTo>
                  <a:cubicBezTo>
                    <a:pt x="240" y="716"/>
                    <a:pt x="180" y="697"/>
                    <a:pt x="160" y="677"/>
                  </a:cubicBezTo>
                  <a:lnTo>
                    <a:pt x="80" y="597"/>
                  </a:lnTo>
                  <a:lnTo>
                    <a:pt x="1" y="517"/>
                  </a:lnTo>
                  <a:lnTo>
                    <a:pt x="1" y="617"/>
                  </a:lnTo>
                  <a:cubicBezTo>
                    <a:pt x="1" y="637"/>
                    <a:pt x="1" y="697"/>
                    <a:pt x="41" y="736"/>
                  </a:cubicBezTo>
                  <a:cubicBezTo>
                    <a:pt x="41" y="796"/>
                    <a:pt x="80" y="816"/>
                    <a:pt x="100" y="895"/>
                  </a:cubicBezTo>
                  <a:cubicBezTo>
                    <a:pt x="140" y="935"/>
                    <a:pt x="180" y="995"/>
                    <a:pt x="240" y="1015"/>
                  </a:cubicBezTo>
                  <a:cubicBezTo>
                    <a:pt x="279" y="1075"/>
                    <a:pt x="359" y="1094"/>
                    <a:pt x="439" y="1094"/>
                  </a:cubicBezTo>
                  <a:cubicBezTo>
                    <a:pt x="458" y="1101"/>
                    <a:pt x="483" y="1103"/>
                    <a:pt x="510" y="1103"/>
                  </a:cubicBezTo>
                  <a:cubicBezTo>
                    <a:pt x="565" y="1103"/>
                    <a:pt x="631" y="1094"/>
                    <a:pt x="697" y="1094"/>
                  </a:cubicBezTo>
                  <a:cubicBezTo>
                    <a:pt x="797" y="1075"/>
                    <a:pt x="896" y="1075"/>
                    <a:pt x="996" y="1015"/>
                  </a:cubicBezTo>
                  <a:cubicBezTo>
                    <a:pt x="1433" y="876"/>
                    <a:pt x="1792" y="617"/>
                    <a:pt x="2050" y="398"/>
                  </a:cubicBezTo>
                  <a:cubicBezTo>
                    <a:pt x="2329" y="179"/>
                    <a:pt x="2468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649" name="Google Shape;2649;p17"/>
          <p:cNvGrpSpPr/>
          <p:nvPr/>
        </p:nvGrpSpPr>
        <p:grpSpPr>
          <a:xfrm>
            <a:off x="11289407" y="5299902"/>
            <a:ext cx="467076" cy="1051361"/>
            <a:chOff x="5401200" y="3737150"/>
            <a:chExt cx="190525" cy="427800"/>
          </a:xfrm>
        </p:grpSpPr>
        <p:sp>
          <p:nvSpPr>
            <p:cNvPr id="2650" name="Google Shape;2650;p17"/>
            <p:cNvSpPr/>
            <p:nvPr/>
          </p:nvSpPr>
          <p:spPr>
            <a:xfrm>
              <a:off x="5401200" y="3744600"/>
              <a:ext cx="190525" cy="298975"/>
            </a:xfrm>
            <a:custGeom>
              <a:avLst/>
              <a:gdLst/>
              <a:ahLst/>
              <a:cxnLst/>
              <a:rect l="l" t="t" r="r" b="b"/>
              <a:pathLst>
                <a:path w="7621" h="11959" extrusionOk="0">
                  <a:moveTo>
                    <a:pt x="3800" y="1"/>
                  </a:moveTo>
                  <a:cubicBezTo>
                    <a:pt x="1711" y="1"/>
                    <a:pt x="0" y="2667"/>
                    <a:pt x="0" y="5970"/>
                  </a:cubicBezTo>
                  <a:cubicBezTo>
                    <a:pt x="0" y="9273"/>
                    <a:pt x="1691" y="11959"/>
                    <a:pt x="3800" y="11959"/>
                  </a:cubicBezTo>
                  <a:cubicBezTo>
                    <a:pt x="5889" y="11959"/>
                    <a:pt x="7620" y="9273"/>
                    <a:pt x="7620" y="5970"/>
                  </a:cubicBezTo>
                  <a:cubicBezTo>
                    <a:pt x="7620" y="2667"/>
                    <a:pt x="5889" y="1"/>
                    <a:pt x="3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5448950" y="3893825"/>
              <a:ext cx="96025" cy="271125"/>
            </a:xfrm>
            <a:custGeom>
              <a:avLst/>
              <a:gdLst/>
              <a:ahLst/>
              <a:cxnLst/>
              <a:rect l="l" t="t" r="r" b="b"/>
              <a:pathLst>
                <a:path w="3841" h="10845" extrusionOk="0">
                  <a:moveTo>
                    <a:pt x="1870" y="1"/>
                  </a:moveTo>
                  <a:lnTo>
                    <a:pt x="1691" y="1692"/>
                  </a:lnTo>
                  <a:lnTo>
                    <a:pt x="139" y="518"/>
                  </a:lnTo>
                  <a:lnTo>
                    <a:pt x="0" y="637"/>
                  </a:lnTo>
                  <a:lnTo>
                    <a:pt x="677" y="1334"/>
                  </a:lnTo>
                  <a:lnTo>
                    <a:pt x="60" y="1772"/>
                  </a:lnTo>
                  <a:lnTo>
                    <a:pt x="139" y="1891"/>
                  </a:lnTo>
                  <a:lnTo>
                    <a:pt x="1035" y="1712"/>
                  </a:lnTo>
                  <a:lnTo>
                    <a:pt x="1691" y="2388"/>
                  </a:lnTo>
                  <a:lnTo>
                    <a:pt x="1691" y="10844"/>
                  </a:lnTo>
                  <a:lnTo>
                    <a:pt x="2189" y="10844"/>
                  </a:lnTo>
                  <a:lnTo>
                    <a:pt x="2189" y="3781"/>
                  </a:lnTo>
                  <a:lnTo>
                    <a:pt x="3840" y="916"/>
                  </a:lnTo>
                  <a:lnTo>
                    <a:pt x="3681" y="797"/>
                  </a:lnTo>
                  <a:lnTo>
                    <a:pt x="2189" y="2906"/>
                  </a:lnTo>
                  <a:lnTo>
                    <a:pt x="20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5409525" y="3737150"/>
              <a:ext cx="181200" cy="106225"/>
            </a:xfrm>
            <a:custGeom>
              <a:avLst/>
              <a:gdLst/>
              <a:ahLst/>
              <a:cxnLst/>
              <a:rect l="l" t="t" r="r" b="b"/>
              <a:pathLst>
                <a:path w="7248" h="4249" extrusionOk="0">
                  <a:moveTo>
                    <a:pt x="3408" y="0"/>
                  </a:moveTo>
                  <a:cubicBezTo>
                    <a:pt x="3408" y="0"/>
                    <a:pt x="1338" y="120"/>
                    <a:pt x="244" y="2706"/>
                  </a:cubicBezTo>
                  <a:cubicBezTo>
                    <a:pt x="244" y="2706"/>
                    <a:pt x="0" y="3211"/>
                    <a:pt x="523" y="3211"/>
                  </a:cubicBezTo>
                  <a:cubicBezTo>
                    <a:pt x="559" y="3211"/>
                    <a:pt x="598" y="3209"/>
                    <a:pt x="642" y="3204"/>
                  </a:cubicBezTo>
                  <a:cubicBezTo>
                    <a:pt x="1127" y="3147"/>
                    <a:pt x="1531" y="2618"/>
                    <a:pt x="2065" y="2618"/>
                  </a:cubicBezTo>
                  <a:cubicBezTo>
                    <a:pt x="2276" y="2618"/>
                    <a:pt x="2507" y="2700"/>
                    <a:pt x="2771" y="2925"/>
                  </a:cubicBezTo>
                  <a:cubicBezTo>
                    <a:pt x="3401" y="3451"/>
                    <a:pt x="3616" y="3751"/>
                    <a:pt x="3946" y="3751"/>
                  </a:cubicBezTo>
                  <a:cubicBezTo>
                    <a:pt x="4116" y="3751"/>
                    <a:pt x="4317" y="3671"/>
                    <a:pt x="4621" y="3502"/>
                  </a:cubicBezTo>
                  <a:cubicBezTo>
                    <a:pt x="4881" y="3360"/>
                    <a:pt x="5083" y="3303"/>
                    <a:pt x="5250" y="3303"/>
                  </a:cubicBezTo>
                  <a:cubicBezTo>
                    <a:pt x="5646" y="3303"/>
                    <a:pt x="5845" y="3626"/>
                    <a:pt x="6153" y="3920"/>
                  </a:cubicBezTo>
                  <a:cubicBezTo>
                    <a:pt x="6392" y="4139"/>
                    <a:pt x="6586" y="4248"/>
                    <a:pt x="6740" y="4248"/>
                  </a:cubicBezTo>
                  <a:cubicBezTo>
                    <a:pt x="6894" y="4248"/>
                    <a:pt x="7009" y="4139"/>
                    <a:pt x="7088" y="3920"/>
                  </a:cubicBezTo>
                  <a:cubicBezTo>
                    <a:pt x="7248" y="3522"/>
                    <a:pt x="6133" y="100"/>
                    <a:pt x="3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5482775" y="3789875"/>
              <a:ext cx="43300" cy="26375"/>
            </a:xfrm>
            <a:custGeom>
              <a:avLst/>
              <a:gdLst/>
              <a:ahLst/>
              <a:cxnLst/>
              <a:rect l="l" t="t" r="r" b="b"/>
              <a:pathLst>
                <a:path w="1732" h="1055" extrusionOk="0">
                  <a:moveTo>
                    <a:pt x="0" y="0"/>
                  </a:moveTo>
                  <a:cubicBezTo>
                    <a:pt x="0" y="1"/>
                    <a:pt x="40" y="180"/>
                    <a:pt x="119" y="378"/>
                  </a:cubicBezTo>
                  <a:cubicBezTo>
                    <a:pt x="279" y="577"/>
                    <a:pt x="478" y="856"/>
                    <a:pt x="736" y="975"/>
                  </a:cubicBezTo>
                  <a:cubicBezTo>
                    <a:pt x="816" y="1015"/>
                    <a:pt x="895" y="1015"/>
                    <a:pt x="975" y="1055"/>
                  </a:cubicBezTo>
                  <a:cubicBezTo>
                    <a:pt x="1035" y="1055"/>
                    <a:pt x="1114" y="1055"/>
                    <a:pt x="1194" y="1015"/>
                  </a:cubicBezTo>
                  <a:cubicBezTo>
                    <a:pt x="1254" y="995"/>
                    <a:pt x="1333" y="975"/>
                    <a:pt x="1393" y="916"/>
                  </a:cubicBezTo>
                  <a:cubicBezTo>
                    <a:pt x="1472" y="876"/>
                    <a:pt x="1512" y="816"/>
                    <a:pt x="1532" y="776"/>
                  </a:cubicBezTo>
                  <a:cubicBezTo>
                    <a:pt x="1592" y="717"/>
                    <a:pt x="1612" y="677"/>
                    <a:pt x="1632" y="617"/>
                  </a:cubicBezTo>
                  <a:cubicBezTo>
                    <a:pt x="1671" y="577"/>
                    <a:pt x="1671" y="518"/>
                    <a:pt x="1691" y="498"/>
                  </a:cubicBezTo>
                  <a:cubicBezTo>
                    <a:pt x="1711" y="418"/>
                    <a:pt x="1731" y="379"/>
                    <a:pt x="1731" y="378"/>
                  </a:cubicBezTo>
                  <a:lnTo>
                    <a:pt x="1731" y="378"/>
                  </a:lnTo>
                  <a:lnTo>
                    <a:pt x="1671" y="458"/>
                  </a:lnTo>
                  <a:cubicBezTo>
                    <a:pt x="1632" y="478"/>
                    <a:pt x="1612" y="518"/>
                    <a:pt x="1592" y="558"/>
                  </a:cubicBezTo>
                  <a:cubicBezTo>
                    <a:pt x="1572" y="597"/>
                    <a:pt x="1532" y="617"/>
                    <a:pt x="1492" y="657"/>
                  </a:cubicBezTo>
                  <a:cubicBezTo>
                    <a:pt x="1472" y="677"/>
                    <a:pt x="1413" y="697"/>
                    <a:pt x="1373" y="717"/>
                  </a:cubicBezTo>
                  <a:cubicBezTo>
                    <a:pt x="1313" y="757"/>
                    <a:pt x="1273" y="776"/>
                    <a:pt x="1214" y="776"/>
                  </a:cubicBezTo>
                  <a:cubicBezTo>
                    <a:pt x="1187" y="783"/>
                    <a:pt x="1165" y="785"/>
                    <a:pt x="1145" y="785"/>
                  </a:cubicBezTo>
                  <a:cubicBezTo>
                    <a:pt x="1105" y="785"/>
                    <a:pt x="1075" y="776"/>
                    <a:pt x="1035" y="776"/>
                  </a:cubicBezTo>
                  <a:cubicBezTo>
                    <a:pt x="995" y="776"/>
                    <a:pt x="915" y="757"/>
                    <a:pt x="876" y="717"/>
                  </a:cubicBezTo>
                  <a:cubicBezTo>
                    <a:pt x="736" y="697"/>
                    <a:pt x="637" y="597"/>
                    <a:pt x="537" y="518"/>
                  </a:cubicBezTo>
                  <a:cubicBezTo>
                    <a:pt x="438" y="418"/>
                    <a:pt x="338" y="359"/>
                    <a:pt x="279" y="2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5552400" y="3801800"/>
              <a:ext cx="31850" cy="29600"/>
            </a:xfrm>
            <a:custGeom>
              <a:avLst/>
              <a:gdLst/>
              <a:ahLst/>
              <a:cxnLst/>
              <a:rect l="l" t="t" r="r" b="b"/>
              <a:pathLst>
                <a:path w="1274" h="1184" extrusionOk="0">
                  <a:moveTo>
                    <a:pt x="1" y="1"/>
                  </a:moveTo>
                  <a:cubicBezTo>
                    <a:pt x="1" y="1"/>
                    <a:pt x="40" y="160"/>
                    <a:pt x="160" y="399"/>
                  </a:cubicBezTo>
                  <a:cubicBezTo>
                    <a:pt x="259" y="618"/>
                    <a:pt x="438" y="896"/>
                    <a:pt x="637" y="1075"/>
                  </a:cubicBezTo>
                  <a:cubicBezTo>
                    <a:pt x="697" y="1115"/>
                    <a:pt x="737" y="1135"/>
                    <a:pt x="796" y="1175"/>
                  </a:cubicBezTo>
                  <a:cubicBezTo>
                    <a:pt x="823" y="1175"/>
                    <a:pt x="858" y="1184"/>
                    <a:pt x="891" y="1184"/>
                  </a:cubicBezTo>
                  <a:cubicBezTo>
                    <a:pt x="907" y="1184"/>
                    <a:pt x="922" y="1181"/>
                    <a:pt x="936" y="1175"/>
                  </a:cubicBezTo>
                  <a:cubicBezTo>
                    <a:pt x="995" y="1135"/>
                    <a:pt x="1035" y="1135"/>
                    <a:pt x="1055" y="1095"/>
                  </a:cubicBezTo>
                  <a:cubicBezTo>
                    <a:pt x="1115" y="1036"/>
                    <a:pt x="1135" y="1016"/>
                    <a:pt x="1155" y="976"/>
                  </a:cubicBezTo>
                  <a:cubicBezTo>
                    <a:pt x="1194" y="916"/>
                    <a:pt x="1214" y="896"/>
                    <a:pt x="1214" y="837"/>
                  </a:cubicBezTo>
                  <a:cubicBezTo>
                    <a:pt x="1214" y="797"/>
                    <a:pt x="1234" y="737"/>
                    <a:pt x="1234" y="717"/>
                  </a:cubicBezTo>
                  <a:cubicBezTo>
                    <a:pt x="1274" y="677"/>
                    <a:pt x="1274" y="618"/>
                    <a:pt x="1274" y="618"/>
                  </a:cubicBezTo>
                  <a:lnTo>
                    <a:pt x="1274" y="618"/>
                  </a:lnTo>
                  <a:cubicBezTo>
                    <a:pt x="1274" y="618"/>
                    <a:pt x="1234" y="638"/>
                    <a:pt x="1214" y="697"/>
                  </a:cubicBezTo>
                  <a:cubicBezTo>
                    <a:pt x="1194" y="717"/>
                    <a:pt x="1194" y="737"/>
                    <a:pt x="1155" y="777"/>
                  </a:cubicBezTo>
                  <a:lnTo>
                    <a:pt x="1095" y="837"/>
                  </a:lnTo>
                  <a:cubicBezTo>
                    <a:pt x="1055" y="876"/>
                    <a:pt x="1015" y="876"/>
                    <a:pt x="995" y="896"/>
                  </a:cubicBezTo>
                  <a:cubicBezTo>
                    <a:pt x="956" y="916"/>
                    <a:pt x="916" y="916"/>
                    <a:pt x="896" y="916"/>
                  </a:cubicBezTo>
                  <a:cubicBezTo>
                    <a:pt x="836" y="916"/>
                    <a:pt x="816" y="896"/>
                    <a:pt x="777" y="896"/>
                  </a:cubicBezTo>
                  <a:cubicBezTo>
                    <a:pt x="717" y="876"/>
                    <a:pt x="697" y="876"/>
                    <a:pt x="637" y="817"/>
                  </a:cubicBezTo>
                  <a:cubicBezTo>
                    <a:pt x="538" y="777"/>
                    <a:pt x="458" y="638"/>
                    <a:pt x="399" y="578"/>
                  </a:cubicBezTo>
                  <a:cubicBezTo>
                    <a:pt x="319" y="478"/>
                    <a:pt x="239" y="379"/>
                    <a:pt x="200" y="299"/>
                  </a:cubicBezTo>
                  <a:cubicBezTo>
                    <a:pt x="8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5422575" y="3786400"/>
              <a:ext cx="32850" cy="19150"/>
            </a:xfrm>
            <a:custGeom>
              <a:avLst/>
              <a:gdLst/>
              <a:ahLst/>
              <a:cxnLst/>
              <a:rect l="l" t="t" r="r" b="b"/>
              <a:pathLst>
                <a:path w="1314" h="766" extrusionOk="0">
                  <a:moveTo>
                    <a:pt x="1314" y="0"/>
                  </a:moveTo>
                  <a:cubicBezTo>
                    <a:pt x="1314" y="0"/>
                    <a:pt x="1214" y="60"/>
                    <a:pt x="1055" y="199"/>
                  </a:cubicBezTo>
                  <a:cubicBezTo>
                    <a:pt x="995" y="239"/>
                    <a:pt x="916" y="319"/>
                    <a:pt x="816" y="358"/>
                  </a:cubicBezTo>
                  <a:cubicBezTo>
                    <a:pt x="717" y="418"/>
                    <a:pt x="637" y="498"/>
                    <a:pt x="538" y="517"/>
                  </a:cubicBezTo>
                  <a:cubicBezTo>
                    <a:pt x="498" y="537"/>
                    <a:pt x="438" y="537"/>
                    <a:pt x="418" y="557"/>
                  </a:cubicBezTo>
                  <a:cubicBezTo>
                    <a:pt x="379" y="557"/>
                    <a:pt x="357" y="575"/>
                    <a:pt x="334" y="575"/>
                  </a:cubicBezTo>
                  <a:cubicBezTo>
                    <a:pt x="323" y="575"/>
                    <a:pt x="312" y="571"/>
                    <a:pt x="299" y="557"/>
                  </a:cubicBezTo>
                  <a:cubicBezTo>
                    <a:pt x="259" y="557"/>
                    <a:pt x="220" y="557"/>
                    <a:pt x="200" y="537"/>
                  </a:cubicBezTo>
                  <a:cubicBezTo>
                    <a:pt x="160" y="517"/>
                    <a:pt x="140" y="517"/>
                    <a:pt x="120" y="498"/>
                  </a:cubicBezTo>
                  <a:lnTo>
                    <a:pt x="60" y="438"/>
                  </a:lnTo>
                  <a:cubicBezTo>
                    <a:pt x="40" y="418"/>
                    <a:pt x="40" y="378"/>
                    <a:pt x="21" y="378"/>
                  </a:cubicBezTo>
                  <a:cubicBezTo>
                    <a:pt x="1" y="358"/>
                    <a:pt x="1" y="338"/>
                    <a:pt x="1" y="338"/>
                  </a:cubicBezTo>
                  <a:lnTo>
                    <a:pt x="1" y="418"/>
                  </a:lnTo>
                  <a:lnTo>
                    <a:pt x="1" y="517"/>
                  </a:lnTo>
                  <a:cubicBezTo>
                    <a:pt x="1" y="537"/>
                    <a:pt x="21" y="577"/>
                    <a:pt x="21" y="617"/>
                  </a:cubicBezTo>
                  <a:cubicBezTo>
                    <a:pt x="40" y="657"/>
                    <a:pt x="60" y="677"/>
                    <a:pt x="100" y="716"/>
                  </a:cubicBezTo>
                  <a:cubicBezTo>
                    <a:pt x="120" y="736"/>
                    <a:pt x="160" y="756"/>
                    <a:pt x="180" y="756"/>
                  </a:cubicBezTo>
                  <a:cubicBezTo>
                    <a:pt x="200" y="763"/>
                    <a:pt x="217" y="765"/>
                    <a:pt x="234" y="765"/>
                  </a:cubicBezTo>
                  <a:cubicBezTo>
                    <a:pt x="268" y="765"/>
                    <a:pt x="299" y="756"/>
                    <a:pt x="339" y="756"/>
                  </a:cubicBezTo>
                  <a:cubicBezTo>
                    <a:pt x="399" y="736"/>
                    <a:pt x="438" y="736"/>
                    <a:pt x="518" y="716"/>
                  </a:cubicBezTo>
                  <a:cubicBezTo>
                    <a:pt x="737" y="617"/>
                    <a:pt x="936" y="418"/>
                    <a:pt x="1055" y="259"/>
                  </a:cubicBezTo>
                  <a:cubicBezTo>
                    <a:pt x="1234" y="120"/>
                    <a:pt x="131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656" name="Google Shape;2656;p17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8" name="Google Shape;2658;p18"/>
          <p:cNvGrpSpPr/>
          <p:nvPr/>
        </p:nvGrpSpPr>
        <p:grpSpPr>
          <a:xfrm>
            <a:off x="-45" y="133"/>
            <a:ext cx="12161923" cy="2522763"/>
            <a:chOff x="1190200" y="503225"/>
            <a:chExt cx="5212075" cy="1819825"/>
          </a:xfrm>
        </p:grpSpPr>
        <p:sp>
          <p:nvSpPr>
            <p:cNvPr id="2659" name="Google Shape;2659;p18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60" name="Google Shape;2660;p18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661" name="Google Shape;2661;p18"/>
          <p:cNvGrpSpPr/>
          <p:nvPr/>
        </p:nvGrpSpPr>
        <p:grpSpPr>
          <a:xfrm>
            <a:off x="-43" y="49"/>
            <a:ext cx="12161931" cy="6012111"/>
            <a:chOff x="-32" y="36"/>
            <a:chExt cx="9144070" cy="4509083"/>
          </a:xfrm>
        </p:grpSpPr>
        <p:sp>
          <p:nvSpPr>
            <p:cNvPr id="2662" name="Google Shape;2662;p18"/>
            <p:cNvSpPr/>
            <p:nvPr/>
          </p:nvSpPr>
          <p:spPr>
            <a:xfrm>
              <a:off x="361637" y="41136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2663" name="Google Shape;2663;p18"/>
            <p:cNvGrpSpPr/>
            <p:nvPr/>
          </p:nvGrpSpPr>
          <p:grpSpPr>
            <a:xfrm flipH="1">
              <a:off x="1247201" y="36"/>
              <a:ext cx="7896837" cy="4509083"/>
              <a:chOff x="1533850" y="565700"/>
              <a:chExt cx="4483019" cy="2560088"/>
            </a:xfrm>
          </p:grpSpPr>
          <p:sp>
            <p:nvSpPr>
              <p:cNvPr id="2664" name="Google Shape;2664;p18"/>
              <p:cNvSpPr/>
              <p:nvPr/>
            </p:nvSpPr>
            <p:spPr>
              <a:xfrm>
                <a:off x="2185950" y="1330200"/>
                <a:ext cx="3187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65" name="Google Shape;2665;p18"/>
              <p:cNvSpPr/>
              <p:nvPr/>
            </p:nvSpPr>
            <p:spPr>
              <a:xfrm>
                <a:off x="2336708" y="1601979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66" name="Google Shape;2666;p18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67" name="Google Shape;2667;p18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68" name="Google Shape;2668;p18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69" name="Google Shape;2669;p18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0" name="Google Shape;2670;p18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1" name="Google Shape;2671;p18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2" name="Google Shape;2672;p18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3" name="Google Shape;2673;p18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4" name="Google Shape;2674;p18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5" name="Google Shape;2675;p18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6" name="Google Shape;2676;p18"/>
              <p:cNvSpPr/>
              <p:nvPr/>
            </p:nvSpPr>
            <p:spPr>
              <a:xfrm>
                <a:off x="3034915" y="797263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7" name="Google Shape;2677;p18"/>
              <p:cNvSpPr/>
              <p:nvPr/>
            </p:nvSpPr>
            <p:spPr>
              <a:xfrm>
                <a:off x="2363485" y="3072938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8" name="Google Shape;2678;p18"/>
              <p:cNvSpPr/>
              <p:nvPr/>
            </p:nvSpPr>
            <p:spPr>
              <a:xfrm>
                <a:off x="3239468" y="1091178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79" name="Google Shape;2679;p18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0" name="Google Shape;2680;p18"/>
              <p:cNvSpPr/>
              <p:nvPr/>
            </p:nvSpPr>
            <p:spPr>
              <a:xfrm>
                <a:off x="3925375" y="939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1" name="Google Shape;2681;p18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2" name="Google Shape;2682;p18"/>
              <p:cNvSpPr/>
              <p:nvPr/>
            </p:nvSpPr>
            <p:spPr>
              <a:xfrm>
                <a:off x="3546350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3" name="Google Shape;2683;p18"/>
              <p:cNvSpPr/>
              <p:nvPr/>
            </p:nvSpPr>
            <p:spPr>
              <a:xfrm>
                <a:off x="4594334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4" name="Google Shape;2684;p18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5" name="Google Shape;2685;p18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6" name="Google Shape;2686;p18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7" name="Google Shape;2687;p18"/>
              <p:cNvSpPr/>
              <p:nvPr/>
            </p:nvSpPr>
            <p:spPr>
              <a:xfrm>
                <a:off x="3617000" y="9089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8" name="Google Shape;2688;p18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89" name="Google Shape;2689;p18"/>
              <p:cNvSpPr/>
              <p:nvPr/>
            </p:nvSpPr>
            <p:spPr>
              <a:xfrm>
                <a:off x="2715281" y="2778131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0" name="Google Shape;2690;p18"/>
              <p:cNvSpPr/>
              <p:nvPr/>
            </p:nvSpPr>
            <p:spPr>
              <a:xfrm>
                <a:off x="5992969" y="2934620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1" name="Google Shape;2691;p18"/>
              <p:cNvSpPr/>
              <p:nvPr/>
            </p:nvSpPr>
            <p:spPr>
              <a:xfrm>
                <a:off x="2029812" y="2331449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2" name="Google Shape;2692;p18"/>
              <p:cNvSpPr/>
              <p:nvPr/>
            </p:nvSpPr>
            <p:spPr>
              <a:xfrm>
                <a:off x="4083059" y="11034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3" name="Google Shape;2693;p18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4" name="Google Shape;2694;p18"/>
              <p:cNvSpPr/>
              <p:nvPr/>
            </p:nvSpPr>
            <p:spPr>
              <a:xfrm>
                <a:off x="5663849" y="282878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5" name="Google Shape;2695;p18"/>
              <p:cNvSpPr/>
              <p:nvPr/>
            </p:nvSpPr>
            <p:spPr>
              <a:xfrm>
                <a:off x="2360050" y="220410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6" name="Google Shape;2696;p18"/>
              <p:cNvSpPr/>
              <p:nvPr/>
            </p:nvSpPr>
            <p:spPr>
              <a:xfrm>
                <a:off x="2213448" y="254136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7" name="Google Shape;2697;p18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8" name="Google Shape;2698;p18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99" name="Google Shape;2699;p18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0" name="Google Shape;2700;p18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1" name="Google Shape;2701;p18"/>
              <p:cNvSpPr/>
              <p:nvPr/>
            </p:nvSpPr>
            <p:spPr>
              <a:xfrm>
                <a:off x="2485900" y="126455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2" name="Google Shape;2702;p18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3" name="Google Shape;2703;p18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4" name="Google Shape;2704;p18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5" name="Google Shape;2705;p18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6" name="Google Shape;2706;p18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07" name="Google Shape;2707;p18"/>
              <p:cNvSpPr/>
              <p:nvPr/>
            </p:nvSpPr>
            <p:spPr>
              <a:xfrm>
                <a:off x="1960141" y="1851952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708" name="Google Shape;2708;p18"/>
            <p:cNvGrpSpPr/>
            <p:nvPr/>
          </p:nvGrpSpPr>
          <p:grpSpPr>
            <a:xfrm>
              <a:off x="-32" y="36"/>
              <a:ext cx="8455812" cy="4488725"/>
              <a:chOff x="1533850" y="565700"/>
              <a:chExt cx="4800348" cy="2548529"/>
            </a:xfrm>
          </p:grpSpPr>
          <p:sp>
            <p:nvSpPr>
              <p:cNvPr id="2709" name="Google Shape;2709;p18"/>
              <p:cNvSpPr/>
              <p:nvPr/>
            </p:nvSpPr>
            <p:spPr>
              <a:xfrm>
                <a:off x="2250191" y="1385662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0" name="Google Shape;2710;p18"/>
              <p:cNvSpPr/>
              <p:nvPr/>
            </p:nvSpPr>
            <p:spPr>
              <a:xfrm>
                <a:off x="2183475" y="173605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1" name="Google Shape;2711;p18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2" name="Google Shape;2712;p18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3" name="Google Shape;2713;p18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4" name="Google Shape;2714;p18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5" name="Google Shape;2715;p18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6" name="Google Shape;2716;p18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7" name="Google Shape;2717;p18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8" name="Google Shape;2718;p18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19" name="Google Shape;2719;p18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0" name="Google Shape;2720;p18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1" name="Google Shape;2721;p18"/>
              <p:cNvSpPr/>
              <p:nvPr/>
            </p:nvSpPr>
            <p:spPr>
              <a:xfrm>
                <a:off x="6302848" y="2925180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2" name="Google Shape;2722;p18"/>
              <p:cNvSpPr/>
              <p:nvPr/>
            </p:nvSpPr>
            <p:spPr>
              <a:xfrm>
                <a:off x="5543485" y="1076892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3" name="Google Shape;2723;p18"/>
              <p:cNvSpPr/>
              <p:nvPr/>
            </p:nvSpPr>
            <p:spPr>
              <a:xfrm>
                <a:off x="4904644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4" name="Google Shape;2724;p18"/>
              <p:cNvSpPr/>
              <p:nvPr/>
            </p:nvSpPr>
            <p:spPr>
              <a:xfrm>
                <a:off x="3882116" y="982513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5" name="Google Shape;2725;p18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6" name="Google Shape;2726;p18"/>
              <p:cNvSpPr/>
              <p:nvPr/>
            </p:nvSpPr>
            <p:spPr>
              <a:xfrm>
                <a:off x="3200281" y="834777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7" name="Google Shape;2727;p18"/>
              <p:cNvSpPr/>
              <p:nvPr/>
            </p:nvSpPr>
            <p:spPr>
              <a:xfrm>
                <a:off x="442130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8" name="Google Shape;2728;p18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29" name="Google Shape;2729;p18"/>
              <p:cNvSpPr/>
              <p:nvPr/>
            </p:nvSpPr>
            <p:spPr>
              <a:xfrm>
                <a:off x="3165850" y="1060494"/>
                <a:ext cx="5872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0" name="Google Shape;2730;p18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1" name="Google Shape;2731;p18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2" name="Google Shape;2732;p18"/>
              <p:cNvSpPr/>
              <p:nvPr/>
            </p:nvSpPr>
            <p:spPr>
              <a:xfrm>
                <a:off x="3487224" y="103869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3" name="Google Shape;2733;p18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4" name="Google Shape;2734;p18"/>
              <p:cNvSpPr/>
              <p:nvPr/>
            </p:nvSpPr>
            <p:spPr>
              <a:xfrm>
                <a:off x="2383949" y="2407289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5" name="Google Shape;2735;p18"/>
              <p:cNvSpPr/>
              <p:nvPr/>
            </p:nvSpPr>
            <p:spPr>
              <a:xfrm>
                <a:off x="2801013" y="101456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6" name="Google Shape;2736;p18"/>
              <p:cNvSpPr/>
              <p:nvPr/>
            </p:nvSpPr>
            <p:spPr>
              <a:xfrm>
                <a:off x="2834895" y="30903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7" name="Google Shape;2737;p18"/>
              <p:cNvSpPr/>
              <p:nvPr/>
            </p:nvSpPr>
            <p:spPr>
              <a:xfrm>
                <a:off x="5686745" y="26036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8" name="Google Shape;2738;p18"/>
              <p:cNvSpPr/>
              <p:nvPr/>
            </p:nvSpPr>
            <p:spPr>
              <a:xfrm>
                <a:off x="6052236" y="187584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39" name="Google Shape;2739;p18"/>
              <p:cNvSpPr/>
              <p:nvPr/>
            </p:nvSpPr>
            <p:spPr>
              <a:xfrm>
                <a:off x="5447982" y="308181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0" name="Google Shape;2740;p18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1" name="Google Shape;2741;p18"/>
              <p:cNvSpPr/>
              <p:nvPr/>
            </p:nvSpPr>
            <p:spPr>
              <a:xfrm>
                <a:off x="2360050" y="20310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2" name="Google Shape;2742;p18"/>
              <p:cNvSpPr/>
              <p:nvPr/>
            </p:nvSpPr>
            <p:spPr>
              <a:xfrm>
                <a:off x="1997155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3" name="Google Shape;2743;p18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4" name="Google Shape;2744;p18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5" name="Google Shape;2745;p18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6" name="Google Shape;2746;p18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7" name="Google Shape;2747;p18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8" name="Google Shape;2748;p18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49" name="Google Shape;2749;p18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50" name="Google Shape;2750;p18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51" name="Google Shape;2751;p18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2752" name="Google Shape;2752;p18"/>
          <p:cNvSpPr txBox="1">
            <a:spLocks noGrp="1"/>
          </p:cNvSpPr>
          <p:nvPr>
            <p:ph type="ctrTitle"/>
          </p:nvPr>
        </p:nvSpPr>
        <p:spPr>
          <a:xfrm>
            <a:off x="3231918" y="1401100"/>
            <a:ext cx="5697869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43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2753" name="Google Shape;2753;p18"/>
          <p:cNvSpPr txBox="1">
            <a:spLocks noGrp="1"/>
          </p:cNvSpPr>
          <p:nvPr>
            <p:ph type="subTitle" idx="1"/>
          </p:nvPr>
        </p:nvSpPr>
        <p:spPr>
          <a:xfrm>
            <a:off x="3225434" y="2780733"/>
            <a:ext cx="5711036" cy="19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2754" name="Google Shape;2754;p18"/>
          <p:cNvSpPr txBox="1"/>
          <p:nvPr/>
        </p:nvSpPr>
        <p:spPr>
          <a:xfrm>
            <a:off x="3927659" y="4904967"/>
            <a:ext cx="4306520" cy="7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98" tIns="121598" rIns="121598" bIns="121598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99"/>
              </a:spcBef>
              <a:spcAft>
                <a:spcPts val="0"/>
              </a:spcAft>
              <a:buNone/>
            </a:pPr>
            <a:r>
              <a:rPr lang="en" sz="133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CREDITS: This presentation template was created by</a:t>
            </a:r>
            <a:r>
              <a:rPr lang="en" sz="1330" b="1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r>
              <a:rPr lang="en" sz="1330" b="1">
                <a:solidFill>
                  <a:schemeClr val="lt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33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, including icons by </a:t>
            </a:r>
            <a:r>
              <a:rPr lang="en" sz="1330" b="1">
                <a:solidFill>
                  <a:schemeClr val="lt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33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 and infographics &amp; images by </a:t>
            </a:r>
            <a:r>
              <a:rPr lang="en" sz="1330" b="1">
                <a:solidFill>
                  <a:schemeClr val="lt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330" b="1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2_1"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1" name="Google Shape;2851;p20"/>
          <p:cNvGrpSpPr/>
          <p:nvPr/>
        </p:nvGrpSpPr>
        <p:grpSpPr>
          <a:xfrm>
            <a:off x="-45" y="1117733"/>
            <a:ext cx="12161923" cy="2522763"/>
            <a:chOff x="1190200" y="503225"/>
            <a:chExt cx="5212075" cy="1819825"/>
          </a:xfrm>
        </p:grpSpPr>
        <p:sp>
          <p:nvSpPr>
            <p:cNvPr id="2852" name="Google Shape;2852;p20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53" name="Google Shape;2853;p20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854" name="Google Shape;2854;p20"/>
          <p:cNvGrpSpPr/>
          <p:nvPr/>
        </p:nvGrpSpPr>
        <p:grpSpPr>
          <a:xfrm>
            <a:off x="-43" y="49"/>
            <a:ext cx="12161931" cy="6012111"/>
            <a:chOff x="-32" y="36"/>
            <a:chExt cx="9144070" cy="4509083"/>
          </a:xfrm>
        </p:grpSpPr>
        <p:sp>
          <p:nvSpPr>
            <p:cNvPr id="2855" name="Google Shape;2855;p20"/>
            <p:cNvSpPr/>
            <p:nvPr/>
          </p:nvSpPr>
          <p:spPr>
            <a:xfrm>
              <a:off x="361637" y="41136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2856" name="Google Shape;2856;p20"/>
            <p:cNvGrpSpPr/>
            <p:nvPr/>
          </p:nvGrpSpPr>
          <p:grpSpPr>
            <a:xfrm flipH="1">
              <a:off x="1247201" y="36"/>
              <a:ext cx="7896837" cy="4509083"/>
              <a:chOff x="1533850" y="565700"/>
              <a:chExt cx="4483019" cy="2560088"/>
            </a:xfrm>
          </p:grpSpPr>
          <p:sp>
            <p:nvSpPr>
              <p:cNvPr id="2857" name="Google Shape;2857;p20"/>
              <p:cNvSpPr/>
              <p:nvPr/>
            </p:nvSpPr>
            <p:spPr>
              <a:xfrm>
                <a:off x="2185950" y="1330200"/>
                <a:ext cx="3187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58" name="Google Shape;2858;p20"/>
              <p:cNvSpPr/>
              <p:nvPr/>
            </p:nvSpPr>
            <p:spPr>
              <a:xfrm>
                <a:off x="2336708" y="1601979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59" name="Google Shape;2859;p20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0" name="Google Shape;2860;p20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1" name="Google Shape;2861;p20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2" name="Google Shape;2862;p20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3" name="Google Shape;2863;p20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4" name="Google Shape;2864;p20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5" name="Google Shape;2865;p20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6" name="Google Shape;2866;p20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7" name="Google Shape;2867;p20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8" name="Google Shape;2868;p20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69" name="Google Shape;2869;p20"/>
              <p:cNvSpPr/>
              <p:nvPr/>
            </p:nvSpPr>
            <p:spPr>
              <a:xfrm>
                <a:off x="3034915" y="797263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0" name="Google Shape;2870;p20"/>
              <p:cNvSpPr/>
              <p:nvPr/>
            </p:nvSpPr>
            <p:spPr>
              <a:xfrm>
                <a:off x="2363485" y="3072938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1" name="Google Shape;2871;p20"/>
              <p:cNvSpPr/>
              <p:nvPr/>
            </p:nvSpPr>
            <p:spPr>
              <a:xfrm>
                <a:off x="3239468" y="1091178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2" name="Google Shape;2872;p20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3" name="Google Shape;2873;p20"/>
              <p:cNvSpPr/>
              <p:nvPr/>
            </p:nvSpPr>
            <p:spPr>
              <a:xfrm>
                <a:off x="3925375" y="939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4" name="Google Shape;2874;p20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5" name="Google Shape;2875;p20"/>
              <p:cNvSpPr/>
              <p:nvPr/>
            </p:nvSpPr>
            <p:spPr>
              <a:xfrm>
                <a:off x="3546350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6" name="Google Shape;2876;p20"/>
              <p:cNvSpPr/>
              <p:nvPr/>
            </p:nvSpPr>
            <p:spPr>
              <a:xfrm>
                <a:off x="4594334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7" name="Google Shape;2877;p20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8" name="Google Shape;2878;p20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79" name="Google Shape;2879;p20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0" name="Google Shape;2880;p20"/>
              <p:cNvSpPr/>
              <p:nvPr/>
            </p:nvSpPr>
            <p:spPr>
              <a:xfrm>
                <a:off x="3617000" y="9089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1" name="Google Shape;2881;p20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2" name="Google Shape;2882;p20"/>
              <p:cNvSpPr/>
              <p:nvPr/>
            </p:nvSpPr>
            <p:spPr>
              <a:xfrm>
                <a:off x="2715281" y="2778131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3" name="Google Shape;2883;p20"/>
              <p:cNvSpPr/>
              <p:nvPr/>
            </p:nvSpPr>
            <p:spPr>
              <a:xfrm>
                <a:off x="5992969" y="2934620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4" name="Google Shape;2884;p20"/>
              <p:cNvSpPr/>
              <p:nvPr/>
            </p:nvSpPr>
            <p:spPr>
              <a:xfrm>
                <a:off x="2029812" y="2331449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5" name="Google Shape;2885;p20"/>
              <p:cNvSpPr/>
              <p:nvPr/>
            </p:nvSpPr>
            <p:spPr>
              <a:xfrm>
                <a:off x="4083059" y="11034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6" name="Google Shape;2886;p20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7" name="Google Shape;2887;p20"/>
              <p:cNvSpPr/>
              <p:nvPr/>
            </p:nvSpPr>
            <p:spPr>
              <a:xfrm>
                <a:off x="5663849" y="282878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8" name="Google Shape;2888;p20"/>
              <p:cNvSpPr/>
              <p:nvPr/>
            </p:nvSpPr>
            <p:spPr>
              <a:xfrm>
                <a:off x="2360050" y="220410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89" name="Google Shape;2889;p20"/>
              <p:cNvSpPr/>
              <p:nvPr/>
            </p:nvSpPr>
            <p:spPr>
              <a:xfrm>
                <a:off x="2213448" y="254136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0" name="Google Shape;2890;p20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1" name="Google Shape;2891;p20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2" name="Google Shape;2892;p20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3" name="Google Shape;2893;p20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4" name="Google Shape;2894;p20"/>
              <p:cNvSpPr/>
              <p:nvPr/>
            </p:nvSpPr>
            <p:spPr>
              <a:xfrm>
                <a:off x="2485900" y="126455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5" name="Google Shape;2895;p20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6" name="Google Shape;2896;p20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7" name="Google Shape;2897;p20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8" name="Google Shape;2898;p20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99" name="Google Shape;2899;p20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0" name="Google Shape;2900;p20"/>
              <p:cNvSpPr/>
              <p:nvPr/>
            </p:nvSpPr>
            <p:spPr>
              <a:xfrm>
                <a:off x="1960141" y="1851952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901" name="Google Shape;2901;p20"/>
            <p:cNvGrpSpPr/>
            <p:nvPr/>
          </p:nvGrpSpPr>
          <p:grpSpPr>
            <a:xfrm>
              <a:off x="-32" y="36"/>
              <a:ext cx="8455812" cy="4488725"/>
              <a:chOff x="1533850" y="565700"/>
              <a:chExt cx="4800348" cy="2548529"/>
            </a:xfrm>
          </p:grpSpPr>
          <p:sp>
            <p:nvSpPr>
              <p:cNvPr id="2902" name="Google Shape;2902;p20"/>
              <p:cNvSpPr/>
              <p:nvPr/>
            </p:nvSpPr>
            <p:spPr>
              <a:xfrm>
                <a:off x="2250191" y="1385662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3" name="Google Shape;2903;p20"/>
              <p:cNvSpPr/>
              <p:nvPr/>
            </p:nvSpPr>
            <p:spPr>
              <a:xfrm>
                <a:off x="2183475" y="173605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4" name="Google Shape;2904;p20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5" name="Google Shape;2905;p20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6" name="Google Shape;2906;p20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7" name="Google Shape;2907;p20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8" name="Google Shape;2908;p20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09" name="Google Shape;2909;p20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0" name="Google Shape;2910;p20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1" name="Google Shape;2911;p20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2" name="Google Shape;2912;p20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3" name="Google Shape;2913;p20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4" name="Google Shape;2914;p20"/>
              <p:cNvSpPr/>
              <p:nvPr/>
            </p:nvSpPr>
            <p:spPr>
              <a:xfrm>
                <a:off x="6302848" y="2925180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5" name="Google Shape;2915;p20"/>
              <p:cNvSpPr/>
              <p:nvPr/>
            </p:nvSpPr>
            <p:spPr>
              <a:xfrm>
                <a:off x="5543485" y="1076892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6" name="Google Shape;2916;p20"/>
              <p:cNvSpPr/>
              <p:nvPr/>
            </p:nvSpPr>
            <p:spPr>
              <a:xfrm>
                <a:off x="4904644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7" name="Google Shape;2917;p20"/>
              <p:cNvSpPr/>
              <p:nvPr/>
            </p:nvSpPr>
            <p:spPr>
              <a:xfrm>
                <a:off x="3882116" y="982513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8" name="Google Shape;2918;p20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19" name="Google Shape;2919;p20"/>
              <p:cNvSpPr/>
              <p:nvPr/>
            </p:nvSpPr>
            <p:spPr>
              <a:xfrm>
                <a:off x="3200281" y="834777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0" name="Google Shape;2920;p20"/>
              <p:cNvSpPr/>
              <p:nvPr/>
            </p:nvSpPr>
            <p:spPr>
              <a:xfrm>
                <a:off x="442130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1" name="Google Shape;2921;p20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2" name="Google Shape;2922;p20"/>
              <p:cNvSpPr/>
              <p:nvPr/>
            </p:nvSpPr>
            <p:spPr>
              <a:xfrm>
                <a:off x="3165850" y="1060494"/>
                <a:ext cx="5872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3" name="Google Shape;2923;p20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4" name="Google Shape;2924;p20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5" name="Google Shape;2925;p20"/>
              <p:cNvSpPr/>
              <p:nvPr/>
            </p:nvSpPr>
            <p:spPr>
              <a:xfrm>
                <a:off x="3487224" y="103869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6" name="Google Shape;2926;p20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7" name="Google Shape;2927;p20"/>
              <p:cNvSpPr/>
              <p:nvPr/>
            </p:nvSpPr>
            <p:spPr>
              <a:xfrm>
                <a:off x="2383949" y="2407289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8" name="Google Shape;2928;p20"/>
              <p:cNvSpPr/>
              <p:nvPr/>
            </p:nvSpPr>
            <p:spPr>
              <a:xfrm>
                <a:off x="2801013" y="101456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29" name="Google Shape;2929;p20"/>
              <p:cNvSpPr/>
              <p:nvPr/>
            </p:nvSpPr>
            <p:spPr>
              <a:xfrm>
                <a:off x="2834895" y="30903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0" name="Google Shape;2930;p20"/>
              <p:cNvSpPr/>
              <p:nvPr/>
            </p:nvSpPr>
            <p:spPr>
              <a:xfrm>
                <a:off x="5686745" y="26036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1" name="Google Shape;2931;p20"/>
              <p:cNvSpPr/>
              <p:nvPr/>
            </p:nvSpPr>
            <p:spPr>
              <a:xfrm>
                <a:off x="6052236" y="187584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2" name="Google Shape;2932;p20"/>
              <p:cNvSpPr/>
              <p:nvPr/>
            </p:nvSpPr>
            <p:spPr>
              <a:xfrm>
                <a:off x="5447982" y="308181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3" name="Google Shape;2933;p20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4" name="Google Shape;2934;p20"/>
              <p:cNvSpPr/>
              <p:nvPr/>
            </p:nvSpPr>
            <p:spPr>
              <a:xfrm>
                <a:off x="2360050" y="20310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5" name="Google Shape;2935;p20"/>
              <p:cNvSpPr/>
              <p:nvPr/>
            </p:nvSpPr>
            <p:spPr>
              <a:xfrm>
                <a:off x="1997155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6" name="Google Shape;2936;p20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7" name="Google Shape;2937;p20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8" name="Google Shape;2938;p20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39" name="Google Shape;2939;p20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40" name="Google Shape;2940;p20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41" name="Google Shape;2941;p20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42" name="Google Shape;2942;p20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43" name="Google Shape;2943;p20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44" name="Google Shape;2944;p20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2945" name="Google Shape;2945;p20"/>
          <p:cNvGrpSpPr/>
          <p:nvPr/>
        </p:nvGrpSpPr>
        <p:grpSpPr>
          <a:xfrm>
            <a:off x="2921932" y="4648441"/>
            <a:ext cx="5683330" cy="2293439"/>
            <a:chOff x="1839859" y="3015530"/>
            <a:chExt cx="5464283" cy="2199590"/>
          </a:xfrm>
        </p:grpSpPr>
        <p:grpSp>
          <p:nvGrpSpPr>
            <p:cNvPr id="2946" name="Google Shape;2946;p20"/>
            <p:cNvGrpSpPr/>
            <p:nvPr/>
          </p:nvGrpSpPr>
          <p:grpSpPr>
            <a:xfrm>
              <a:off x="1839859" y="4157291"/>
              <a:ext cx="5464283" cy="1012356"/>
              <a:chOff x="1971760" y="2938350"/>
              <a:chExt cx="5464283" cy="1164297"/>
            </a:xfrm>
          </p:grpSpPr>
          <p:grpSp>
            <p:nvGrpSpPr>
              <p:cNvPr id="2947" name="Google Shape;2947;p20"/>
              <p:cNvGrpSpPr/>
              <p:nvPr/>
            </p:nvGrpSpPr>
            <p:grpSpPr>
              <a:xfrm>
                <a:off x="1971760" y="2938350"/>
                <a:ext cx="5464283" cy="1164297"/>
                <a:chOff x="581300" y="3757663"/>
                <a:chExt cx="696575" cy="73925"/>
              </a:xfrm>
            </p:grpSpPr>
            <p:sp>
              <p:nvSpPr>
                <p:cNvPr id="2948" name="Google Shape;2948;p20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949" name="Google Shape;2949;p20"/>
                <p:cNvSpPr/>
                <p:nvPr/>
              </p:nvSpPr>
              <p:spPr>
                <a:xfrm>
                  <a:off x="715440" y="3781566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950" name="Google Shape;2950;p20"/>
                <p:cNvSpPr/>
                <p:nvPr/>
              </p:nvSpPr>
              <p:spPr>
                <a:xfrm>
                  <a:off x="1198572" y="3779705"/>
                  <a:ext cx="50359" cy="26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sp>
            <p:nvSpPr>
              <p:cNvPr id="2951" name="Google Shape;2951;p20"/>
              <p:cNvSpPr/>
              <p:nvPr/>
            </p:nvSpPr>
            <p:spPr>
              <a:xfrm>
                <a:off x="4008225" y="3770850"/>
                <a:ext cx="3282000" cy="331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2952" name="Google Shape;2952;p20"/>
            <p:cNvSpPr/>
            <p:nvPr/>
          </p:nvSpPr>
          <p:spPr>
            <a:xfrm rot="-551033">
              <a:off x="2276375" y="4876313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2953" name="Google Shape;2953;p20"/>
            <p:cNvGrpSpPr/>
            <p:nvPr/>
          </p:nvGrpSpPr>
          <p:grpSpPr>
            <a:xfrm>
              <a:off x="4368703" y="3015530"/>
              <a:ext cx="2271258" cy="2199590"/>
              <a:chOff x="2752116" y="3546070"/>
              <a:chExt cx="1771514" cy="1715615"/>
            </a:xfrm>
          </p:grpSpPr>
          <p:grpSp>
            <p:nvGrpSpPr>
              <p:cNvPr id="2954" name="Google Shape;2954;p20"/>
              <p:cNvGrpSpPr/>
              <p:nvPr/>
            </p:nvGrpSpPr>
            <p:grpSpPr>
              <a:xfrm rot="2700000">
                <a:off x="3089208" y="3739431"/>
                <a:ext cx="1097354" cy="1328892"/>
                <a:chOff x="9529754" y="281869"/>
                <a:chExt cx="890357" cy="1078220"/>
              </a:xfrm>
            </p:grpSpPr>
            <p:grpSp>
              <p:nvGrpSpPr>
                <p:cNvPr id="2955" name="Google Shape;2955;p20"/>
                <p:cNvGrpSpPr/>
                <p:nvPr/>
              </p:nvGrpSpPr>
              <p:grpSpPr>
                <a:xfrm>
                  <a:off x="9704695" y="281869"/>
                  <a:ext cx="715417" cy="708993"/>
                  <a:chOff x="697225" y="3090625"/>
                  <a:chExt cx="348050" cy="344925"/>
                </a:xfrm>
              </p:grpSpPr>
              <p:sp>
                <p:nvSpPr>
                  <p:cNvPr id="2956" name="Google Shape;2956;p20"/>
                  <p:cNvSpPr/>
                  <p:nvPr/>
                </p:nvSpPr>
                <p:spPr>
                  <a:xfrm>
                    <a:off x="697225" y="3090625"/>
                    <a:ext cx="348050" cy="344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13797" extrusionOk="0">
                        <a:moveTo>
                          <a:pt x="10172" y="1"/>
                        </a:moveTo>
                        <a:lnTo>
                          <a:pt x="1" y="3818"/>
                        </a:lnTo>
                        <a:lnTo>
                          <a:pt x="3750" y="13797"/>
                        </a:lnTo>
                        <a:lnTo>
                          <a:pt x="13921" y="9980"/>
                        </a:lnTo>
                        <a:lnTo>
                          <a:pt x="10172" y="1"/>
                        </a:lnTo>
                        <a:close/>
                      </a:path>
                    </a:pathLst>
                  </a:custGeom>
                  <a:solidFill>
                    <a:srgbClr val="C436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57" name="Google Shape;2957;p20"/>
                  <p:cNvSpPr/>
                  <p:nvPr/>
                </p:nvSpPr>
                <p:spPr>
                  <a:xfrm>
                    <a:off x="697225" y="3090625"/>
                    <a:ext cx="348050" cy="344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13797" extrusionOk="0">
                        <a:moveTo>
                          <a:pt x="10172" y="1"/>
                        </a:moveTo>
                        <a:lnTo>
                          <a:pt x="1" y="3818"/>
                        </a:lnTo>
                        <a:lnTo>
                          <a:pt x="3750" y="13797"/>
                        </a:lnTo>
                        <a:lnTo>
                          <a:pt x="13921" y="9980"/>
                        </a:lnTo>
                        <a:lnTo>
                          <a:pt x="10172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58" name="Google Shape;2958;p20"/>
                  <p:cNvSpPr/>
                  <p:nvPr/>
                </p:nvSpPr>
                <p:spPr>
                  <a:xfrm>
                    <a:off x="909900" y="311452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53" y="1"/>
                        </a:moveTo>
                        <a:cubicBezTo>
                          <a:pt x="495" y="1"/>
                          <a:pt x="434" y="10"/>
                          <a:pt x="374" y="30"/>
                        </a:cubicBezTo>
                        <a:cubicBezTo>
                          <a:pt x="125" y="132"/>
                          <a:pt x="0" y="416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6" y="857"/>
                          <a:pt x="1110" y="574"/>
                          <a:pt x="1020" y="314"/>
                        </a:cubicBezTo>
                        <a:cubicBezTo>
                          <a:pt x="949" y="119"/>
                          <a:pt x="76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59" name="Google Shape;2959;p20"/>
                  <p:cNvSpPr/>
                  <p:nvPr/>
                </p:nvSpPr>
                <p:spPr>
                  <a:xfrm>
                    <a:off x="984375" y="3313450"/>
                    <a:ext cx="28050" cy="2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90" extrusionOk="0">
                        <a:moveTo>
                          <a:pt x="572" y="1"/>
                        </a:moveTo>
                        <a:cubicBezTo>
                          <a:pt x="510" y="1"/>
                          <a:pt x="447" y="12"/>
                          <a:pt x="385" y="36"/>
                        </a:cubicBezTo>
                        <a:cubicBezTo>
                          <a:pt x="136" y="138"/>
                          <a:pt x="0" y="421"/>
                          <a:pt x="102" y="670"/>
                        </a:cubicBezTo>
                        <a:cubicBezTo>
                          <a:pt x="180" y="869"/>
                          <a:pt x="364" y="989"/>
                          <a:pt x="557" y="989"/>
                        </a:cubicBezTo>
                        <a:cubicBezTo>
                          <a:pt x="617" y="989"/>
                          <a:pt x="678" y="978"/>
                          <a:pt x="736" y="954"/>
                        </a:cubicBezTo>
                        <a:cubicBezTo>
                          <a:pt x="997" y="852"/>
                          <a:pt x="1121" y="568"/>
                          <a:pt x="1020" y="319"/>
                        </a:cubicBezTo>
                        <a:cubicBezTo>
                          <a:pt x="959" y="120"/>
                          <a:pt x="773" y="1"/>
                          <a:pt x="572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0" name="Google Shape;2960;p20"/>
                  <p:cNvSpPr/>
                  <p:nvPr/>
                </p:nvSpPr>
                <p:spPr>
                  <a:xfrm>
                    <a:off x="959725" y="3247100"/>
                    <a:ext cx="28075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2" extrusionOk="0">
                        <a:moveTo>
                          <a:pt x="547" y="0"/>
                        </a:moveTo>
                        <a:cubicBezTo>
                          <a:pt x="493" y="0"/>
                          <a:pt x="439" y="9"/>
                          <a:pt x="386" y="28"/>
                        </a:cubicBezTo>
                        <a:cubicBezTo>
                          <a:pt x="125" y="130"/>
                          <a:pt x="1" y="413"/>
                          <a:pt x="103" y="663"/>
                        </a:cubicBezTo>
                        <a:cubicBezTo>
                          <a:pt x="172" y="862"/>
                          <a:pt x="353" y="981"/>
                          <a:pt x="551" y="981"/>
                        </a:cubicBezTo>
                        <a:cubicBezTo>
                          <a:pt x="613" y="981"/>
                          <a:pt x="675" y="970"/>
                          <a:pt x="737" y="946"/>
                        </a:cubicBezTo>
                        <a:cubicBezTo>
                          <a:pt x="986" y="844"/>
                          <a:pt x="1122" y="561"/>
                          <a:pt x="1020" y="311"/>
                        </a:cubicBezTo>
                        <a:cubicBezTo>
                          <a:pt x="940" y="124"/>
                          <a:pt x="747" y="0"/>
                          <a:pt x="54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1" name="Google Shape;2961;p20"/>
                  <p:cNvSpPr/>
                  <p:nvPr/>
                </p:nvSpPr>
                <p:spPr>
                  <a:xfrm>
                    <a:off x="934800" y="3180725"/>
                    <a:ext cx="28075" cy="24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6" extrusionOk="0">
                        <a:moveTo>
                          <a:pt x="559" y="0"/>
                        </a:moveTo>
                        <a:cubicBezTo>
                          <a:pt x="502" y="0"/>
                          <a:pt x="443" y="10"/>
                          <a:pt x="386" y="33"/>
                        </a:cubicBezTo>
                        <a:cubicBezTo>
                          <a:pt x="137" y="135"/>
                          <a:pt x="1" y="418"/>
                          <a:pt x="103" y="667"/>
                        </a:cubicBezTo>
                        <a:cubicBezTo>
                          <a:pt x="181" y="866"/>
                          <a:pt x="364" y="986"/>
                          <a:pt x="558" y="986"/>
                        </a:cubicBezTo>
                        <a:cubicBezTo>
                          <a:pt x="618" y="986"/>
                          <a:pt x="678" y="974"/>
                          <a:pt x="737" y="950"/>
                        </a:cubicBezTo>
                        <a:cubicBezTo>
                          <a:pt x="998" y="860"/>
                          <a:pt x="1122" y="577"/>
                          <a:pt x="1020" y="316"/>
                        </a:cubicBezTo>
                        <a:cubicBezTo>
                          <a:pt x="950" y="130"/>
                          <a:pt x="762" y="0"/>
                          <a:pt x="559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2" name="Google Shape;2962;p20"/>
                  <p:cNvSpPr/>
                  <p:nvPr/>
                </p:nvSpPr>
                <p:spPr>
                  <a:xfrm>
                    <a:off x="938775" y="3292575"/>
                    <a:ext cx="28050" cy="24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6" extrusionOk="0">
                        <a:moveTo>
                          <a:pt x="564" y="0"/>
                        </a:moveTo>
                        <a:cubicBezTo>
                          <a:pt x="506" y="0"/>
                          <a:pt x="445" y="10"/>
                          <a:pt x="386" y="33"/>
                        </a:cubicBezTo>
                        <a:cubicBezTo>
                          <a:pt x="125" y="135"/>
                          <a:pt x="1" y="418"/>
                          <a:pt x="102" y="667"/>
                        </a:cubicBezTo>
                        <a:cubicBezTo>
                          <a:pt x="180" y="866"/>
                          <a:pt x="364" y="986"/>
                          <a:pt x="557" y="986"/>
                        </a:cubicBezTo>
                        <a:cubicBezTo>
                          <a:pt x="617" y="986"/>
                          <a:pt x="678" y="974"/>
                          <a:pt x="737" y="950"/>
                        </a:cubicBezTo>
                        <a:cubicBezTo>
                          <a:pt x="997" y="860"/>
                          <a:pt x="1122" y="577"/>
                          <a:pt x="1020" y="316"/>
                        </a:cubicBezTo>
                        <a:cubicBezTo>
                          <a:pt x="958" y="131"/>
                          <a:pt x="772" y="0"/>
                          <a:pt x="564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3" name="Google Shape;2963;p20"/>
                  <p:cNvSpPr/>
                  <p:nvPr/>
                </p:nvSpPr>
                <p:spPr>
                  <a:xfrm>
                    <a:off x="914150" y="322637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8" y="1"/>
                        </a:moveTo>
                        <a:cubicBezTo>
                          <a:pt x="490" y="1"/>
                          <a:pt x="431" y="10"/>
                          <a:pt x="374" y="30"/>
                        </a:cubicBezTo>
                        <a:cubicBezTo>
                          <a:pt x="125" y="132"/>
                          <a:pt x="0" y="416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6" y="857"/>
                          <a:pt x="1110" y="574"/>
                          <a:pt x="1019" y="314"/>
                        </a:cubicBezTo>
                        <a:cubicBezTo>
                          <a:pt x="940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4" name="Google Shape;2964;p20"/>
                  <p:cNvSpPr/>
                  <p:nvPr/>
                </p:nvSpPr>
                <p:spPr>
                  <a:xfrm>
                    <a:off x="889225" y="316025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7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5" name="Google Shape;2965;p20"/>
                  <p:cNvSpPr/>
                  <p:nvPr/>
                </p:nvSpPr>
                <p:spPr>
                  <a:xfrm>
                    <a:off x="843625" y="3139375"/>
                    <a:ext cx="28075" cy="24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5" extrusionOk="0">
                        <a:moveTo>
                          <a:pt x="553" y="0"/>
                        </a:moveTo>
                        <a:cubicBezTo>
                          <a:pt x="497" y="0"/>
                          <a:pt x="441" y="11"/>
                          <a:pt x="386" y="33"/>
                        </a:cubicBezTo>
                        <a:cubicBezTo>
                          <a:pt x="125" y="135"/>
                          <a:pt x="1" y="418"/>
                          <a:pt x="103" y="667"/>
                        </a:cubicBezTo>
                        <a:cubicBezTo>
                          <a:pt x="173" y="860"/>
                          <a:pt x="357" y="985"/>
                          <a:pt x="558" y="985"/>
                        </a:cubicBezTo>
                        <a:cubicBezTo>
                          <a:pt x="617" y="985"/>
                          <a:pt x="678" y="974"/>
                          <a:pt x="737" y="951"/>
                        </a:cubicBezTo>
                        <a:cubicBezTo>
                          <a:pt x="986" y="849"/>
                          <a:pt x="1122" y="565"/>
                          <a:pt x="1020" y="316"/>
                        </a:cubicBezTo>
                        <a:cubicBezTo>
                          <a:pt x="941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6" name="Google Shape;2966;p20"/>
                  <p:cNvSpPr/>
                  <p:nvPr/>
                </p:nvSpPr>
                <p:spPr>
                  <a:xfrm>
                    <a:off x="918375" y="3338225"/>
                    <a:ext cx="27800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2" h="989" extrusionOk="0">
                        <a:moveTo>
                          <a:pt x="548" y="1"/>
                        </a:moveTo>
                        <a:cubicBezTo>
                          <a:pt x="491" y="1"/>
                          <a:pt x="432" y="10"/>
                          <a:pt x="375" y="30"/>
                        </a:cubicBezTo>
                        <a:cubicBezTo>
                          <a:pt x="126" y="132"/>
                          <a:pt x="1" y="416"/>
                          <a:pt x="92" y="676"/>
                        </a:cubicBezTo>
                        <a:cubicBezTo>
                          <a:pt x="171" y="870"/>
                          <a:pt x="361" y="989"/>
                          <a:pt x="564" y="989"/>
                        </a:cubicBezTo>
                        <a:cubicBezTo>
                          <a:pt x="621" y="989"/>
                          <a:pt x="680" y="979"/>
                          <a:pt x="737" y="959"/>
                        </a:cubicBezTo>
                        <a:cubicBezTo>
                          <a:pt x="986" y="857"/>
                          <a:pt x="1111" y="574"/>
                          <a:pt x="1020" y="314"/>
                        </a:cubicBezTo>
                        <a:cubicBezTo>
                          <a:pt x="941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7" name="Google Shape;2967;p20"/>
                  <p:cNvSpPr/>
                  <p:nvPr/>
                </p:nvSpPr>
                <p:spPr>
                  <a:xfrm>
                    <a:off x="893475" y="32721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2" y="569"/>
                          <a:pt x="1020" y="320"/>
                        </a:cubicBezTo>
                        <a:cubicBezTo>
                          <a:pt x="942" y="121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8" name="Google Shape;2968;p20"/>
                  <p:cNvSpPr/>
                  <p:nvPr/>
                </p:nvSpPr>
                <p:spPr>
                  <a:xfrm>
                    <a:off x="868275" y="320572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5" y="0"/>
                        </a:moveTo>
                        <a:cubicBezTo>
                          <a:pt x="506" y="0"/>
                          <a:pt x="445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8" y="981"/>
                          <a:pt x="563" y="981"/>
                        </a:cubicBezTo>
                        <a:cubicBezTo>
                          <a:pt x="621" y="981"/>
                          <a:pt x="680" y="970"/>
                          <a:pt x="736" y="947"/>
                        </a:cubicBezTo>
                        <a:cubicBezTo>
                          <a:pt x="997" y="845"/>
                          <a:pt x="1122" y="562"/>
                          <a:pt x="1020" y="313"/>
                        </a:cubicBezTo>
                        <a:cubicBezTo>
                          <a:pt x="958" y="119"/>
                          <a:pt x="772" y="0"/>
                          <a:pt x="565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69" name="Google Shape;2969;p20"/>
                  <p:cNvSpPr/>
                  <p:nvPr/>
                </p:nvSpPr>
                <p:spPr>
                  <a:xfrm>
                    <a:off x="872525" y="331757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0" y="0"/>
                        </a:moveTo>
                        <a:cubicBezTo>
                          <a:pt x="502" y="0"/>
                          <a:pt x="443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7" y="981"/>
                          <a:pt x="563" y="981"/>
                        </a:cubicBezTo>
                        <a:cubicBezTo>
                          <a:pt x="621" y="981"/>
                          <a:pt x="680" y="970"/>
                          <a:pt x="736" y="947"/>
                        </a:cubicBezTo>
                        <a:cubicBezTo>
                          <a:pt x="997" y="845"/>
                          <a:pt x="1121" y="562"/>
                          <a:pt x="1019" y="313"/>
                        </a:cubicBezTo>
                        <a:cubicBezTo>
                          <a:pt x="958" y="119"/>
                          <a:pt x="765" y="0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0" name="Google Shape;2970;p20"/>
                  <p:cNvSpPr/>
                  <p:nvPr/>
                </p:nvSpPr>
                <p:spPr>
                  <a:xfrm>
                    <a:off x="847875" y="3251225"/>
                    <a:ext cx="28050" cy="2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7" extrusionOk="0">
                        <a:moveTo>
                          <a:pt x="553" y="0"/>
                        </a:moveTo>
                        <a:cubicBezTo>
                          <a:pt x="497" y="0"/>
                          <a:pt x="441" y="11"/>
                          <a:pt x="386" y="33"/>
                        </a:cubicBezTo>
                        <a:cubicBezTo>
                          <a:pt x="125" y="135"/>
                          <a:pt x="1" y="418"/>
                          <a:pt x="103" y="667"/>
                        </a:cubicBezTo>
                        <a:cubicBezTo>
                          <a:pt x="172" y="866"/>
                          <a:pt x="353" y="986"/>
                          <a:pt x="551" y="986"/>
                        </a:cubicBezTo>
                        <a:cubicBezTo>
                          <a:pt x="613" y="986"/>
                          <a:pt x="675" y="975"/>
                          <a:pt x="737" y="951"/>
                        </a:cubicBezTo>
                        <a:cubicBezTo>
                          <a:pt x="986" y="849"/>
                          <a:pt x="1122" y="566"/>
                          <a:pt x="1020" y="316"/>
                        </a:cubicBezTo>
                        <a:cubicBezTo>
                          <a:pt x="941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1" name="Google Shape;2971;p20"/>
                  <p:cNvSpPr/>
                  <p:nvPr/>
                </p:nvSpPr>
                <p:spPr>
                  <a:xfrm>
                    <a:off x="822950" y="3184925"/>
                    <a:ext cx="28075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8" extrusionOk="0">
                        <a:moveTo>
                          <a:pt x="565" y="1"/>
                        </a:moveTo>
                        <a:cubicBezTo>
                          <a:pt x="506" y="1"/>
                          <a:pt x="445" y="12"/>
                          <a:pt x="386" y="35"/>
                        </a:cubicBezTo>
                        <a:cubicBezTo>
                          <a:pt x="137" y="137"/>
                          <a:pt x="1" y="420"/>
                          <a:pt x="103" y="669"/>
                        </a:cubicBezTo>
                        <a:cubicBezTo>
                          <a:pt x="181" y="868"/>
                          <a:pt x="364" y="988"/>
                          <a:pt x="558" y="988"/>
                        </a:cubicBezTo>
                        <a:cubicBezTo>
                          <a:pt x="618" y="988"/>
                          <a:pt x="678" y="976"/>
                          <a:pt x="737" y="952"/>
                        </a:cubicBezTo>
                        <a:cubicBezTo>
                          <a:pt x="998" y="862"/>
                          <a:pt x="1122" y="578"/>
                          <a:pt x="1020" y="318"/>
                        </a:cubicBezTo>
                        <a:cubicBezTo>
                          <a:pt x="950" y="126"/>
                          <a:pt x="766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2" name="Google Shape;2972;p20"/>
                  <p:cNvSpPr/>
                  <p:nvPr/>
                </p:nvSpPr>
                <p:spPr>
                  <a:xfrm>
                    <a:off x="777375" y="31645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7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3" name="Google Shape;2973;p20"/>
                  <p:cNvSpPr/>
                  <p:nvPr/>
                </p:nvSpPr>
                <p:spPr>
                  <a:xfrm>
                    <a:off x="852125" y="3363075"/>
                    <a:ext cx="28050" cy="2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7" extrusionOk="0">
                        <a:moveTo>
                          <a:pt x="553" y="0"/>
                        </a:moveTo>
                        <a:cubicBezTo>
                          <a:pt x="497" y="0"/>
                          <a:pt x="440" y="11"/>
                          <a:pt x="386" y="33"/>
                        </a:cubicBezTo>
                        <a:cubicBezTo>
                          <a:pt x="125" y="135"/>
                          <a:pt x="1" y="418"/>
                          <a:pt x="102" y="668"/>
                        </a:cubicBezTo>
                        <a:cubicBezTo>
                          <a:pt x="172" y="867"/>
                          <a:pt x="353" y="986"/>
                          <a:pt x="551" y="986"/>
                        </a:cubicBezTo>
                        <a:cubicBezTo>
                          <a:pt x="612" y="986"/>
                          <a:pt x="675" y="975"/>
                          <a:pt x="737" y="951"/>
                        </a:cubicBezTo>
                        <a:cubicBezTo>
                          <a:pt x="986" y="849"/>
                          <a:pt x="1122" y="566"/>
                          <a:pt x="1020" y="316"/>
                        </a:cubicBezTo>
                        <a:cubicBezTo>
                          <a:pt x="940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4" name="Google Shape;2974;p20"/>
                  <p:cNvSpPr/>
                  <p:nvPr/>
                </p:nvSpPr>
                <p:spPr>
                  <a:xfrm>
                    <a:off x="826925" y="3296775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71" y="1"/>
                        </a:moveTo>
                        <a:cubicBezTo>
                          <a:pt x="510" y="1"/>
                          <a:pt x="448" y="12"/>
                          <a:pt x="386" y="35"/>
                        </a:cubicBezTo>
                        <a:cubicBezTo>
                          <a:pt x="125" y="137"/>
                          <a:pt x="0" y="420"/>
                          <a:pt x="102" y="669"/>
                        </a:cubicBezTo>
                        <a:cubicBezTo>
                          <a:pt x="180" y="868"/>
                          <a:pt x="364" y="988"/>
                          <a:pt x="557" y="988"/>
                        </a:cubicBezTo>
                        <a:cubicBezTo>
                          <a:pt x="617" y="988"/>
                          <a:pt x="678" y="976"/>
                          <a:pt x="737" y="952"/>
                        </a:cubicBezTo>
                        <a:cubicBezTo>
                          <a:pt x="997" y="850"/>
                          <a:pt x="1122" y="567"/>
                          <a:pt x="1020" y="318"/>
                        </a:cubicBezTo>
                        <a:cubicBezTo>
                          <a:pt x="959" y="126"/>
                          <a:pt x="776" y="1"/>
                          <a:pt x="571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5" name="Google Shape;2975;p20"/>
                  <p:cNvSpPr/>
                  <p:nvPr/>
                </p:nvSpPr>
                <p:spPr>
                  <a:xfrm>
                    <a:off x="802300" y="323062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7" y="1"/>
                        </a:moveTo>
                        <a:cubicBezTo>
                          <a:pt x="490" y="1"/>
                          <a:pt x="431" y="10"/>
                          <a:pt x="374" y="30"/>
                        </a:cubicBezTo>
                        <a:cubicBezTo>
                          <a:pt x="125" y="132"/>
                          <a:pt x="0" y="415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5" y="857"/>
                          <a:pt x="1110" y="574"/>
                          <a:pt x="1019" y="314"/>
                        </a:cubicBezTo>
                        <a:cubicBezTo>
                          <a:pt x="940" y="119"/>
                          <a:pt x="751" y="1"/>
                          <a:pt x="547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6" name="Google Shape;2976;p20"/>
                  <p:cNvSpPr/>
                  <p:nvPr/>
                </p:nvSpPr>
                <p:spPr>
                  <a:xfrm>
                    <a:off x="806525" y="334247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8" y="1"/>
                        </a:moveTo>
                        <a:cubicBezTo>
                          <a:pt x="491" y="1"/>
                          <a:pt x="432" y="10"/>
                          <a:pt x="375" y="30"/>
                        </a:cubicBezTo>
                        <a:cubicBezTo>
                          <a:pt x="126" y="132"/>
                          <a:pt x="1" y="416"/>
                          <a:pt x="92" y="676"/>
                        </a:cubicBezTo>
                        <a:cubicBezTo>
                          <a:pt x="171" y="870"/>
                          <a:pt x="360" y="989"/>
                          <a:pt x="564" y="989"/>
                        </a:cubicBezTo>
                        <a:cubicBezTo>
                          <a:pt x="621" y="989"/>
                          <a:pt x="680" y="979"/>
                          <a:pt x="737" y="959"/>
                        </a:cubicBezTo>
                        <a:cubicBezTo>
                          <a:pt x="986" y="857"/>
                          <a:pt x="1111" y="574"/>
                          <a:pt x="1020" y="314"/>
                        </a:cubicBezTo>
                        <a:cubicBezTo>
                          <a:pt x="941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7" name="Google Shape;2977;p20"/>
                  <p:cNvSpPr/>
                  <p:nvPr/>
                </p:nvSpPr>
                <p:spPr>
                  <a:xfrm>
                    <a:off x="781625" y="327635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8" name="Google Shape;2978;p20"/>
                  <p:cNvSpPr/>
                  <p:nvPr/>
                </p:nvSpPr>
                <p:spPr>
                  <a:xfrm>
                    <a:off x="756425" y="3209950"/>
                    <a:ext cx="28050" cy="24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3" extrusionOk="0">
                        <a:moveTo>
                          <a:pt x="565" y="1"/>
                        </a:moveTo>
                        <a:cubicBezTo>
                          <a:pt x="506" y="1"/>
                          <a:pt x="445" y="10"/>
                          <a:pt x="385" y="30"/>
                        </a:cubicBezTo>
                        <a:cubicBezTo>
                          <a:pt x="136" y="121"/>
                          <a:pt x="0" y="404"/>
                          <a:pt x="102" y="665"/>
                        </a:cubicBezTo>
                        <a:cubicBezTo>
                          <a:pt x="181" y="857"/>
                          <a:pt x="368" y="982"/>
                          <a:pt x="563" y="982"/>
                        </a:cubicBezTo>
                        <a:cubicBezTo>
                          <a:pt x="621" y="982"/>
                          <a:pt x="680" y="971"/>
                          <a:pt x="736" y="948"/>
                        </a:cubicBezTo>
                        <a:cubicBezTo>
                          <a:pt x="997" y="846"/>
                          <a:pt x="1121" y="563"/>
                          <a:pt x="1020" y="314"/>
                        </a:cubicBezTo>
                        <a:cubicBezTo>
                          <a:pt x="958" y="119"/>
                          <a:pt x="772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79" name="Google Shape;2979;p20"/>
                  <p:cNvSpPr/>
                  <p:nvPr/>
                </p:nvSpPr>
                <p:spPr>
                  <a:xfrm>
                    <a:off x="711100" y="3189175"/>
                    <a:ext cx="28075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8" extrusionOk="0">
                        <a:moveTo>
                          <a:pt x="565" y="1"/>
                        </a:moveTo>
                        <a:cubicBezTo>
                          <a:pt x="506" y="1"/>
                          <a:pt x="445" y="11"/>
                          <a:pt x="386" y="35"/>
                        </a:cubicBezTo>
                        <a:cubicBezTo>
                          <a:pt x="137" y="137"/>
                          <a:pt x="1" y="420"/>
                          <a:pt x="103" y="669"/>
                        </a:cubicBezTo>
                        <a:cubicBezTo>
                          <a:pt x="181" y="868"/>
                          <a:pt x="364" y="988"/>
                          <a:pt x="558" y="988"/>
                        </a:cubicBezTo>
                        <a:cubicBezTo>
                          <a:pt x="617" y="988"/>
                          <a:pt x="678" y="976"/>
                          <a:pt x="737" y="952"/>
                        </a:cubicBezTo>
                        <a:cubicBezTo>
                          <a:pt x="998" y="861"/>
                          <a:pt x="1122" y="578"/>
                          <a:pt x="1020" y="318"/>
                        </a:cubicBezTo>
                        <a:cubicBezTo>
                          <a:pt x="950" y="125"/>
                          <a:pt x="766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0" name="Google Shape;2980;p20"/>
                  <p:cNvSpPr/>
                  <p:nvPr/>
                </p:nvSpPr>
                <p:spPr>
                  <a:xfrm>
                    <a:off x="785875" y="33882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7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1" y="569"/>
                          <a:pt x="1019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1" name="Google Shape;2981;p20"/>
                  <p:cNvSpPr/>
                  <p:nvPr/>
                </p:nvSpPr>
                <p:spPr>
                  <a:xfrm>
                    <a:off x="760675" y="332182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0" y="0"/>
                        </a:moveTo>
                        <a:cubicBezTo>
                          <a:pt x="502" y="0"/>
                          <a:pt x="443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7" y="981"/>
                          <a:pt x="563" y="981"/>
                        </a:cubicBezTo>
                        <a:cubicBezTo>
                          <a:pt x="621" y="981"/>
                          <a:pt x="679" y="970"/>
                          <a:pt x="736" y="947"/>
                        </a:cubicBezTo>
                        <a:cubicBezTo>
                          <a:pt x="997" y="845"/>
                          <a:pt x="1121" y="562"/>
                          <a:pt x="1019" y="313"/>
                        </a:cubicBezTo>
                        <a:cubicBezTo>
                          <a:pt x="958" y="119"/>
                          <a:pt x="765" y="0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2" name="Google Shape;2982;p20"/>
                  <p:cNvSpPr/>
                  <p:nvPr/>
                </p:nvSpPr>
                <p:spPr>
                  <a:xfrm>
                    <a:off x="736025" y="3255400"/>
                    <a:ext cx="28050" cy="2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90" extrusionOk="0">
                        <a:moveTo>
                          <a:pt x="565" y="1"/>
                        </a:moveTo>
                        <a:cubicBezTo>
                          <a:pt x="505" y="1"/>
                          <a:pt x="445" y="12"/>
                          <a:pt x="386" y="36"/>
                        </a:cubicBezTo>
                        <a:cubicBezTo>
                          <a:pt x="125" y="138"/>
                          <a:pt x="1" y="421"/>
                          <a:pt x="103" y="670"/>
                        </a:cubicBezTo>
                        <a:cubicBezTo>
                          <a:pt x="172" y="869"/>
                          <a:pt x="353" y="989"/>
                          <a:pt x="551" y="989"/>
                        </a:cubicBezTo>
                        <a:cubicBezTo>
                          <a:pt x="613" y="989"/>
                          <a:pt x="675" y="978"/>
                          <a:pt x="737" y="954"/>
                        </a:cubicBezTo>
                        <a:cubicBezTo>
                          <a:pt x="986" y="852"/>
                          <a:pt x="1122" y="568"/>
                          <a:pt x="1020" y="319"/>
                        </a:cubicBezTo>
                        <a:cubicBezTo>
                          <a:pt x="942" y="120"/>
                          <a:pt x="759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3" name="Google Shape;2983;p20"/>
                  <p:cNvSpPr/>
                  <p:nvPr/>
                </p:nvSpPr>
                <p:spPr>
                  <a:xfrm>
                    <a:off x="725825" y="3179175"/>
                    <a:ext cx="267000" cy="104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80" h="4174" extrusionOk="0">
                        <a:moveTo>
                          <a:pt x="10433" y="0"/>
                        </a:moveTo>
                        <a:cubicBezTo>
                          <a:pt x="10411" y="0"/>
                          <a:pt x="10388" y="5"/>
                          <a:pt x="10365" y="16"/>
                        </a:cubicBezTo>
                        <a:cubicBezTo>
                          <a:pt x="6978" y="1284"/>
                          <a:pt x="3580" y="2564"/>
                          <a:pt x="193" y="3833"/>
                        </a:cubicBezTo>
                        <a:cubicBezTo>
                          <a:pt x="0" y="3894"/>
                          <a:pt x="90" y="4173"/>
                          <a:pt x="257" y="4173"/>
                        </a:cubicBezTo>
                        <a:cubicBezTo>
                          <a:pt x="277" y="4173"/>
                          <a:pt x="297" y="4169"/>
                          <a:pt x="318" y="4161"/>
                        </a:cubicBezTo>
                        <a:cubicBezTo>
                          <a:pt x="3705" y="2881"/>
                          <a:pt x="7103" y="1613"/>
                          <a:pt x="10489" y="333"/>
                        </a:cubicBezTo>
                        <a:cubicBezTo>
                          <a:pt x="10680" y="273"/>
                          <a:pt x="10596" y="0"/>
                          <a:pt x="104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4" name="Google Shape;2984;p20"/>
                  <p:cNvSpPr/>
                  <p:nvPr/>
                </p:nvSpPr>
                <p:spPr>
                  <a:xfrm>
                    <a:off x="853250" y="3121325"/>
                    <a:ext cx="104650" cy="25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86" h="10337" extrusionOk="0">
                        <a:moveTo>
                          <a:pt x="217" y="1"/>
                        </a:moveTo>
                        <a:cubicBezTo>
                          <a:pt x="109" y="1"/>
                          <a:pt x="1" y="103"/>
                          <a:pt x="57" y="245"/>
                        </a:cubicBezTo>
                        <a:cubicBezTo>
                          <a:pt x="1315" y="3575"/>
                          <a:pt x="2561" y="6894"/>
                          <a:pt x="3807" y="10224"/>
                        </a:cubicBezTo>
                        <a:cubicBezTo>
                          <a:pt x="3831" y="10303"/>
                          <a:pt x="3893" y="10336"/>
                          <a:pt x="3956" y="10336"/>
                        </a:cubicBezTo>
                        <a:cubicBezTo>
                          <a:pt x="4067" y="10336"/>
                          <a:pt x="4185" y="10236"/>
                          <a:pt x="4135" y="10100"/>
                        </a:cubicBezTo>
                        <a:cubicBezTo>
                          <a:pt x="2867" y="6770"/>
                          <a:pt x="1621" y="3440"/>
                          <a:pt x="375" y="121"/>
                        </a:cubicBezTo>
                        <a:cubicBezTo>
                          <a:pt x="345" y="37"/>
                          <a:pt x="281" y="1"/>
                          <a:pt x="21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5" name="Google Shape;2985;p20"/>
                  <p:cNvSpPr/>
                  <p:nvPr/>
                </p:nvSpPr>
                <p:spPr>
                  <a:xfrm>
                    <a:off x="888675" y="3149825"/>
                    <a:ext cx="66825" cy="72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73" h="2901" extrusionOk="0">
                        <a:moveTo>
                          <a:pt x="1083" y="357"/>
                        </a:moveTo>
                        <a:cubicBezTo>
                          <a:pt x="1150" y="357"/>
                          <a:pt x="1223" y="377"/>
                          <a:pt x="1302" y="419"/>
                        </a:cubicBezTo>
                        <a:cubicBezTo>
                          <a:pt x="1875" y="733"/>
                          <a:pt x="919" y="1777"/>
                          <a:pt x="369" y="2306"/>
                        </a:cubicBezTo>
                        <a:lnTo>
                          <a:pt x="369" y="2306"/>
                        </a:lnTo>
                        <a:cubicBezTo>
                          <a:pt x="400" y="1604"/>
                          <a:pt x="547" y="357"/>
                          <a:pt x="1083" y="357"/>
                        </a:cubicBezTo>
                        <a:close/>
                        <a:moveTo>
                          <a:pt x="1052" y="0"/>
                        </a:moveTo>
                        <a:cubicBezTo>
                          <a:pt x="72" y="0"/>
                          <a:pt x="1" y="2031"/>
                          <a:pt x="11" y="2730"/>
                        </a:cubicBezTo>
                        <a:cubicBezTo>
                          <a:pt x="11" y="2803"/>
                          <a:pt x="47" y="2849"/>
                          <a:pt x="97" y="2870"/>
                        </a:cubicBezTo>
                        <a:lnTo>
                          <a:pt x="97" y="2870"/>
                        </a:lnTo>
                        <a:cubicBezTo>
                          <a:pt x="122" y="2889"/>
                          <a:pt x="153" y="2900"/>
                          <a:pt x="185" y="2900"/>
                        </a:cubicBezTo>
                        <a:cubicBezTo>
                          <a:pt x="220" y="2900"/>
                          <a:pt x="258" y="2887"/>
                          <a:pt x="294" y="2855"/>
                        </a:cubicBezTo>
                        <a:cubicBezTo>
                          <a:pt x="759" y="2447"/>
                          <a:pt x="2673" y="635"/>
                          <a:pt x="1438" y="91"/>
                        </a:cubicBezTo>
                        <a:cubicBezTo>
                          <a:pt x="1296" y="29"/>
                          <a:pt x="1167" y="0"/>
                          <a:pt x="105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6" name="Google Shape;2986;p20"/>
                  <p:cNvSpPr/>
                  <p:nvPr/>
                </p:nvSpPr>
                <p:spPr>
                  <a:xfrm>
                    <a:off x="888575" y="3214200"/>
                    <a:ext cx="85950" cy="4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8" h="1808" extrusionOk="0">
                        <a:moveTo>
                          <a:pt x="606" y="359"/>
                        </a:moveTo>
                        <a:cubicBezTo>
                          <a:pt x="1375" y="400"/>
                          <a:pt x="2783" y="565"/>
                          <a:pt x="2552" y="1174"/>
                        </a:cubicBezTo>
                        <a:cubicBezTo>
                          <a:pt x="2476" y="1368"/>
                          <a:pt x="2346" y="1447"/>
                          <a:pt x="2186" y="1447"/>
                        </a:cubicBezTo>
                        <a:cubicBezTo>
                          <a:pt x="1725" y="1447"/>
                          <a:pt x="1012" y="789"/>
                          <a:pt x="606" y="359"/>
                        </a:cubicBezTo>
                        <a:close/>
                        <a:moveTo>
                          <a:pt x="207" y="1"/>
                        </a:moveTo>
                        <a:cubicBezTo>
                          <a:pt x="188" y="1"/>
                          <a:pt x="169" y="4"/>
                          <a:pt x="151" y="9"/>
                        </a:cubicBezTo>
                        <a:lnTo>
                          <a:pt x="151" y="9"/>
                        </a:lnTo>
                        <a:cubicBezTo>
                          <a:pt x="97" y="16"/>
                          <a:pt x="60" y="46"/>
                          <a:pt x="42" y="87"/>
                        </a:cubicBezTo>
                        <a:lnTo>
                          <a:pt x="42" y="87"/>
                        </a:lnTo>
                        <a:cubicBezTo>
                          <a:pt x="5" y="140"/>
                          <a:pt x="1" y="212"/>
                          <a:pt x="60" y="280"/>
                        </a:cubicBezTo>
                        <a:cubicBezTo>
                          <a:pt x="438" y="724"/>
                          <a:pt x="1454" y="1808"/>
                          <a:pt x="2210" y="1808"/>
                        </a:cubicBezTo>
                        <a:cubicBezTo>
                          <a:pt x="2475" y="1808"/>
                          <a:pt x="2708" y="1674"/>
                          <a:pt x="2869" y="1333"/>
                        </a:cubicBezTo>
                        <a:cubicBezTo>
                          <a:pt x="3438" y="152"/>
                          <a:pt x="1000" y="16"/>
                          <a:pt x="258" y="8"/>
                        </a:cubicBezTo>
                        <a:lnTo>
                          <a:pt x="258" y="8"/>
                        </a:lnTo>
                        <a:cubicBezTo>
                          <a:pt x="242" y="3"/>
                          <a:pt x="224" y="1"/>
                          <a:pt x="20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7" name="Google Shape;2987;p20"/>
                  <p:cNvSpPr/>
                  <p:nvPr/>
                </p:nvSpPr>
                <p:spPr>
                  <a:xfrm>
                    <a:off x="831175" y="3214075"/>
                    <a:ext cx="66825" cy="72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73" h="2901" extrusionOk="0">
                        <a:moveTo>
                          <a:pt x="2305" y="595"/>
                        </a:moveTo>
                        <a:lnTo>
                          <a:pt x="2305" y="595"/>
                        </a:lnTo>
                        <a:cubicBezTo>
                          <a:pt x="2273" y="1298"/>
                          <a:pt x="2126" y="2544"/>
                          <a:pt x="1591" y="2544"/>
                        </a:cubicBezTo>
                        <a:cubicBezTo>
                          <a:pt x="1524" y="2544"/>
                          <a:pt x="1451" y="2524"/>
                          <a:pt x="1371" y="2482"/>
                        </a:cubicBezTo>
                        <a:cubicBezTo>
                          <a:pt x="798" y="2168"/>
                          <a:pt x="1754" y="1124"/>
                          <a:pt x="2305" y="595"/>
                        </a:cubicBezTo>
                        <a:close/>
                        <a:moveTo>
                          <a:pt x="2491" y="0"/>
                        </a:moveTo>
                        <a:cubicBezTo>
                          <a:pt x="2455" y="0"/>
                          <a:pt x="2416" y="14"/>
                          <a:pt x="2379" y="47"/>
                        </a:cubicBezTo>
                        <a:cubicBezTo>
                          <a:pt x="1915" y="454"/>
                          <a:pt x="0" y="2267"/>
                          <a:pt x="1235" y="2810"/>
                        </a:cubicBezTo>
                        <a:cubicBezTo>
                          <a:pt x="1377" y="2873"/>
                          <a:pt x="1506" y="2901"/>
                          <a:pt x="1621" y="2901"/>
                        </a:cubicBezTo>
                        <a:cubicBezTo>
                          <a:pt x="2601" y="2901"/>
                          <a:pt x="2672" y="870"/>
                          <a:pt x="2662" y="171"/>
                        </a:cubicBezTo>
                        <a:cubicBezTo>
                          <a:pt x="2662" y="104"/>
                          <a:pt x="2631" y="59"/>
                          <a:pt x="2587" y="36"/>
                        </a:cubicBezTo>
                        <a:lnTo>
                          <a:pt x="2587" y="36"/>
                        </a:lnTo>
                        <a:cubicBezTo>
                          <a:pt x="2560" y="14"/>
                          <a:pt x="2527" y="0"/>
                          <a:pt x="2491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88" name="Google Shape;2988;p20"/>
                  <p:cNvSpPr/>
                  <p:nvPr/>
                </p:nvSpPr>
                <p:spPr>
                  <a:xfrm>
                    <a:off x="812125" y="3177025"/>
                    <a:ext cx="85975" cy="4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9" h="1808" extrusionOk="0">
                        <a:moveTo>
                          <a:pt x="1253" y="362"/>
                        </a:moveTo>
                        <a:cubicBezTo>
                          <a:pt x="1714" y="362"/>
                          <a:pt x="2427" y="1019"/>
                          <a:pt x="2833" y="1449"/>
                        </a:cubicBezTo>
                        <a:lnTo>
                          <a:pt x="2833" y="1449"/>
                        </a:lnTo>
                        <a:cubicBezTo>
                          <a:pt x="2064" y="1408"/>
                          <a:pt x="656" y="1243"/>
                          <a:pt x="887" y="634"/>
                        </a:cubicBezTo>
                        <a:cubicBezTo>
                          <a:pt x="964" y="440"/>
                          <a:pt x="1093" y="362"/>
                          <a:pt x="1253" y="362"/>
                        </a:cubicBezTo>
                        <a:close/>
                        <a:moveTo>
                          <a:pt x="1225" y="1"/>
                        </a:moveTo>
                        <a:cubicBezTo>
                          <a:pt x="958" y="1"/>
                          <a:pt x="723" y="134"/>
                          <a:pt x="558" y="475"/>
                        </a:cubicBezTo>
                        <a:cubicBezTo>
                          <a:pt x="1" y="1656"/>
                          <a:pt x="2440" y="1792"/>
                          <a:pt x="3181" y="1800"/>
                        </a:cubicBezTo>
                        <a:lnTo>
                          <a:pt x="3181" y="1800"/>
                        </a:lnTo>
                        <a:cubicBezTo>
                          <a:pt x="3198" y="1805"/>
                          <a:pt x="3215" y="1808"/>
                          <a:pt x="3232" y="1808"/>
                        </a:cubicBezTo>
                        <a:cubicBezTo>
                          <a:pt x="3251" y="1808"/>
                          <a:pt x="3270" y="1805"/>
                          <a:pt x="3288" y="1799"/>
                        </a:cubicBezTo>
                        <a:lnTo>
                          <a:pt x="3288" y="1799"/>
                        </a:lnTo>
                        <a:cubicBezTo>
                          <a:pt x="3342" y="1793"/>
                          <a:pt x="3379" y="1762"/>
                          <a:pt x="3398" y="1721"/>
                        </a:cubicBezTo>
                        <a:lnTo>
                          <a:pt x="3398" y="1721"/>
                        </a:lnTo>
                        <a:cubicBezTo>
                          <a:pt x="3434" y="1668"/>
                          <a:pt x="3438" y="1597"/>
                          <a:pt x="3379" y="1529"/>
                        </a:cubicBezTo>
                        <a:cubicBezTo>
                          <a:pt x="3002" y="1084"/>
                          <a:pt x="1985" y="1"/>
                          <a:pt x="122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2989" name="Google Shape;2989;p20"/>
                <p:cNvGrpSpPr/>
                <p:nvPr/>
              </p:nvGrpSpPr>
              <p:grpSpPr>
                <a:xfrm>
                  <a:off x="9529754" y="631312"/>
                  <a:ext cx="723536" cy="728778"/>
                  <a:chOff x="725550" y="3326525"/>
                  <a:chExt cx="352000" cy="354550"/>
                </a:xfrm>
              </p:grpSpPr>
              <p:sp>
                <p:nvSpPr>
                  <p:cNvPr id="2990" name="Google Shape;2990;p20"/>
                  <p:cNvSpPr/>
                  <p:nvPr/>
                </p:nvSpPr>
                <p:spPr>
                  <a:xfrm>
                    <a:off x="725550" y="3326525"/>
                    <a:ext cx="352000" cy="35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80" h="14182" extrusionOk="0">
                        <a:moveTo>
                          <a:pt x="4293" y="0"/>
                        </a:moveTo>
                        <a:lnTo>
                          <a:pt x="1" y="9979"/>
                        </a:lnTo>
                        <a:lnTo>
                          <a:pt x="9798" y="14181"/>
                        </a:lnTo>
                        <a:lnTo>
                          <a:pt x="14080" y="4214"/>
                        </a:lnTo>
                        <a:lnTo>
                          <a:pt x="429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91" name="Google Shape;2991;p20"/>
                  <p:cNvSpPr/>
                  <p:nvPr/>
                </p:nvSpPr>
                <p:spPr>
                  <a:xfrm>
                    <a:off x="811475" y="3361250"/>
                    <a:ext cx="118150" cy="258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6" h="10333" extrusionOk="0">
                        <a:moveTo>
                          <a:pt x="4491" y="0"/>
                        </a:moveTo>
                        <a:cubicBezTo>
                          <a:pt x="4430" y="0"/>
                          <a:pt x="4373" y="31"/>
                          <a:pt x="4345" y="106"/>
                        </a:cubicBezTo>
                        <a:lnTo>
                          <a:pt x="52" y="10085"/>
                        </a:lnTo>
                        <a:cubicBezTo>
                          <a:pt x="0" y="10226"/>
                          <a:pt x="118" y="10333"/>
                          <a:pt x="231" y="10333"/>
                        </a:cubicBezTo>
                        <a:cubicBezTo>
                          <a:pt x="291" y="10333"/>
                          <a:pt x="349" y="10303"/>
                          <a:pt x="381" y="10232"/>
                        </a:cubicBezTo>
                        <a:lnTo>
                          <a:pt x="4673" y="242"/>
                        </a:lnTo>
                        <a:cubicBezTo>
                          <a:pt x="4725" y="109"/>
                          <a:pt x="4603" y="0"/>
                          <a:pt x="449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92" name="Google Shape;2992;p20"/>
                  <p:cNvSpPr/>
                  <p:nvPr/>
                </p:nvSpPr>
                <p:spPr>
                  <a:xfrm>
                    <a:off x="787625" y="3413250"/>
                    <a:ext cx="257575" cy="11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03" h="4567" extrusionOk="0">
                        <a:moveTo>
                          <a:pt x="235" y="0"/>
                        </a:moveTo>
                        <a:cubicBezTo>
                          <a:pt x="73" y="0"/>
                          <a:pt x="1" y="260"/>
                          <a:pt x="168" y="348"/>
                        </a:cubicBezTo>
                        <a:cubicBezTo>
                          <a:pt x="3441" y="1753"/>
                          <a:pt x="6703" y="3146"/>
                          <a:pt x="9966" y="4550"/>
                        </a:cubicBezTo>
                        <a:cubicBezTo>
                          <a:pt x="9991" y="4561"/>
                          <a:pt x="10016" y="4566"/>
                          <a:pt x="10039" y="4566"/>
                        </a:cubicBezTo>
                        <a:cubicBezTo>
                          <a:pt x="10211" y="4566"/>
                          <a:pt x="10302" y="4302"/>
                          <a:pt x="10113" y="4222"/>
                        </a:cubicBezTo>
                        <a:cubicBezTo>
                          <a:pt x="6839" y="2829"/>
                          <a:pt x="3589" y="1424"/>
                          <a:pt x="315" y="20"/>
                        </a:cubicBezTo>
                        <a:cubicBezTo>
                          <a:pt x="287" y="6"/>
                          <a:pt x="260" y="0"/>
                          <a:pt x="235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93" name="Google Shape;2993;p20"/>
                  <p:cNvSpPr/>
                  <p:nvPr/>
                </p:nvSpPr>
                <p:spPr>
                  <a:xfrm>
                    <a:off x="824950" y="3386825"/>
                    <a:ext cx="64250" cy="7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0" h="2982" extrusionOk="0">
                        <a:moveTo>
                          <a:pt x="1600" y="377"/>
                        </a:moveTo>
                        <a:cubicBezTo>
                          <a:pt x="2111" y="377"/>
                          <a:pt x="2193" y="1637"/>
                          <a:pt x="2195" y="2355"/>
                        </a:cubicBezTo>
                        <a:lnTo>
                          <a:pt x="2195" y="2355"/>
                        </a:lnTo>
                        <a:cubicBezTo>
                          <a:pt x="1642" y="1776"/>
                          <a:pt x="719" y="655"/>
                          <a:pt x="1484" y="397"/>
                        </a:cubicBezTo>
                        <a:cubicBezTo>
                          <a:pt x="1525" y="384"/>
                          <a:pt x="1563" y="377"/>
                          <a:pt x="1600" y="377"/>
                        </a:cubicBezTo>
                        <a:close/>
                        <a:moveTo>
                          <a:pt x="1658" y="1"/>
                        </a:moveTo>
                        <a:cubicBezTo>
                          <a:pt x="1568" y="1"/>
                          <a:pt x="1469" y="22"/>
                          <a:pt x="1359" y="69"/>
                        </a:cubicBezTo>
                        <a:cubicBezTo>
                          <a:pt x="0" y="635"/>
                          <a:pt x="1699" y="2391"/>
                          <a:pt x="2266" y="2934"/>
                        </a:cubicBezTo>
                        <a:cubicBezTo>
                          <a:pt x="2301" y="2967"/>
                          <a:pt x="2338" y="2981"/>
                          <a:pt x="2374" y="2981"/>
                        </a:cubicBezTo>
                        <a:cubicBezTo>
                          <a:pt x="2411" y="2981"/>
                          <a:pt x="2446" y="2967"/>
                          <a:pt x="2475" y="2943"/>
                        </a:cubicBezTo>
                        <a:lnTo>
                          <a:pt x="2475" y="2943"/>
                        </a:lnTo>
                        <a:cubicBezTo>
                          <a:pt x="2514" y="2921"/>
                          <a:pt x="2543" y="2881"/>
                          <a:pt x="2549" y="2821"/>
                        </a:cubicBezTo>
                        <a:cubicBezTo>
                          <a:pt x="2549" y="2821"/>
                          <a:pt x="2549" y="2821"/>
                          <a:pt x="2549" y="2821"/>
                        </a:cubicBezTo>
                        <a:lnTo>
                          <a:pt x="2549" y="2821"/>
                        </a:lnTo>
                        <a:cubicBezTo>
                          <a:pt x="2553" y="2801"/>
                          <a:pt x="2553" y="2781"/>
                          <a:pt x="2551" y="2760"/>
                        </a:cubicBezTo>
                        <a:lnTo>
                          <a:pt x="2551" y="2760"/>
                        </a:lnTo>
                        <a:cubicBezTo>
                          <a:pt x="2569" y="2094"/>
                          <a:pt x="2551" y="1"/>
                          <a:pt x="165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94" name="Google Shape;2994;p20"/>
                  <p:cNvSpPr/>
                  <p:nvPr/>
                </p:nvSpPr>
                <p:spPr>
                  <a:xfrm>
                    <a:off x="880175" y="3417750"/>
                    <a:ext cx="83300" cy="43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32" h="1753" extrusionOk="0">
                        <a:moveTo>
                          <a:pt x="2243" y="372"/>
                        </a:moveTo>
                        <a:cubicBezTo>
                          <a:pt x="2377" y="372"/>
                          <a:pt x="2485" y="428"/>
                          <a:pt x="2548" y="565"/>
                        </a:cubicBezTo>
                        <a:cubicBezTo>
                          <a:pt x="2883" y="1279"/>
                          <a:pt x="1491" y="1394"/>
                          <a:pt x="686" y="1394"/>
                        </a:cubicBezTo>
                        <a:cubicBezTo>
                          <a:pt x="668" y="1394"/>
                          <a:pt x="650" y="1394"/>
                          <a:pt x="633" y="1394"/>
                        </a:cubicBezTo>
                        <a:lnTo>
                          <a:pt x="633" y="1394"/>
                        </a:lnTo>
                        <a:cubicBezTo>
                          <a:pt x="1063" y="988"/>
                          <a:pt x="1799" y="372"/>
                          <a:pt x="2243" y="372"/>
                        </a:cubicBezTo>
                        <a:close/>
                        <a:moveTo>
                          <a:pt x="2306" y="0"/>
                        </a:moveTo>
                        <a:cubicBezTo>
                          <a:pt x="1584" y="0"/>
                          <a:pt x="508" y="1015"/>
                          <a:pt x="121" y="1406"/>
                        </a:cubicBezTo>
                        <a:lnTo>
                          <a:pt x="121" y="1406"/>
                        </a:lnTo>
                        <a:cubicBezTo>
                          <a:pt x="94" y="1422"/>
                          <a:pt x="72" y="1445"/>
                          <a:pt x="56" y="1472"/>
                        </a:cubicBezTo>
                        <a:lnTo>
                          <a:pt x="56" y="1472"/>
                        </a:lnTo>
                        <a:cubicBezTo>
                          <a:pt x="0" y="1536"/>
                          <a:pt x="7" y="1604"/>
                          <a:pt x="45" y="1655"/>
                        </a:cubicBezTo>
                        <a:lnTo>
                          <a:pt x="45" y="1655"/>
                        </a:lnTo>
                        <a:cubicBezTo>
                          <a:pt x="67" y="1701"/>
                          <a:pt x="111" y="1736"/>
                          <a:pt x="181" y="1743"/>
                        </a:cubicBezTo>
                        <a:cubicBezTo>
                          <a:pt x="298" y="1748"/>
                          <a:pt x="452" y="1753"/>
                          <a:pt x="627" y="1753"/>
                        </a:cubicBezTo>
                        <a:cubicBezTo>
                          <a:pt x="1627" y="1753"/>
                          <a:pt x="3331" y="1596"/>
                          <a:pt x="2888" y="440"/>
                        </a:cubicBezTo>
                        <a:cubicBezTo>
                          <a:pt x="2767" y="124"/>
                          <a:pt x="2558" y="0"/>
                          <a:pt x="230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95" name="Google Shape;2995;p20"/>
                  <p:cNvSpPr/>
                  <p:nvPr/>
                </p:nvSpPr>
                <p:spPr>
                  <a:xfrm>
                    <a:off x="879675" y="3452200"/>
                    <a:ext cx="64500" cy="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0" h="2981" extrusionOk="0">
                        <a:moveTo>
                          <a:pt x="378" y="620"/>
                        </a:moveTo>
                        <a:lnTo>
                          <a:pt x="378" y="620"/>
                        </a:lnTo>
                        <a:cubicBezTo>
                          <a:pt x="928" y="1198"/>
                          <a:pt x="1855" y="2326"/>
                          <a:pt x="1096" y="2585"/>
                        </a:cubicBezTo>
                        <a:cubicBezTo>
                          <a:pt x="1054" y="2598"/>
                          <a:pt x="1015" y="2604"/>
                          <a:pt x="978" y="2604"/>
                        </a:cubicBezTo>
                        <a:cubicBezTo>
                          <a:pt x="459" y="2604"/>
                          <a:pt x="382" y="1337"/>
                          <a:pt x="378" y="620"/>
                        </a:cubicBezTo>
                        <a:close/>
                        <a:moveTo>
                          <a:pt x="206" y="1"/>
                        </a:moveTo>
                        <a:cubicBezTo>
                          <a:pt x="175" y="1"/>
                          <a:pt x="145" y="11"/>
                          <a:pt x="119" y="28"/>
                        </a:cubicBezTo>
                        <a:lnTo>
                          <a:pt x="119" y="28"/>
                        </a:lnTo>
                        <a:cubicBezTo>
                          <a:pt x="71" y="47"/>
                          <a:pt x="35" y="90"/>
                          <a:pt x="31" y="161"/>
                        </a:cubicBezTo>
                        <a:cubicBezTo>
                          <a:pt x="31" y="161"/>
                          <a:pt x="31" y="161"/>
                          <a:pt x="31" y="161"/>
                        </a:cubicBezTo>
                        <a:lnTo>
                          <a:pt x="31" y="161"/>
                        </a:lnTo>
                        <a:cubicBezTo>
                          <a:pt x="28" y="179"/>
                          <a:pt x="27" y="197"/>
                          <a:pt x="29" y="215"/>
                        </a:cubicBezTo>
                        <a:lnTo>
                          <a:pt x="29" y="215"/>
                        </a:lnTo>
                        <a:cubicBezTo>
                          <a:pt x="0" y="867"/>
                          <a:pt x="15" y="2981"/>
                          <a:pt x="920" y="2981"/>
                        </a:cubicBezTo>
                        <a:cubicBezTo>
                          <a:pt x="1011" y="2981"/>
                          <a:pt x="1111" y="2959"/>
                          <a:pt x="1221" y="2913"/>
                        </a:cubicBezTo>
                        <a:cubicBezTo>
                          <a:pt x="2580" y="2347"/>
                          <a:pt x="881" y="591"/>
                          <a:pt x="314" y="47"/>
                        </a:cubicBezTo>
                        <a:cubicBezTo>
                          <a:pt x="279" y="15"/>
                          <a:pt x="242" y="1"/>
                          <a:pt x="206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2996" name="Google Shape;2996;p20"/>
                  <p:cNvSpPr/>
                  <p:nvPr/>
                </p:nvSpPr>
                <p:spPr>
                  <a:xfrm>
                    <a:off x="805925" y="3452000"/>
                    <a:ext cx="83075" cy="44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3" h="1771" extrusionOk="0">
                        <a:moveTo>
                          <a:pt x="2646" y="358"/>
                        </a:moveTo>
                        <a:cubicBezTo>
                          <a:pt x="2664" y="358"/>
                          <a:pt x="2682" y="359"/>
                          <a:pt x="2700" y="359"/>
                        </a:cubicBezTo>
                        <a:lnTo>
                          <a:pt x="2700" y="359"/>
                        </a:lnTo>
                        <a:cubicBezTo>
                          <a:pt x="2270" y="765"/>
                          <a:pt x="1533" y="1381"/>
                          <a:pt x="1090" y="1381"/>
                        </a:cubicBezTo>
                        <a:cubicBezTo>
                          <a:pt x="955" y="1381"/>
                          <a:pt x="848" y="1324"/>
                          <a:pt x="784" y="1188"/>
                        </a:cubicBezTo>
                        <a:cubicBezTo>
                          <a:pt x="449" y="473"/>
                          <a:pt x="1841" y="358"/>
                          <a:pt x="2646" y="358"/>
                        </a:cubicBezTo>
                        <a:close/>
                        <a:moveTo>
                          <a:pt x="2709" y="0"/>
                        </a:moveTo>
                        <a:cubicBezTo>
                          <a:pt x="1709" y="0"/>
                          <a:pt x="0" y="158"/>
                          <a:pt x="444" y="1335"/>
                        </a:cubicBezTo>
                        <a:cubicBezTo>
                          <a:pt x="565" y="1648"/>
                          <a:pt x="773" y="1770"/>
                          <a:pt x="1024" y="1770"/>
                        </a:cubicBezTo>
                        <a:cubicBezTo>
                          <a:pt x="1782" y="1770"/>
                          <a:pt x="2932" y="654"/>
                          <a:pt x="3264" y="305"/>
                        </a:cubicBezTo>
                        <a:cubicBezTo>
                          <a:pt x="3318" y="243"/>
                          <a:pt x="3322" y="180"/>
                          <a:pt x="3299" y="128"/>
                        </a:cubicBezTo>
                        <a:lnTo>
                          <a:pt x="3299" y="128"/>
                        </a:lnTo>
                        <a:cubicBezTo>
                          <a:pt x="3283" y="68"/>
                          <a:pt x="3236" y="18"/>
                          <a:pt x="3151" y="10"/>
                        </a:cubicBezTo>
                        <a:cubicBezTo>
                          <a:pt x="3035" y="5"/>
                          <a:pt x="2883" y="0"/>
                          <a:pt x="270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</p:grpSp>
          <p:grpSp>
            <p:nvGrpSpPr>
              <p:cNvPr id="2997" name="Google Shape;2997;p20"/>
              <p:cNvGrpSpPr/>
              <p:nvPr/>
            </p:nvGrpSpPr>
            <p:grpSpPr>
              <a:xfrm rot="1621118">
                <a:off x="3531545" y="3960253"/>
                <a:ext cx="770041" cy="302630"/>
                <a:chOff x="9971983" y="3037112"/>
                <a:chExt cx="628146" cy="222482"/>
              </a:xfrm>
            </p:grpSpPr>
            <p:sp>
              <p:nvSpPr>
                <p:cNvPr id="2998" name="Google Shape;2998;p20"/>
                <p:cNvSpPr/>
                <p:nvPr/>
              </p:nvSpPr>
              <p:spPr>
                <a:xfrm>
                  <a:off x="9971983" y="3037112"/>
                  <a:ext cx="628146" cy="222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21" h="6312" extrusionOk="0">
                      <a:moveTo>
                        <a:pt x="7925" y="0"/>
                      </a:moveTo>
                      <a:cubicBezTo>
                        <a:pt x="4657" y="0"/>
                        <a:pt x="1802" y="56"/>
                        <a:pt x="1644" y="247"/>
                      </a:cubicBezTo>
                      <a:cubicBezTo>
                        <a:pt x="1227" y="705"/>
                        <a:pt x="152" y="5042"/>
                        <a:pt x="152" y="5042"/>
                      </a:cubicBezTo>
                      <a:cubicBezTo>
                        <a:pt x="152" y="5042"/>
                        <a:pt x="0" y="6311"/>
                        <a:pt x="972" y="6311"/>
                      </a:cubicBezTo>
                      <a:cubicBezTo>
                        <a:pt x="1167" y="6311"/>
                        <a:pt x="1408" y="6260"/>
                        <a:pt x="1704" y="6137"/>
                      </a:cubicBezTo>
                      <a:cubicBezTo>
                        <a:pt x="2756" y="5671"/>
                        <a:pt x="3270" y="3652"/>
                        <a:pt x="4385" y="3652"/>
                      </a:cubicBezTo>
                      <a:cubicBezTo>
                        <a:pt x="4557" y="3652"/>
                        <a:pt x="4743" y="3700"/>
                        <a:pt x="4947" y="3809"/>
                      </a:cubicBezTo>
                      <a:cubicBezTo>
                        <a:pt x="5730" y="4230"/>
                        <a:pt x="6245" y="4505"/>
                        <a:pt x="6777" y="4505"/>
                      </a:cubicBezTo>
                      <a:cubicBezTo>
                        <a:pt x="7300" y="4505"/>
                        <a:pt x="7840" y="4240"/>
                        <a:pt x="8668" y="3590"/>
                      </a:cubicBezTo>
                      <a:cubicBezTo>
                        <a:pt x="9659" y="2802"/>
                        <a:pt x="10270" y="2558"/>
                        <a:pt x="10738" y="2558"/>
                      </a:cubicBezTo>
                      <a:cubicBezTo>
                        <a:pt x="11050" y="2558"/>
                        <a:pt x="11298" y="2667"/>
                        <a:pt x="11553" y="2794"/>
                      </a:cubicBezTo>
                      <a:cubicBezTo>
                        <a:pt x="11946" y="2989"/>
                        <a:pt x="12311" y="3074"/>
                        <a:pt x="12655" y="3074"/>
                      </a:cubicBezTo>
                      <a:cubicBezTo>
                        <a:pt x="13719" y="3074"/>
                        <a:pt x="14594" y="2259"/>
                        <a:pt x="15572" y="1342"/>
                      </a:cubicBezTo>
                      <a:cubicBezTo>
                        <a:pt x="16845" y="108"/>
                        <a:pt x="17820" y="108"/>
                        <a:pt x="17820" y="108"/>
                      </a:cubicBezTo>
                      <a:cubicBezTo>
                        <a:pt x="17820" y="108"/>
                        <a:pt x="12472" y="0"/>
                        <a:pt x="792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999" name="Google Shape;2999;p20"/>
                <p:cNvSpPr/>
                <p:nvPr/>
              </p:nvSpPr>
              <p:spPr>
                <a:xfrm>
                  <a:off x="9988549" y="3172039"/>
                  <a:ext cx="34402" cy="75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2130" extrusionOk="0">
                      <a:moveTo>
                        <a:pt x="538" y="1"/>
                      </a:moveTo>
                      <a:cubicBezTo>
                        <a:pt x="538" y="1"/>
                        <a:pt x="398" y="120"/>
                        <a:pt x="239" y="339"/>
                      </a:cubicBezTo>
                      <a:cubicBezTo>
                        <a:pt x="140" y="558"/>
                        <a:pt x="1" y="916"/>
                        <a:pt x="40" y="1254"/>
                      </a:cubicBezTo>
                      <a:cubicBezTo>
                        <a:pt x="40" y="1354"/>
                        <a:pt x="60" y="1453"/>
                        <a:pt x="80" y="1533"/>
                      </a:cubicBezTo>
                      <a:cubicBezTo>
                        <a:pt x="140" y="1632"/>
                        <a:pt x="160" y="1712"/>
                        <a:pt x="199" y="1791"/>
                      </a:cubicBezTo>
                      <a:cubicBezTo>
                        <a:pt x="259" y="1851"/>
                        <a:pt x="299" y="1911"/>
                        <a:pt x="379" y="1950"/>
                      </a:cubicBezTo>
                      <a:cubicBezTo>
                        <a:pt x="438" y="2010"/>
                        <a:pt x="478" y="2030"/>
                        <a:pt x="558" y="2050"/>
                      </a:cubicBezTo>
                      <a:cubicBezTo>
                        <a:pt x="637" y="2090"/>
                        <a:pt x="677" y="2110"/>
                        <a:pt x="737" y="2110"/>
                      </a:cubicBezTo>
                      <a:cubicBezTo>
                        <a:pt x="776" y="2130"/>
                        <a:pt x="836" y="2130"/>
                        <a:pt x="856" y="2130"/>
                      </a:cubicBezTo>
                      <a:lnTo>
                        <a:pt x="975" y="2130"/>
                      </a:lnTo>
                      <a:cubicBezTo>
                        <a:pt x="975" y="2130"/>
                        <a:pt x="956" y="2110"/>
                        <a:pt x="876" y="2090"/>
                      </a:cubicBezTo>
                      <a:cubicBezTo>
                        <a:pt x="856" y="2090"/>
                        <a:pt x="836" y="2050"/>
                        <a:pt x="776" y="2030"/>
                      </a:cubicBezTo>
                      <a:cubicBezTo>
                        <a:pt x="737" y="2010"/>
                        <a:pt x="697" y="1950"/>
                        <a:pt x="657" y="1931"/>
                      </a:cubicBezTo>
                      <a:cubicBezTo>
                        <a:pt x="597" y="1911"/>
                        <a:pt x="578" y="1851"/>
                        <a:pt x="538" y="1811"/>
                      </a:cubicBezTo>
                      <a:cubicBezTo>
                        <a:pt x="478" y="1791"/>
                        <a:pt x="458" y="1712"/>
                        <a:pt x="438" y="1652"/>
                      </a:cubicBezTo>
                      <a:cubicBezTo>
                        <a:pt x="379" y="1592"/>
                        <a:pt x="379" y="1513"/>
                        <a:pt x="359" y="1453"/>
                      </a:cubicBezTo>
                      <a:cubicBezTo>
                        <a:pt x="359" y="1393"/>
                        <a:pt x="339" y="1314"/>
                        <a:pt x="339" y="1234"/>
                      </a:cubicBezTo>
                      <a:cubicBezTo>
                        <a:pt x="339" y="1095"/>
                        <a:pt x="339" y="936"/>
                        <a:pt x="359" y="797"/>
                      </a:cubicBezTo>
                      <a:cubicBezTo>
                        <a:pt x="379" y="637"/>
                        <a:pt x="398" y="518"/>
                        <a:pt x="438" y="399"/>
                      </a:cubicBezTo>
                      <a:cubicBezTo>
                        <a:pt x="498" y="140"/>
                        <a:pt x="538" y="1"/>
                        <a:pt x="53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3000" name="Google Shape;3000;p20"/>
                <p:cNvSpPr/>
                <p:nvPr/>
              </p:nvSpPr>
              <p:spPr>
                <a:xfrm>
                  <a:off x="10165985" y="3158715"/>
                  <a:ext cx="77157" cy="25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9" h="717" extrusionOk="0">
                      <a:moveTo>
                        <a:pt x="0" y="1"/>
                      </a:moveTo>
                      <a:cubicBezTo>
                        <a:pt x="0" y="1"/>
                        <a:pt x="100" y="140"/>
                        <a:pt x="279" y="279"/>
                      </a:cubicBezTo>
                      <a:cubicBezTo>
                        <a:pt x="478" y="438"/>
                        <a:pt x="776" y="637"/>
                        <a:pt x="1114" y="697"/>
                      </a:cubicBezTo>
                      <a:cubicBezTo>
                        <a:pt x="1214" y="717"/>
                        <a:pt x="1294" y="717"/>
                        <a:pt x="1393" y="717"/>
                      </a:cubicBezTo>
                      <a:cubicBezTo>
                        <a:pt x="1473" y="717"/>
                        <a:pt x="1572" y="697"/>
                        <a:pt x="1632" y="677"/>
                      </a:cubicBezTo>
                      <a:cubicBezTo>
                        <a:pt x="1731" y="637"/>
                        <a:pt x="1811" y="598"/>
                        <a:pt x="1871" y="538"/>
                      </a:cubicBezTo>
                      <a:cubicBezTo>
                        <a:pt x="1930" y="498"/>
                        <a:pt x="1990" y="438"/>
                        <a:pt x="2010" y="399"/>
                      </a:cubicBezTo>
                      <a:cubicBezTo>
                        <a:pt x="2069" y="339"/>
                        <a:pt x="2089" y="299"/>
                        <a:pt x="2109" y="239"/>
                      </a:cubicBezTo>
                      <a:cubicBezTo>
                        <a:pt x="2129" y="200"/>
                        <a:pt x="2169" y="140"/>
                        <a:pt x="2169" y="120"/>
                      </a:cubicBezTo>
                      <a:cubicBezTo>
                        <a:pt x="2189" y="80"/>
                        <a:pt x="2189" y="21"/>
                        <a:pt x="2189" y="21"/>
                      </a:cubicBezTo>
                      <a:lnTo>
                        <a:pt x="2189" y="21"/>
                      </a:lnTo>
                      <a:lnTo>
                        <a:pt x="2109" y="100"/>
                      </a:lnTo>
                      <a:cubicBezTo>
                        <a:pt x="2089" y="120"/>
                        <a:pt x="2069" y="180"/>
                        <a:pt x="2030" y="200"/>
                      </a:cubicBezTo>
                      <a:cubicBezTo>
                        <a:pt x="2010" y="219"/>
                        <a:pt x="1970" y="239"/>
                        <a:pt x="1910" y="299"/>
                      </a:cubicBezTo>
                      <a:cubicBezTo>
                        <a:pt x="1871" y="339"/>
                        <a:pt x="1811" y="359"/>
                        <a:pt x="1771" y="399"/>
                      </a:cubicBezTo>
                      <a:cubicBezTo>
                        <a:pt x="1711" y="438"/>
                        <a:pt x="1632" y="438"/>
                        <a:pt x="1592" y="478"/>
                      </a:cubicBezTo>
                      <a:cubicBezTo>
                        <a:pt x="1562" y="488"/>
                        <a:pt x="1532" y="488"/>
                        <a:pt x="1500" y="488"/>
                      </a:cubicBezTo>
                      <a:cubicBezTo>
                        <a:pt x="1468" y="488"/>
                        <a:pt x="1433" y="488"/>
                        <a:pt x="1393" y="498"/>
                      </a:cubicBezTo>
                      <a:cubicBezTo>
                        <a:pt x="1313" y="498"/>
                        <a:pt x="1234" y="498"/>
                        <a:pt x="1174" y="478"/>
                      </a:cubicBezTo>
                      <a:cubicBezTo>
                        <a:pt x="1015" y="438"/>
                        <a:pt x="896" y="399"/>
                        <a:pt x="736" y="339"/>
                      </a:cubicBezTo>
                      <a:cubicBezTo>
                        <a:pt x="597" y="279"/>
                        <a:pt x="478" y="219"/>
                        <a:pt x="378" y="180"/>
                      </a:cubicBezTo>
                      <a:cubicBezTo>
                        <a:pt x="140" y="8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3001" name="Google Shape;3001;p20"/>
                <p:cNvSpPr/>
                <p:nvPr/>
              </p:nvSpPr>
              <p:spPr>
                <a:xfrm>
                  <a:off x="10381277" y="3105421"/>
                  <a:ext cx="77862" cy="30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9" h="857" extrusionOk="0">
                      <a:moveTo>
                        <a:pt x="2209" y="1"/>
                      </a:moveTo>
                      <a:cubicBezTo>
                        <a:pt x="2209" y="1"/>
                        <a:pt x="2189" y="40"/>
                        <a:pt x="2149" y="100"/>
                      </a:cubicBezTo>
                      <a:cubicBezTo>
                        <a:pt x="2129" y="120"/>
                        <a:pt x="2090" y="140"/>
                        <a:pt x="2070" y="199"/>
                      </a:cubicBezTo>
                      <a:cubicBezTo>
                        <a:pt x="2050" y="239"/>
                        <a:pt x="1990" y="259"/>
                        <a:pt x="1970" y="319"/>
                      </a:cubicBezTo>
                      <a:cubicBezTo>
                        <a:pt x="1950" y="359"/>
                        <a:pt x="1891" y="398"/>
                        <a:pt x="1851" y="438"/>
                      </a:cubicBezTo>
                      <a:cubicBezTo>
                        <a:pt x="1791" y="498"/>
                        <a:pt x="1712" y="518"/>
                        <a:pt x="1672" y="538"/>
                      </a:cubicBezTo>
                      <a:cubicBezTo>
                        <a:pt x="1592" y="558"/>
                        <a:pt x="1552" y="558"/>
                        <a:pt x="1473" y="578"/>
                      </a:cubicBezTo>
                      <a:cubicBezTo>
                        <a:pt x="1393" y="617"/>
                        <a:pt x="1314" y="617"/>
                        <a:pt x="1254" y="617"/>
                      </a:cubicBezTo>
                      <a:cubicBezTo>
                        <a:pt x="1095" y="617"/>
                        <a:pt x="955" y="597"/>
                        <a:pt x="796" y="558"/>
                      </a:cubicBezTo>
                      <a:cubicBezTo>
                        <a:pt x="657" y="538"/>
                        <a:pt x="518" y="498"/>
                        <a:pt x="398" y="458"/>
                      </a:cubicBezTo>
                      <a:cubicBezTo>
                        <a:pt x="160" y="398"/>
                        <a:pt x="0" y="339"/>
                        <a:pt x="0" y="339"/>
                      </a:cubicBezTo>
                      <a:lnTo>
                        <a:pt x="0" y="339"/>
                      </a:lnTo>
                      <a:cubicBezTo>
                        <a:pt x="0" y="339"/>
                        <a:pt x="140" y="458"/>
                        <a:pt x="359" y="597"/>
                      </a:cubicBezTo>
                      <a:cubicBezTo>
                        <a:pt x="577" y="717"/>
                        <a:pt x="896" y="856"/>
                        <a:pt x="1254" y="856"/>
                      </a:cubicBezTo>
                      <a:cubicBezTo>
                        <a:pt x="1353" y="856"/>
                        <a:pt x="1433" y="836"/>
                        <a:pt x="1532" y="836"/>
                      </a:cubicBezTo>
                      <a:cubicBezTo>
                        <a:pt x="1632" y="816"/>
                        <a:pt x="1692" y="796"/>
                        <a:pt x="1771" y="737"/>
                      </a:cubicBezTo>
                      <a:cubicBezTo>
                        <a:pt x="1851" y="697"/>
                        <a:pt x="1930" y="657"/>
                        <a:pt x="1970" y="597"/>
                      </a:cubicBezTo>
                      <a:cubicBezTo>
                        <a:pt x="2030" y="538"/>
                        <a:pt x="2070" y="498"/>
                        <a:pt x="2090" y="418"/>
                      </a:cubicBezTo>
                      <a:cubicBezTo>
                        <a:pt x="2129" y="339"/>
                        <a:pt x="2149" y="299"/>
                        <a:pt x="2169" y="239"/>
                      </a:cubicBezTo>
                      <a:cubicBezTo>
                        <a:pt x="2169" y="199"/>
                        <a:pt x="2189" y="140"/>
                        <a:pt x="2189" y="120"/>
                      </a:cubicBezTo>
                      <a:cubicBezTo>
                        <a:pt x="2209" y="40"/>
                        <a:pt x="2209" y="1"/>
                        <a:pt x="220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3002" name="Google Shape;3002;p20"/>
              <p:cNvGrpSpPr/>
              <p:nvPr/>
            </p:nvGrpSpPr>
            <p:grpSpPr>
              <a:xfrm>
                <a:off x="2752116" y="4517791"/>
                <a:ext cx="1771514" cy="613118"/>
                <a:chOff x="7656876" y="4330515"/>
                <a:chExt cx="998036" cy="345419"/>
              </a:xfrm>
            </p:grpSpPr>
            <p:sp>
              <p:nvSpPr>
                <p:cNvPr id="3003" name="Google Shape;3003;p20"/>
                <p:cNvSpPr/>
                <p:nvPr/>
              </p:nvSpPr>
              <p:spPr>
                <a:xfrm rot="-599208">
                  <a:off x="7664856" y="4414323"/>
                  <a:ext cx="982075" cy="177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3004" name="Google Shape;3004;p20"/>
                <p:cNvSpPr/>
                <p:nvPr/>
              </p:nvSpPr>
              <p:spPr>
                <a:xfrm>
                  <a:off x="8136106" y="4428053"/>
                  <a:ext cx="159799" cy="6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3005" name="Google Shape;3005;p20"/>
                <p:cNvSpPr/>
                <p:nvPr/>
              </p:nvSpPr>
              <p:spPr>
                <a:xfrm>
                  <a:off x="7828323" y="4499941"/>
                  <a:ext cx="126120" cy="58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MAIN_POINT_1">
    <p:spTree>
      <p:nvGrpSpPr>
        <p:cNvPr id="1" name="Shape 3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7" name="Google Shape;3007;p21"/>
          <p:cNvGrpSpPr/>
          <p:nvPr/>
        </p:nvGrpSpPr>
        <p:grpSpPr>
          <a:xfrm flipH="1">
            <a:off x="-250553" y="5588553"/>
            <a:ext cx="7333095" cy="1349808"/>
            <a:chOff x="1971760" y="2938350"/>
            <a:chExt cx="5464283" cy="1164297"/>
          </a:xfrm>
        </p:grpSpPr>
        <p:grpSp>
          <p:nvGrpSpPr>
            <p:cNvPr id="3008" name="Google Shape;3008;p2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3009" name="Google Shape;3009;p2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10" name="Google Shape;3010;p2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11" name="Google Shape;3011;p2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3012" name="Google Shape;3012;p2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3013" name="Google Shape;3013;p21"/>
          <p:cNvGrpSpPr/>
          <p:nvPr/>
        </p:nvGrpSpPr>
        <p:grpSpPr>
          <a:xfrm flipH="1">
            <a:off x="4841830" y="5588587"/>
            <a:ext cx="7761161" cy="1349808"/>
            <a:chOff x="1971760" y="2938350"/>
            <a:chExt cx="5464283" cy="1164297"/>
          </a:xfrm>
        </p:grpSpPr>
        <p:grpSp>
          <p:nvGrpSpPr>
            <p:cNvPr id="3014" name="Google Shape;3014;p2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3015" name="Google Shape;3015;p2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16" name="Google Shape;3016;p2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17" name="Google Shape;3017;p2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18" name="Google Shape;3018;p21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3019" name="Google Shape;3019;p2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020" name="Google Shape;3020;p21"/>
          <p:cNvSpPr/>
          <p:nvPr/>
        </p:nvSpPr>
        <p:spPr>
          <a:xfrm>
            <a:off x="-33" y="1886370"/>
            <a:ext cx="12161923" cy="2311439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021" name="Google Shape;3021;p21"/>
          <p:cNvGrpSpPr/>
          <p:nvPr/>
        </p:nvGrpSpPr>
        <p:grpSpPr>
          <a:xfrm rot="10800000" flipH="1">
            <a:off x="-66" y="-48"/>
            <a:ext cx="12161948" cy="6366919"/>
            <a:chOff x="-45" y="36"/>
            <a:chExt cx="9144083" cy="5143461"/>
          </a:xfrm>
        </p:grpSpPr>
        <p:sp>
          <p:nvSpPr>
            <p:cNvPr id="3022" name="Google Shape;3022;p21"/>
            <p:cNvSpPr/>
            <p:nvPr/>
          </p:nvSpPr>
          <p:spPr>
            <a:xfrm flipH="1">
              <a:off x="7939216" y="1346550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3" name="Google Shape;3023;p21"/>
            <p:cNvSpPr/>
            <p:nvPr/>
          </p:nvSpPr>
          <p:spPr>
            <a:xfrm flipH="1">
              <a:off x="7627240" y="21300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4" name="Google Shape;3024;p21"/>
            <p:cNvSpPr/>
            <p:nvPr/>
          </p:nvSpPr>
          <p:spPr>
            <a:xfrm flipH="1">
              <a:off x="7688643" y="8804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5" name="Google Shape;3025;p21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6" name="Google Shape;3026;p21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7" name="Google Shape;3027;p21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8" name="Google Shape;3028;p21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29" name="Google Shape;3029;p21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0" name="Google Shape;3030;p21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1" name="Google Shape;3031;p21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2" name="Google Shape;3032;p21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3" name="Google Shape;3033;p21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4" name="Google Shape;3034;p21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5" name="Google Shape;3035;p21"/>
            <p:cNvSpPr/>
            <p:nvPr/>
          </p:nvSpPr>
          <p:spPr>
            <a:xfrm flipH="1">
              <a:off x="6098372" y="9255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6" name="Google Shape;3036;p21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7" name="Google Shape;3037;p21"/>
            <p:cNvSpPr/>
            <p:nvPr/>
          </p:nvSpPr>
          <p:spPr>
            <a:xfrm flipH="1">
              <a:off x="4876100" y="6579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8" name="Google Shape;3038;p21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39" name="Google Shape;3039;p21"/>
            <p:cNvSpPr/>
            <p:nvPr/>
          </p:nvSpPr>
          <p:spPr>
            <a:xfrm flipH="1">
              <a:off x="55428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0" name="Google Shape;3040;p21"/>
            <p:cNvSpPr/>
            <p:nvPr/>
          </p:nvSpPr>
          <p:spPr>
            <a:xfrm flipH="1">
              <a:off x="3710895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1" name="Google Shape;3041;p21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2" name="Google Shape;3042;p21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3" name="Google Shape;3043;p21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4" name="Google Shape;3044;p21"/>
            <p:cNvSpPr/>
            <p:nvPr/>
          </p:nvSpPr>
          <p:spPr>
            <a:xfrm flipH="1">
              <a:off x="5433350" y="6045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5" name="Google Shape;3045;p21"/>
            <p:cNvSpPr/>
            <p:nvPr/>
          </p:nvSpPr>
          <p:spPr>
            <a:xfrm flipH="1">
              <a:off x="4983859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6" name="Google Shape;3046;p21"/>
            <p:cNvSpPr/>
            <p:nvPr/>
          </p:nvSpPr>
          <p:spPr>
            <a:xfrm flipH="1">
              <a:off x="7542501" y="318625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7" name="Google Shape;3047;p21"/>
            <p:cNvSpPr/>
            <p:nvPr/>
          </p:nvSpPr>
          <p:spPr>
            <a:xfrm flipH="1">
              <a:off x="4612388" y="947087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76"/>
                    <a:pt x="318" y="935"/>
                    <a:pt x="537" y="935"/>
                  </a:cubicBezTo>
                  <a:cubicBezTo>
                    <a:pt x="756" y="935"/>
                    <a:pt x="935" y="756"/>
                    <a:pt x="935" y="537"/>
                  </a:cubicBezTo>
                  <a:cubicBezTo>
                    <a:pt x="935" y="318"/>
                    <a:pt x="75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8" name="Google Shape;3048;p21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49" name="Google Shape;3049;p21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0" name="Google Shape;3050;p21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1" name="Google Shape;3051;p21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2" name="Google Shape;3052;p21"/>
            <p:cNvSpPr/>
            <p:nvPr/>
          </p:nvSpPr>
          <p:spPr>
            <a:xfrm flipH="1">
              <a:off x="7349583" y="138332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9" y="0"/>
                    <a:pt x="0" y="319"/>
                    <a:pt x="0" y="538"/>
                  </a:cubicBezTo>
                  <a:cubicBezTo>
                    <a:pt x="0" y="756"/>
                    <a:pt x="319" y="936"/>
                    <a:pt x="537" y="936"/>
                  </a:cubicBezTo>
                  <a:cubicBezTo>
                    <a:pt x="776" y="936"/>
                    <a:pt x="935" y="75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3" name="Google Shape;3053;p21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4" name="Google Shape;3054;p21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5" name="Google Shape;3055;p21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6" name="Google Shape;3056;p21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7" name="Google Shape;3057;p21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8" name="Google Shape;3058;p21"/>
            <p:cNvSpPr/>
            <p:nvPr/>
          </p:nvSpPr>
          <p:spPr>
            <a:xfrm flipH="1">
              <a:off x="8351906" y="22655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59" name="Google Shape;3059;p21"/>
            <p:cNvSpPr/>
            <p:nvPr/>
          </p:nvSpPr>
          <p:spPr>
            <a:xfrm>
              <a:off x="1566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0" name="Google Shape;3060;p21"/>
            <p:cNvSpPr/>
            <p:nvPr/>
          </p:nvSpPr>
          <p:spPr>
            <a:xfrm>
              <a:off x="1144282" y="206138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1" name="Google Shape;3061;p21"/>
            <p:cNvSpPr/>
            <p:nvPr/>
          </p:nvSpPr>
          <p:spPr>
            <a:xfrm>
              <a:off x="1795144" y="10328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2" name="Google Shape;3062;p21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3" name="Google Shape;3063;p21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4" name="Google Shape;3064;p21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5" name="Google Shape;3065;p21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6" name="Google Shape;3066;p21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7" name="Google Shape;3067;p21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8" name="Google Shape;3068;p21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69" name="Google Shape;3069;p21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0" name="Google Shape;3070;p21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1" name="Google Shape;3071;p21"/>
            <p:cNvSpPr/>
            <p:nvPr/>
          </p:nvSpPr>
          <p:spPr>
            <a:xfrm>
              <a:off x="6758140" y="112899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2" name="Google Shape;3072;p21"/>
            <p:cNvSpPr/>
            <p:nvPr/>
          </p:nvSpPr>
          <p:spPr>
            <a:xfrm>
              <a:off x="5937622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3" name="Google Shape;3073;p21"/>
            <p:cNvSpPr/>
            <p:nvPr/>
          </p:nvSpPr>
          <p:spPr>
            <a:xfrm>
              <a:off x="4136439" y="7341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4" name="Google Shape;3074;p21"/>
            <p:cNvSpPr/>
            <p:nvPr/>
          </p:nvSpPr>
          <p:spPr>
            <a:xfrm>
              <a:off x="4690182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5" name="Google Shape;3075;p21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6" name="Google Shape;3076;p21"/>
            <p:cNvSpPr/>
            <p:nvPr/>
          </p:nvSpPr>
          <p:spPr>
            <a:xfrm>
              <a:off x="5086211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7" name="Google Shape;3077;p21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8" name="Google Shape;3078;p21"/>
            <p:cNvSpPr/>
            <p:nvPr/>
          </p:nvSpPr>
          <p:spPr>
            <a:xfrm>
              <a:off x="2874736" y="8715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79" name="Google Shape;3079;p21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0" name="Google Shape;3080;p21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1" name="Google Shape;3081;p21"/>
            <p:cNvSpPr/>
            <p:nvPr/>
          </p:nvSpPr>
          <p:spPr>
            <a:xfrm>
              <a:off x="3440837" y="8331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2" name="Google Shape;3082;p21"/>
            <p:cNvSpPr/>
            <p:nvPr/>
          </p:nvSpPr>
          <p:spPr>
            <a:xfrm>
              <a:off x="4118047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3" name="Google Shape;3083;p21"/>
            <p:cNvSpPr/>
            <p:nvPr/>
          </p:nvSpPr>
          <p:spPr>
            <a:xfrm>
              <a:off x="1497418" y="3243628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4" name="Google Shape;3084;p21"/>
            <p:cNvSpPr/>
            <p:nvPr/>
          </p:nvSpPr>
          <p:spPr>
            <a:xfrm>
              <a:off x="2232075" y="79062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5" name="Google Shape;3085;p21"/>
            <p:cNvSpPr/>
            <p:nvPr/>
          </p:nvSpPr>
          <p:spPr>
            <a:xfrm>
              <a:off x="7959105" y="261240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6" name="Google Shape;3086;p21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7" name="Google Shape;3087;p21"/>
            <p:cNvSpPr/>
            <p:nvPr/>
          </p:nvSpPr>
          <p:spPr>
            <a:xfrm>
              <a:off x="1182819" y="2551157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39" y="0"/>
                    <a:pt x="0" y="319"/>
                    <a:pt x="0" y="538"/>
                  </a:cubicBezTo>
                  <a:cubicBezTo>
                    <a:pt x="0" y="757"/>
                    <a:pt x="339" y="936"/>
                    <a:pt x="558" y="936"/>
                  </a:cubicBezTo>
                  <a:cubicBezTo>
                    <a:pt x="776" y="936"/>
                    <a:pt x="955" y="776"/>
                    <a:pt x="955" y="538"/>
                  </a:cubicBezTo>
                  <a:cubicBezTo>
                    <a:pt x="955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8" name="Google Shape;3088;p21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89" name="Google Shape;3089;p21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0" name="Google Shape;3090;p21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1" name="Google Shape;3091;p21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2" name="Google Shape;3092;p21"/>
            <p:cNvSpPr/>
            <p:nvPr/>
          </p:nvSpPr>
          <p:spPr>
            <a:xfrm>
              <a:off x="957651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3" name="Google Shape;3093;p21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4" name="Google Shape;3094;p21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5" name="Google Shape;3095;p21"/>
            <p:cNvSpPr/>
            <p:nvPr/>
          </p:nvSpPr>
          <p:spPr>
            <a:xfrm>
              <a:off x="1455319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6" name="Google Shape;3096;p21"/>
            <p:cNvSpPr/>
            <p:nvPr/>
          </p:nvSpPr>
          <p:spPr>
            <a:xfrm rot="10800000">
              <a:off x="8091603" y="3207442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7" name="Google Shape;3097;p21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8" name="Google Shape;3098;p21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99" name="Google Shape;3099;p21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0" name="Google Shape;3100;p21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1" name="Google Shape;3101;p21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2" name="Google Shape;3102;p21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3" name="Google Shape;3103;p21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4" name="Google Shape;3104;p21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5" name="Google Shape;3105;p21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6" name="Google Shape;3106;p21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7" name="Google Shape;3107;p21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8" name="Google Shape;3108;p21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09" name="Google Shape;3109;p21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0" name="Google Shape;3110;p21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1" name="Google Shape;3111;p21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2" name="Google Shape;3112;p21"/>
            <p:cNvSpPr/>
            <p:nvPr/>
          </p:nvSpPr>
          <p:spPr>
            <a:xfrm rot="10800000">
              <a:off x="8228288" y="199226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3" name="Google Shape;3113;p21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4" name="Google Shape;3114;p21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5" name="Google Shape;3115;p21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6" name="Google Shape;3116;p21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7" name="Google Shape;3117;p21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8" name="Google Shape;3118;p21"/>
            <p:cNvSpPr/>
            <p:nvPr/>
          </p:nvSpPr>
          <p:spPr>
            <a:xfrm rot="10800000">
              <a:off x="8145123" y="40650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19" name="Google Shape;3119;p21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0" name="Google Shape;3120;p21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1" name="Google Shape;3121;p21"/>
            <p:cNvSpPr/>
            <p:nvPr/>
          </p:nvSpPr>
          <p:spPr>
            <a:xfrm rot="10800000" flipH="1">
              <a:off x="1261789" y="360621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2" name="Google Shape;3122;p21"/>
            <p:cNvSpPr/>
            <p:nvPr/>
          </p:nvSpPr>
          <p:spPr>
            <a:xfrm rot="10800000" flipH="1">
              <a:off x="1144270" y="304093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3" name="Google Shape;3123;p21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4" name="Google Shape;3124;p21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5" name="Google Shape;3125;p21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6" name="Google Shape;3126;p21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7" name="Google Shape;3127;p21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8" name="Google Shape;3128;p21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29" name="Google Shape;3129;p21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0" name="Google Shape;3130;p21"/>
            <p:cNvSpPr/>
            <p:nvPr/>
          </p:nvSpPr>
          <p:spPr>
            <a:xfrm rot="10800000" flipH="1">
              <a:off x="7781260" y="4301190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1" name="Google Shape;3131;p21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2" name="Google Shape;3132;p21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3" name="Google Shape;3133;p21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4" name="Google Shape;3134;p21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5" name="Google Shape;3135;p21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6" name="Google Shape;3136;p21"/>
            <p:cNvSpPr/>
            <p:nvPr/>
          </p:nvSpPr>
          <p:spPr>
            <a:xfrm rot="10800000" flipH="1">
              <a:off x="2030805" y="1858647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7" name="Google Shape;3137;p21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8" name="Google Shape;3138;p21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39" name="Google Shape;3139;p21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40" name="Google Shape;3140;p21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41" name="Google Shape;3141;p21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42" name="Google Shape;3142;p21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43" name="Google Shape;3143;p21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44" name="Google Shape;3144;p21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3145" name="Google Shape;3145;p21"/>
          <p:cNvGrpSpPr/>
          <p:nvPr/>
        </p:nvGrpSpPr>
        <p:grpSpPr>
          <a:xfrm>
            <a:off x="3671388" y="5168416"/>
            <a:ext cx="1068172" cy="1550873"/>
            <a:chOff x="6245611" y="2710211"/>
            <a:chExt cx="803116" cy="1163155"/>
          </a:xfrm>
        </p:grpSpPr>
        <p:grpSp>
          <p:nvGrpSpPr>
            <p:cNvPr id="3146" name="Google Shape;3146;p21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3147" name="Google Shape;3147;p21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48" name="Google Shape;3148;p21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49" name="Google Shape;3149;p21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50" name="Google Shape;3150;p21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51" name="Google Shape;3151;p21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52" name="Google Shape;3152;p21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53" name="Google Shape;3153;p21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3154" name="Google Shape;3154;p21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3155" name="Google Shape;3155;p21"/>
          <p:cNvGrpSpPr/>
          <p:nvPr/>
        </p:nvGrpSpPr>
        <p:grpSpPr>
          <a:xfrm>
            <a:off x="264643" y="3341187"/>
            <a:ext cx="2018752" cy="3010083"/>
            <a:chOff x="2613725" y="2780925"/>
            <a:chExt cx="709825" cy="1055725"/>
          </a:xfrm>
        </p:grpSpPr>
        <p:sp>
          <p:nvSpPr>
            <p:cNvPr id="3156" name="Google Shape;3156;p21"/>
            <p:cNvSpPr/>
            <p:nvPr/>
          </p:nvSpPr>
          <p:spPr>
            <a:xfrm>
              <a:off x="2659000" y="3084050"/>
              <a:ext cx="629225" cy="734700"/>
            </a:xfrm>
            <a:custGeom>
              <a:avLst/>
              <a:gdLst/>
              <a:ahLst/>
              <a:cxnLst/>
              <a:rect l="l" t="t" r="r" b="b"/>
              <a:pathLst>
                <a:path w="25169" h="29388" extrusionOk="0">
                  <a:moveTo>
                    <a:pt x="0" y="1"/>
                  </a:moveTo>
                  <a:lnTo>
                    <a:pt x="0" y="29387"/>
                  </a:lnTo>
                  <a:lnTo>
                    <a:pt x="25169" y="29387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57" name="Google Shape;3157;p21"/>
            <p:cNvSpPr/>
            <p:nvPr/>
          </p:nvSpPr>
          <p:spPr>
            <a:xfrm>
              <a:off x="2659000" y="3658550"/>
              <a:ext cx="629225" cy="159700"/>
            </a:xfrm>
            <a:custGeom>
              <a:avLst/>
              <a:gdLst/>
              <a:ahLst/>
              <a:cxnLst/>
              <a:rect l="l" t="t" r="r" b="b"/>
              <a:pathLst>
                <a:path w="25169" h="6388" extrusionOk="0">
                  <a:moveTo>
                    <a:pt x="0" y="1"/>
                  </a:moveTo>
                  <a:lnTo>
                    <a:pt x="0" y="6388"/>
                  </a:lnTo>
                  <a:lnTo>
                    <a:pt x="25169" y="6388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58" name="Google Shape;3158;p21"/>
            <p:cNvSpPr/>
            <p:nvPr/>
          </p:nvSpPr>
          <p:spPr>
            <a:xfrm>
              <a:off x="2624675" y="2803025"/>
              <a:ext cx="698875" cy="281050"/>
            </a:xfrm>
            <a:custGeom>
              <a:avLst/>
              <a:gdLst/>
              <a:ahLst/>
              <a:cxnLst/>
              <a:rect l="l" t="t" r="r" b="b"/>
              <a:pathLst>
                <a:path w="27955" h="11242" extrusionOk="0">
                  <a:moveTo>
                    <a:pt x="3024" y="0"/>
                  </a:moveTo>
                  <a:cubicBezTo>
                    <a:pt x="2746" y="0"/>
                    <a:pt x="2467" y="239"/>
                    <a:pt x="2408" y="498"/>
                  </a:cubicBezTo>
                  <a:lnTo>
                    <a:pt x="60" y="10744"/>
                  </a:lnTo>
                  <a:cubicBezTo>
                    <a:pt x="0" y="11023"/>
                    <a:pt x="199" y="11242"/>
                    <a:pt x="458" y="11242"/>
                  </a:cubicBezTo>
                  <a:lnTo>
                    <a:pt x="27497" y="11242"/>
                  </a:lnTo>
                  <a:cubicBezTo>
                    <a:pt x="27775" y="11242"/>
                    <a:pt x="27954" y="11023"/>
                    <a:pt x="27895" y="10744"/>
                  </a:cubicBezTo>
                  <a:lnTo>
                    <a:pt x="25806" y="498"/>
                  </a:lnTo>
                  <a:cubicBezTo>
                    <a:pt x="25726" y="239"/>
                    <a:pt x="25448" y="0"/>
                    <a:pt x="25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59" name="Google Shape;3159;p21"/>
            <p:cNvSpPr/>
            <p:nvPr/>
          </p:nvSpPr>
          <p:spPr>
            <a:xfrm>
              <a:off x="2908450" y="2814225"/>
              <a:ext cx="25875" cy="257175"/>
            </a:xfrm>
            <a:custGeom>
              <a:avLst/>
              <a:gdLst/>
              <a:ahLst/>
              <a:cxnLst/>
              <a:rect l="l" t="t" r="r" b="b"/>
              <a:pathLst>
                <a:path w="1035" h="10287" extrusionOk="0">
                  <a:moveTo>
                    <a:pt x="880" y="0"/>
                  </a:moveTo>
                  <a:cubicBezTo>
                    <a:pt x="801" y="0"/>
                    <a:pt x="716" y="50"/>
                    <a:pt x="706" y="149"/>
                  </a:cubicBezTo>
                  <a:cubicBezTo>
                    <a:pt x="488" y="3492"/>
                    <a:pt x="229" y="6795"/>
                    <a:pt x="10" y="10137"/>
                  </a:cubicBezTo>
                  <a:cubicBezTo>
                    <a:pt x="0" y="10237"/>
                    <a:pt x="75" y="10286"/>
                    <a:pt x="154" y="10286"/>
                  </a:cubicBezTo>
                  <a:cubicBezTo>
                    <a:pt x="234" y="10286"/>
                    <a:pt x="318" y="10237"/>
                    <a:pt x="328" y="10137"/>
                  </a:cubicBezTo>
                  <a:cubicBezTo>
                    <a:pt x="547" y="6795"/>
                    <a:pt x="806" y="3492"/>
                    <a:pt x="1025" y="149"/>
                  </a:cubicBezTo>
                  <a:cubicBezTo>
                    <a:pt x="1035" y="50"/>
                    <a:pt x="960" y="0"/>
                    <a:pt x="880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0" name="Google Shape;3160;p21"/>
            <p:cNvSpPr/>
            <p:nvPr/>
          </p:nvSpPr>
          <p:spPr>
            <a:xfrm>
              <a:off x="2839750" y="2814200"/>
              <a:ext cx="47175" cy="257050"/>
            </a:xfrm>
            <a:custGeom>
              <a:avLst/>
              <a:gdLst/>
              <a:ahLst/>
              <a:cxnLst/>
              <a:rect l="l" t="t" r="r" b="b"/>
              <a:pathLst>
                <a:path w="1887" h="10282" extrusionOk="0">
                  <a:moveTo>
                    <a:pt x="1684" y="1"/>
                  </a:moveTo>
                  <a:cubicBezTo>
                    <a:pt x="1625" y="1"/>
                    <a:pt x="1572" y="33"/>
                    <a:pt x="1564" y="110"/>
                  </a:cubicBezTo>
                  <a:cubicBezTo>
                    <a:pt x="1047" y="3433"/>
                    <a:pt x="550" y="6756"/>
                    <a:pt x="12" y="10078"/>
                  </a:cubicBezTo>
                  <a:cubicBezTo>
                    <a:pt x="0" y="10198"/>
                    <a:pt x="104" y="10282"/>
                    <a:pt x="192" y="10282"/>
                  </a:cubicBezTo>
                  <a:cubicBezTo>
                    <a:pt x="251" y="10282"/>
                    <a:pt x="303" y="10245"/>
                    <a:pt x="311" y="10158"/>
                  </a:cubicBezTo>
                  <a:cubicBezTo>
                    <a:pt x="848" y="6815"/>
                    <a:pt x="1345" y="3513"/>
                    <a:pt x="1863" y="190"/>
                  </a:cubicBezTo>
                  <a:cubicBezTo>
                    <a:pt x="1887" y="81"/>
                    <a:pt x="1777" y="1"/>
                    <a:pt x="1684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1" name="Google Shape;3161;p21"/>
            <p:cNvSpPr/>
            <p:nvPr/>
          </p:nvSpPr>
          <p:spPr>
            <a:xfrm>
              <a:off x="2771000" y="2814200"/>
              <a:ext cx="69475" cy="256850"/>
            </a:xfrm>
            <a:custGeom>
              <a:avLst/>
              <a:gdLst/>
              <a:ahLst/>
              <a:cxnLst/>
              <a:rect l="l" t="t" r="r" b="b"/>
              <a:pathLst>
                <a:path w="2779" h="10274" extrusionOk="0">
                  <a:moveTo>
                    <a:pt x="2587" y="1"/>
                  </a:moveTo>
                  <a:cubicBezTo>
                    <a:pt x="2526" y="1"/>
                    <a:pt x="2467" y="33"/>
                    <a:pt x="2444" y="110"/>
                  </a:cubicBezTo>
                  <a:cubicBezTo>
                    <a:pt x="1648" y="3433"/>
                    <a:pt x="832" y="6756"/>
                    <a:pt x="37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131" y="6815"/>
                    <a:pt x="1947" y="3513"/>
                    <a:pt x="2742" y="190"/>
                  </a:cubicBezTo>
                  <a:cubicBezTo>
                    <a:pt x="2779" y="81"/>
                    <a:pt x="2682" y="1"/>
                    <a:pt x="2587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2" name="Google Shape;3162;p21"/>
            <p:cNvSpPr/>
            <p:nvPr/>
          </p:nvSpPr>
          <p:spPr>
            <a:xfrm>
              <a:off x="2704650" y="2814200"/>
              <a:ext cx="81425" cy="256850"/>
            </a:xfrm>
            <a:custGeom>
              <a:avLst/>
              <a:gdLst/>
              <a:ahLst/>
              <a:cxnLst/>
              <a:rect l="l" t="t" r="r" b="b"/>
              <a:pathLst>
                <a:path w="3257" h="10274" extrusionOk="0">
                  <a:moveTo>
                    <a:pt x="3058" y="1"/>
                  </a:moveTo>
                  <a:cubicBezTo>
                    <a:pt x="2995" y="1"/>
                    <a:pt x="2933" y="33"/>
                    <a:pt x="2909" y="110"/>
                  </a:cubicBezTo>
                  <a:cubicBezTo>
                    <a:pt x="1934" y="3433"/>
                    <a:pt x="999" y="6756"/>
                    <a:pt x="24" y="10078"/>
                  </a:cubicBezTo>
                  <a:cubicBezTo>
                    <a:pt x="1" y="10197"/>
                    <a:pt x="90" y="10273"/>
                    <a:pt x="179" y="10273"/>
                  </a:cubicBezTo>
                  <a:cubicBezTo>
                    <a:pt x="239" y="10273"/>
                    <a:pt x="299" y="10238"/>
                    <a:pt x="323" y="10158"/>
                  </a:cubicBezTo>
                  <a:cubicBezTo>
                    <a:pt x="1298" y="6815"/>
                    <a:pt x="2233" y="3513"/>
                    <a:pt x="3208" y="190"/>
                  </a:cubicBezTo>
                  <a:cubicBezTo>
                    <a:pt x="3256" y="81"/>
                    <a:pt x="3156" y="1"/>
                    <a:pt x="305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3" name="Google Shape;3163;p21"/>
            <p:cNvSpPr/>
            <p:nvPr/>
          </p:nvSpPr>
          <p:spPr>
            <a:xfrm>
              <a:off x="2646650" y="2814200"/>
              <a:ext cx="85200" cy="256850"/>
            </a:xfrm>
            <a:custGeom>
              <a:avLst/>
              <a:gdLst/>
              <a:ahLst/>
              <a:cxnLst/>
              <a:rect l="l" t="t" r="r" b="b"/>
              <a:pathLst>
                <a:path w="3408" h="10274" extrusionOk="0">
                  <a:moveTo>
                    <a:pt x="3218" y="1"/>
                  </a:moveTo>
                  <a:cubicBezTo>
                    <a:pt x="3156" y="1"/>
                    <a:pt x="3092" y="33"/>
                    <a:pt x="3061" y="110"/>
                  </a:cubicBezTo>
                  <a:cubicBezTo>
                    <a:pt x="2046" y="3433"/>
                    <a:pt x="1051" y="6756"/>
                    <a:pt x="36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350" y="6815"/>
                    <a:pt x="2344" y="3513"/>
                    <a:pt x="3359" y="190"/>
                  </a:cubicBezTo>
                  <a:cubicBezTo>
                    <a:pt x="3408" y="81"/>
                    <a:pt x="3315" y="1"/>
                    <a:pt x="321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4" name="Google Shape;3164;p21"/>
            <p:cNvSpPr/>
            <p:nvPr/>
          </p:nvSpPr>
          <p:spPr>
            <a:xfrm>
              <a:off x="2970375" y="2814225"/>
              <a:ext cx="7975" cy="257175"/>
            </a:xfrm>
            <a:custGeom>
              <a:avLst/>
              <a:gdLst/>
              <a:ahLst/>
              <a:cxnLst/>
              <a:rect l="l" t="t" r="r" b="b"/>
              <a:pathLst>
                <a:path w="319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10137"/>
                  </a:lnTo>
                  <a:cubicBezTo>
                    <a:pt x="0" y="10237"/>
                    <a:pt x="80" y="10286"/>
                    <a:pt x="159" y="10286"/>
                  </a:cubicBezTo>
                  <a:cubicBezTo>
                    <a:pt x="239" y="10286"/>
                    <a:pt x="318" y="10237"/>
                    <a:pt x="318" y="10137"/>
                  </a:cubicBezTo>
                  <a:lnTo>
                    <a:pt x="318" y="149"/>
                  </a:ln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5" name="Google Shape;3165;p21"/>
            <p:cNvSpPr/>
            <p:nvPr/>
          </p:nvSpPr>
          <p:spPr>
            <a:xfrm>
              <a:off x="3013650" y="2814225"/>
              <a:ext cx="25375" cy="257175"/>
            </a:xfrm>
            <a:custGeom>
              <a:avLst/>
              <a:gdLst/>
              <a:ahLst/>
              <a:cxnLst/>
              <a:rect l="l" t="t" r="r" b="b"/>
              <a:pathLst>
                <a:path w="1015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cubicBezTo>
                    <a:pt x="219" y="3492"/>
                    <a:pt x="478" y="6795"/>
                    <a:pt x="696" y="10137"/>
                  </a:cubicBezTo>
                  <a:cubicBezTo>
                    <a:pt x="706" y="10237"/>
                    <a:pt x="786" y="10286"/>
                    <a:pt x="863" y="10286"/>
                  </a:cubicBezTo>
                  <a:cubicBezTo>
                    <a:pt x="940" y="10286"/>
                    <a:pt x="1015" y="10237"/>
                    <a:pt x="1015" y="10137"/>
                  </a:cubicBezTo>
                  <a:cubicBezTo>
                    <a:pt x="796" y="6795"/>
                    <a:pt x="557" y="3492"/>
                    <a:pt x="318" y="149"/>
                  </a:cubicBez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6" name="Google Shape;3166;p21"/>
            <p:cNvSpPr/>
            <p:nvPr/>
          </p:nvSpPr>
          <p:spPr>
            <a:xfrm>
              <a:off x="3061100" y="2814350"/>
              <a:ext cx="47175" cy="257200"/>
            </a:xfrm>
            <a:custGeom>
              <a:avLst/>
              <a:gdLst/>
              <a:ahLst/>
              <a:cxnLst/>
              <a:rect l="l" t="t" r="r" b="b"/>
              <a:pathLst>
                <a:path w="1887" h="10288" extrusionOk="0">
                  <a:moveTo>
                    <a:pt x="192" y="1"/>
                  </a:moveTo>
                  <a:cubicBezTo>
                    <a:pt x="103" y="1"/>
                    <a:pt x="0" y="84"/>
                    <a:pt x="12" y="204"/>
                  </a:cubicBezTo>
                  <a:cubicBezTo>
                    <a:pt x="549" y="3527"/>
                    <a:pt x="1047" y="6849"/>
                    <a:pt x="1564" y="10172"/>
                  </a:cubicBezTo>
                  <a:cubicBezTo>
                    <a:pt x="1572" y="10252"/>
                    <a:pt x="1629" y="10287"/>
                    <a:pt x="1691" y="10287"/>
                  </a:cubicBezTo>
                  <a:cubicBezTo>
                    <a:pt x="1783" y="10287"/>
                    <a:pt x="1886" y="10211"/>
                    <a:pt x="1862" y="10092"/>
                  </a:cubicBezTo>
                  <a:cubicBezTo>
                    <a:pt x="1345" y="6770"/>
                    <a:pt x="848" y="3467"/>
                    <a:pt x="311" y="124"/>
                  </a:cubicBezTo>
                  <a:cubicBezTo>
                    <a:pt x="303" y="37"/>
                    <a:pt x="251" y="1"/>
                    <a:pt x="192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7" name="Google Shape;3167;p21"/>
            <p:cNvSpPr/>
            <p:nvPr/>
          </p:nvSpPr>
          <p:spPr>
            <a:xfrm>
              <a:off x="3107550" y="2814075"/>
              <a:ext cx="69150" cy="256975"/>
            </a:xfrm>
            <a:custGeom>
              <a:avLst/>
              <a:gdLst/>
              <a:ahLst/>
              <a:cxnLst/>
              <a:rect l="l" t="t" r="r" b="b"/>
              <a:pathLst>
                <a:path w="2766" h="10279" extrusionOk="0">
                  <a:moveTo>
                    <a:pt x="187" y="0"/>
                  </a:moveTo>
                  <a:cubicBezTo>
                    <a:pt x="97" y="0"/>
                    <a:pt x="1" y="76"/>
                    <a:pt x="24" y="195"/>
                  </a:cubicBezTo>
                  <a:cubicBezTo>
                    <a:pt x="820" y="3518"/>
                    <a:pt x="1636" y="6820"/>
                    <a:pt x="2432" y="10163"/>
                  </a:cubicBezTo>
                  <a:cubicBezTo>
                    <a:pt x="2456" y="10243"/>
                    <a:pt x="2519" y="10278"/>
                    <a:pt x="2582" y="10278"/>
                  </a:cubicBezTo>
                  <a:cubicBezTo>
                    <a:pt x="2674" y="10278"/>
                    <a:pt x="2766" y="10202"/>
                    <a:pt x="2730" y="10083"/>
                  </a:cubicBezTo>
                  <a:cubicBezTo>
                    <a:pt x="1934" y="6761"/>
                    <a:pt x="1139" y="3438"/>
                    <a:pt x="323" y="115"/>
                  </a:cubicBezTo>
                  <a:cubicBezTo>
                    <a:pt x="307" y="35"/>
                    <a:pt x="249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8" name="Google Shape;3168;p21"/>
            <p:cNvSpPr/>
            <p:nvPr/>
          </p:nvSpPr>
          <p:spPr>
            <a:xfrm>
              <a:off x="3162475" y="2814075"/>
              <a:ext cx="81675" cy="256975"/>
            </a:xfrm>
            <a:custGeom>
              <a:avLst/>
              <a:gdLst/>
              <a:ahLst/>
              <a:cxnLst/>
              <a:rect l="l" t="t" r="r" b="b"/>
              <a:pathLst>
                <a:path w="3267" h="10279" extrusionOk="0">
                  <a:moveTo>
                    <a:pt x="193" y="0"/>
                  </a:moveTo>
                  <a:cubicBezTo>
                    <a:pt x="99" y="0"/>
                    <a:pt x="0" y="76"/>
                    <a:pt x="36" y="195"/>
                  </a:cubicBezTo>
                  <a:cubicBezTo>
                    <a:pt x="1011" y="3518"/>
                    <a:pt x="1966" y="6820"/>
                    <a:pt x="2921" y="10163"/>
                  </a:cubicBezTo>
                  <a:cubicBezTo>
                    <a:pt x="2945" y="10243"/>
                    <a:pt x="3011" y="10278"/>
                    <a:pt x="3076" y="10278"/>
                  </a:cubicBezTo>
                  <a:cubicBezTo>
                    <a:pt x="3173" y="10278"/>
                    <a:pt x="3267" y="10202"/>
                    <a:pt x="3219" y="10083"/>
                  </a:cubicBezTo>
                  <a:cubicBezTo>
                    <a:pt x="2264" y="6761"/>
                    <a:pt x="1289" y="3438"/>
                    <a:pt x="334" y="115"/>
                  </a:cubicBezTo>
                  <a:cubicBezTo>
                    <a:pt x="318" y="35"/>
                    <a:pt x="25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69" name="Google Shape;3169;p21"/>
            <p:cNvSpPr/>
            <p:nvPr/>
          </p:nvSpPr>
          <p:spPr>
            <a:xfrm>
              <a:off x="3216400" y="2814075"/>
              <a:ext cx="85350" cy="256975"/>
            </a:xfrm>
            <a:custGeom>
              <a:avLst/>
              <a:gdLst/>
              <a:ahLst/>
              <a:cxnLst/>
              <a:rect l="l" t="t" r="r" b="b"/>
              <a:pathLst>
                <a:path w="3414" h="10279" extrusionOk="0">
                  <a:moveTo>
                    <a:pt x="199" y="0"/>
                  </a:moveTo>
                  <a:cubicBezTo>
                    <a:pt x="101" y="0"/>
                    <a:pt x="0" y="76"/>
                    <a:pt x="48" y="195"/>
                  </a:cubicBezTo>
                  <a:cubicBezTo>
                    <a:pt x="1062" y="3518"/>
                    <a:pt x="2057" y="6820"/>
                    <a:pt x="3092" y="10163"/>
                  </a:cubicBezTo>
                  <a:cubicBezTo>
                    <a:pt x="3108" y="10243"/>
                    <a:pt x="3166" y="10278"/>
                    <a:pt x="3227" y="10278"/>
                  </a:cubicBezTo>
                  <a:cubicBezTo>
                    <a:pt x="3317" y="10278"/>
                    <a:pt x="3414" y="10202"/>
                    <a:pt x="3390" y="10083"/>
                  </a:cubicBezTo>
                  <a:cubicBezTo>
                    <a:pt x="2356" y="6761"/>
                    <a:pt x="1361" y="3438"/>
                    <a:pt x="346" y="115"/>
                  </a:cubicBezTo>
                  <a:cubicBezTo>
                    <a:pt x="330" y="35"/>
                    <a:pt x="265" y="0"/>
                    <a:pt x="19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0" name="Google Shape;3170;p21"/>
            <p:cNvSpPr/>
            <p:nvPr/>
          </p:nvSpPr>
          <p:spPr>
            <a:xfrm>
              <a:off x="2913175" y="3431750"/>
              <a:ext cx="137300" cy="387000"/>
            </a:xfrm>
            <a:custGeom>
              <a:avLst/>
              <a:gdLst/>
              <a:ahLst/>
              <a:cxnLst/>
              <a:rect l="l" t="t" r="r" b="b"/>
              <a:pathLst>
                <a:path w="5492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5491" y="15479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1" name="Google Shape;3171;p21"/>
            <p:cNvSpPr/>
            <p:nvPr/>
          </p:nvSpPr>
          <p:spPr>
            <a:xfrm>
              <a:off x="2913175" y="3431750"/>
              <a:ext cx="4000" cy="387000"/>
            </a:xfrm>
            <a:custGeom>
              <a:avLst/>
              <a:gdLst/>
              <a:ahLst/>
              <a:cxnLst/>
              <a:rect l="l" t="t" r="r" b="b"/>
              <a:pathLst>
                <a:path w="1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59" y="1547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2" name="Google Shape;3172;p21"/>
            <p:cNvSpPr/>
            <p:nvPr/>
          </p:nvSpPr>
          <p:spPr>
            <a:xfrm>
              <a:off x="293505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3" name="Google Shape;3173;p21"/>
            <p:cNvSpPr/>
            <p:nvPr/>
          </p:nvSpPr>
          <p:spPr>
            <a:xfrm>
              <a:off x="29569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4" name="Google Shape;3174;p21"/>
            <p:cNvSpPr/>
            <p:nvPr/>
          </p:nvSpPr>
          <p:spPr>
            <a:xfrm>
              <a:off x="29793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5" name="Google Shape;3175;p21"/>
            <p:cNvSpPr/>
            <p:nvPr/>
          </p:nvSpPr>
          <p:spPr>
            <a:xfrm>
              <a:off x="300170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6" name="Google Shape;3176;p21"/>
            <p:cNvSpPr/>
            <p:nvPr/>
          </p:nvSpPr>
          <p:spPr>
            <a:xfrm>
              <a:off x="30240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7" name="Google Shape;3177;p21"/>
            <p:cNvSpPr/>
            <p:nvPr/>
          </p:nvSpPr>
          <p:spPr>
            <a:xfrm>
              <a:off x="30459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8" name="Google Shape;3178;p21"/>
            <p:cNvSpPr/>
            <p:nvPr/>
          </p:nvSpPr>
          <p:spPr>
            <a:xfrm>
              <a:off x="3020100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9" y="1"/>
                  </a:moveTo>
                  <a:cubicBezTo>
                    <a:pt x="160" y="1"/>
                    <a:pt x="1" y="180"/>
                    <a:pt x="1" y="399"/>
                  </a:cubicBezTo>
                  <a:cubicBezTo>
                    <a:pt x="1" y="618"/>
                    <a:pt x="160" y="797"/>
                    <a:pt x="399" y="797"/>
                  </a:cubicBezTo>
                  <a:cubicBezTo>
                    <a:pt x="618" y="797"/>
                    <a:pt x="797" y="618"/>
                    <a:pt x="797" y="399"/>
                  </a:cubicBezTo>
                  <a:cubicBezTo>
                    <a:pt x="797" y="200"/>
                    <a:pt x="618" y="2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79" name="Google Shape;3179;p21"/>
            <p:cNvSpPr/>
            <p:nvPr/>
          </p:nvSpPr>
          <p:spPr>
            <a:xfrm>
              <a:off x="2613725" y="2780925"/>
              <a:ext cx="691425" cy="235500"/>
            </a:xfrm>
            <a:custGeom>
              <a:avLst/>
              <a:gdLst/>
              <a:ahLst/>
              <a:cxnLst/>
              <a:rect l="l" t="t" r="r" b="b"/>
              <a:pathLst>
                <a:path w="27657" h="9420" extrusionOk="0">
                  <a:moveTo>
                    <a:pt x="13711" y="1"/>
                  </a:moveTo>
                  <a:cubicBezTo>
                    <a:pt x="8353" y="1"/>
                    <a:pt x="3221" y="77"/>
                    <a:pt x="2945" y="248"/>
                  </a:cubicBezTo>
                  <a:cubicBezTo>
                    <a:pt x="2348" y="546"/>
                    <a:pt x="597" y="6813"/>
                    <a:pt x="359" y="7490"/>
                  </a:cubicBezTo>
                  <a:cubicBezTo>
                    <a:pt x="1" y="8425"/>
                    <a:pt x="279" y="9420"/>
                    <a:pt x="1353" y="9420"/>
                  </a:cubicBezTo>
                  <a:cubicBezTo>
                    <a:pt x="2787" y="9420"/>
                    <a:pt x="3297" y="5551"/>
                    <a:pt x="5160" y="5551"/>
                  </a:cubicBezTo>
                  <a:cubicBezTo>
                    <a:pt x="5210" y="5551"/>
                    <a:pt x="5261" y="5554"/>
                    <a:pt x="5313" y="5560"/>
                  </a:cubicBezTo>
                  <a:cubicBezTo>
                    <a:pt x="7302" y="5799"/>
                    <a:pt x="6526" y="7908"/>
                    <a:pt x="8158" y="8007"/>
                  </a:cubicBezTo>
                  <a:cubicBezTo>
                    <a:pt x="8179" y="8008"/>
                    <a:pt x="8200" y="8009"/>
                    <a:pt x="8221" y="8009"/>
                  </a:cubicBezTo>
                  <a:cubicBezTo>
                    <a:pt x="9802" y="8009"/>
                    <a:pt x="10544" y="5120"/>
                    <a:pt x="12232" y="5120"/>
                  </a:cubicBezTo>
                  <a:cubicBezTo>
                    <a:pt x="12260" y="5120"/>
                    <a:pt x="12288" y="5121"/>
                    <a:pt x="12316" y="5122"/>
                  </a:cubicBezTo>
                  <a:cubicBezTo>
                    <a:pt x="14087" y="5202"/>
                    <a:pt x="13789" y="6535"/>
                    <a:pt x="15261" y="6535"/>
                  </a:cubicBezTo>
                  <a:cubicBezTo>
                    <a:pt x="16713" y="6535"/>
                    <a:pt x="16654" y="4267"/>
                    <a:pt x="18186" y="4267"/>
                  </a:cubicBezTo>
                  <a:cubicBezTo>
                    <a:pt x="19560" y="4267"/>
                    <a:pt x="19356" y="5993"/>
                    <a:pt x="20937" y="5993"/>
                  </a:cubicBezTo>
                  <a:cubicBezTo>
                    <a:pt x="21095" y="5993"/>
                    <a:pt x="21271" y="5976"/>
                    <a:pt x="21469" y="5938"/>
                  </a:cubicBezTo>
                  <a:cubicBezTo>
                    <a:pt x="23603" y="5527"/>
                    <a:pt x="23425" y="3728"/>
                    <a:pt x="24898" y="3728"/>
                  </a:cubicBezTo>
                  <a:cubicBezTo>
                    <a:pt x="24922" y="3728"/>
                    <a:pt x="24946" y="3729"/>
                    <a:pt x="24970" y="3730"/>
                  </a:cubicBezTo>
                  <a:cubicBezTo>
                    <a:pt x="26434" y="3766"/>
                    <a:pt x="25711" y="6931"/>
                    <a:pt x="27208" y="6931"/>
                  </a:cubicBezTo>
                  <a:cubicBezTo>
                    <a:pt x="27339" y="6931"/>
                    <a:pt x="27488" y="6906"/>
                    <a:pt x="27656" y="6853"/>
                  </a:cubicBezTo>
                  <a:cubicBezTo>
                    <a:pt x="27656" y="6853"/>
                    <a:pt x="26701" y="546"/>
                    <a:pt x="26045" y="248"/>
                  </a:cubicBezTo>
                  <a:cubicBezTo>
                    <a:pt x="25712" y="92"/>
                    <a:pt x="19576" y="1"/>
                    <a:pt x="137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0" name="Google Shape;3180;p21"/>
            <p:cNvSpPr/>
            <p:nvPr/>
          </p:nvSpPr>
          <p:spPr>
            <a:xfrm>
              <a:off x="2792300" y="2926375"/>
              <a:ext cx="42300" cy="39825"/>
            </a:xfrm>
            <a:custGeom>
              <a:avLst/>
              <a:gdLst/>
              <a:ahLst/>
              <a:cxnLst/>
              <a:rect l="l" t="t" r="r" b="b"/>
              <a:pathLst>
                <a:path w="1692" h="1593" extrusionOk="0">
                  <a:moveTo>
                    <a:pt x="20" y="1"/>
                  </a:moveTo>
                  <a:cubicBezTo>
                    <a:pt x="20" y="1"/>
                    <a:pt x="0" y="180"/>
                    <a:pt x="0" y="399"/>
                  </a:cubicBezTo>
                  <a:cubicBezTo>
                    <a:pt x="20" y="637"/>
                    <a:pt x="159" y="976"/>
                    <a:pt x="378" y="1234"/>
                  </a:cubicBezTo>
                  <a:cubicBezTo>
                    <a:pt x="418" y="1294"/>
                    <a:pt x="498" y="1373"/>
                    <a:pt x="577" y="1413"/>
                  </a:cubicBezTo>
                  <a:cubicBezTo>
                    <a:pt x="677" y="1473"/>
                    <a:pt x="756" y="1513"/>
                    <a:pt x="816" y="1533"/>
                  </a:cubicBezTo>
                  <a:cubicBezTo>
                    <a:pt x="915" y="1572"/>
                    <a:pt x="995" y="1592"/>
                    <a:pt x="1075" y="1592"/>
                  </a:cubicBezTo>
                  <a:cubicBezTo>
                    <a:pt x="1174" y="1592"/>
                    <a:pt x="1214" y="1592"/>
                    <a:pt x="1294" y="1572"/>
                  </a:cubicBezTo>
                  <a:cubicBezTo>
                    <a:pt x="1373" y="1533"/>
                    <a:pt x="1413" y="1533"/>
                    <a:pt x="1473" y="1513"/>
                  </a:cubicBezTo>
                  <a:cubicBezTo>
                    <a:pt x="1512" y="1493"/>
                    <a:pt x="1572" y="1473"/>
                    <a:pt x="1592" y="1433"/>
                  </a:cubicBezTo>
                  <a:cubicBezTo>
                    <a:pt x="1672" y="1413"/>
                    <a:pt x="1691" y="1393"/>
                    <a:pt x="1691" y="1393"/>
                  </a:cubicBezTo>
                  <a:lnTo>
                    <a:pt x="1691" y="1393"/>
                  </a:lnTo>
                  <a:cubicBezTo>
                    <a:pt x="1691" y="1393"/>
                    <a:pt x="1652" y="1413"/>
                    <a:pt x="1572" y="1413"/>
                  </a:cubicBezTo>
                  <a:cubicBezTo>
                    <a:pt x="1532" y="1413"/>
                    <a:pt x="1492" y="1433"/>
                    <a:pt x="1453" y="1433"/>
                  </a:cubicBezTo>
                  <a:lnTo>
                    <a:pt x="1294" y="1433"/>
                  </a:lnTo>
                  <a:cubicBezTo>
                    <a:pt x="1234" y="1433"/>
                    <a:pt x="1174" y="1413"/>
                    <a:pt x="1114" y="1413"/>
                  </a:cubicBezTo>
                  <a:cubicBezTo>
                    <a:pt x="1075" y="1413"/>
                    <a:pt x="995" y="1393"/>
                    <a:pt x="955" y="1373"/>
                  </a:cubicBezTo>
                  <a:cubicBezTo>
                    <a:pt x="876" y="1334"/>
                    <a:pt x="816" y="1294"/>
                    <a:pt x="776" y="1274"/>
                  </a:cubicBezTo>
                  <a:cubicBezTo>
                    <a:pt x="717" y="1214"/>
                    <a:pt x="677" y="1194"/>
                    <a:pt x="617" y="1115"/>
                  </a:cubicBezTo>
                  <a:cubicBezTo>
                    <a:pt x="518" y="995"/>
                    <a:pt x="458" y="876"/>
                    <a:pt x="378" y="737"/>
                  </a:cubicBezTo>
                  <a:cubicBezTo>
                    <a:pt x="299" y="598"/>
                    <a:pt x="239" y="478"/>
                    <a:pt x="199" y="379"/>
                  </a:cubicBezTo>
                  <a:cubicBezTo>
                    <a:pt x="100" y="140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1" name="Google Shape;3181;p21"/>
            <p:cNvSpPr/>
            <p:nvPr/>
          </p:nvSpPr>
          <p:spPr>
            <a:xfrm>
              <a:off x="2628650" y="2955725"/>
              <a:ext cx="25875" cy="52250"/>
            </a:xfrm>
            <a:custGeom>
              <a:avLst/>
              <a:gdLst/>
              <a:ahLst/>
              <a:cxnLst/>
              <a:rect l="l" t="t" r="r" b="b"/>
              <a:pathLst>
                <a:path w="1035" h="2090" extrusionOk="0">
                  <a:moveTo>
                    <a:pt x="438" y="1"/>
                  </a:moveTo>
                  <a:cubicBezTo>
                    <a:pt x="438" y="1"/>
                    <a:pt x="339" y="120"/>
                    <a:pt x="199" y="339"/>
                  </a:cubicBezTo>
                  <a:cubicBezTo>
                    <a:pt x="100" y="558"/>
                    <a:pt x="0" y="916"/>
                    <a:pt x="60" y="1254"/>
                  </a:cubicBezTo>
                  <a:cubicBezTo>
                    <a:pt x="60" y="1353"/>
                    <a:pt x="80" y="1453"/>
                    <a:pt x="100" y="1533"/>
                  </a:cubicBezTo>
                  <a:cubicBezTo>
                    <a:pt x="140" y="1612"/>
                    <a:pt x="179" y="1692"/>
                    <a:pt x="239" y="1751"/>
                  </a:cubicBezTo>
                  <a:cubicBezTo>
                    <a:pt x="279" y="1831"/>
                    <a:pt x="319" y="1891"/>
                    <a:pt x="398" y="1930"/>
                  </a:cubicBezTo>
                  <a:cubicBezTo>
                    <a:pt x="478" y="1990"/>
                    <a:pt x="538" y="2010"/>
                    <a:pt x="597" y="2030"/>
                  </a:cubicBezTo>
                  <a:cubicBezTo>
                    <a:pt x="677" y="2050"/>
                    <a:pt x="737" y="2090"/>
                    <a:pt x="776" y="2090"/>
                  </a:cubicBezTo>
                  <a:lnTo>
                    <a:pt x="1035" y="2090"/>
                  </a:lnTo>
                  <a:cubicBezTo>
                    <a:pt x="1035" y="2090"/>
                    <a:pt x="995" y="2050"/>
                    <a:pt x="936" y="2030"/>
                  </a:cubicBezTo>
                  <a:cubicBezTo>
                    <a:pt x="876" y="2030"/>
                    <a:pt x="856" y="2010"/>
                    <a:pt x="796" y="1990"/>
                  </a:cubicBezTo>
                  <a:cubicBezTo>
                    <a:pt x="776" y="1990"/>
                    <a:pt x="737" y="1930"/>
                    <a:pt x="677" y="1911"/>
                  </a:cubicBezTo>
                  <a:cubicBezTo>
                    <a:pt x="637" y="1891"/>
                    <a:pt x="597" y="1831"/>
                    <a:pt x="557" y="1791"/>
                  </a:cubicBezTo>
                  <a:cubicBezTo>
                    <a:pt x="498" y="1751"/>
                    <a:pt x="478" y="1692"/>
                    <a:pt x="438" y="1632"/>
                  </a:cubicBezTo>
                  <a:cubicBezTo>
                    <a:pt x="398" y="1592"/>
                    <a:pt x="378" y="1513"/>
                    <a:pt x="359" y="1453"/>
                  </a:cubicBezTo>
                  <a:cubicBezTo>
                    <a:pt x="339" y="1393"/>
                    <a:pt x="299" y="1314"/>
                    <a:pt x="299" y="1234"/>
                  </a:cubicBezTo>
                  <a:cubicBezTo>
                    <a:pt x="279" y="1095"/>
                    <a:pt x="299" y="936"/>
                    <a:pt x="299" y="796"/>
                  </a:cubicBezTo>
                  <a:cubicBezTo>
                    <a:pt x="299" y="637"/>
                    <a:pt x="319" y="518"/>
                    <a:pt x="359" y="398"/>
                  </a:cubicBezTo>
                  <a:cubicBezTo>
                    <a:pt x="398" y="140"/>
                    <a:pt x="438" y="1"/>
                    <a:pt x="438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2" name="Google Shape;3182;p21"/>
            <p:cNvSpPr/>
            <p:nvPr/>
          </p:nvSpPr>
          <p:spPr>
            <a:xfrm>
              <a:off x="2964400" y="2906975"/>
              <a:ext cx="54250" cy="22900"/>
            </a:xfrm>
            <a:custGeom>
              <a:avLst/>
              <a:gdLst/>
              <a:ahLst/>
              <a:cxnLst/>
              <a:rect l="l" t="t" r="r" b="b"/>
              <a:pathLst>
                <a:path w="2170" h="916" extrusionOk="0">
                  <a:moveTo>
                    <a:pt x="2169" y="1"/>
                  </a:moveTo>
                  <a:cubicBezTo>
                    <a:pt x="2169" y="1"/>
                    <a:pt x="2169" y="21"/>
                    <a:pt x="2129" y="100"/>
                  </a:cubicBezTo>
                  <a:cubicBezTo>
                    <a:pt x="2089" y="120"/>
                    <a:pt x="2070" y="140"/>
                    <a:pt x="2050" y="200"/>
                  </a:cubicBezTo>
                  <a:cubicBezTo>
                    <a:pt x="2030" y="239"/>
                    <a:pt x="1970" y="279"/>
                    <a:pt x="1950" y="319"/>
                  </a:cubicBezTo>
                  <a:cubicBezTo>
                    <a:pt x="1930" y="379"/>
                    <a:pt x="1871" y="399"/>
                    <a:pt x="1831" y="438"/>
                  </a:cubicBezTo>
                  <a:cubicBezTo>
                    <a:pt x="1791" y="498"/>
                    <a:pt x="1731" y="518"/>
                    <a:pt x="1672" y="538"/>
                  </a:cubicBezTo>
                  <a:cubicBezTo>
                    <a:pt x="1592" y="598"/>
                    <a:pt x="1552" y="598"/>
                    <a:pt x="1473" y="617"/>
                  </a:cubicBezTo>
                  <a:cubicBezTo>
                    <a:pt x="1393" y="617"/>
                    <a:pt x="1333" y="637"/>
                    <a:pt x="1254" y="637"/>
                  </a:cubicBezTo>
                  <a:cubicBezTo>
                    <a:pt x="1204" y="650"/>
                    <a:pt x="1157" y="654"/>
                    <a:pt x="1110" y="654"/>
                  </a:cubicBezTo>
                  <a:cubicBezTo>
                    <a:pt x="1006" y="654"/>
                    <a:pt x="906" y="631"/>
                    <a:pt x="796" y="617"/>
                  </a:cubicBezTo>
                  <a:cubicBezTo>
                    <a:pt x="657" y="578"/>
                    <a:pt x="538" y="558"/>
                    <a:pt x="398" y="518"/>
                  </a:cubicBezTo>
                  <a:cubicBezTo>
                    <a:pt x="160" y="478"/>
                    <a:pt x="0" y="419"/>
                    <a:pt x="0" y="418"/>
                  </a:cubicBezTo>
                  <a:lnTo>
                    <a:pt x="0" y="418"/>
                  </a:lnTo>
                  <a:cubicBezTo>
                    <a:pt x="0" y="419"/>
                    <a:pt x="100" y="558"/>
                    <a:pt x="359" y="677"/>
                  </a:cubicBezTo>
                  <a:cubicBezTo>
                    <a:pt x="577" y="797"/>
                    <a:pt x="896" y="916"/>
                    <a:pt x="1254" y="916"/>
                  </a:cubicBezTo>
                  <a:cubicBezTo>
                    <a:pt x="1353" y="916"/>
                    <a:pt x="1453" y="896"/>
                    <a:pt x="1532" y="876"/>
                  </a:cubicBezTo>
                  <a:cubicBezTo>
                    <a:pt x="1632" y="856"/>
                    <a:pt x="1692" y="816"/>
                    <a:pt x="1771" y="777"/>
                  </a:cubicBezTo>
                  <a:cubicBezTo>
                    <a:pt x="1831" y="717"/>
                    <a:pt x="1891" y="677"/>
                    <a:pt x="1950" y="598"/>
                  </a:cubicBezTo>
                  <a:cubicBezTo>
                    <a:pt x="1990" y="558"/>
                    <a:pt x="2050" y="498"/>
                    <a:pt x="2070" y="418"/>
                  </a:cubicBezTo>
                  <a:cubicBezTo>
                    <a:pt x="2089" y="359"/>
                    <a:pt x="2149" y="299"/>
                    <a:pt x="2149" y="259"/>
                  </a:cubicBezTo>
                  <a:cubicBezTo>
                    <a:pt x="2169" y="200"/>
                    <a:pt x="2169" y="160"/>
                    <a:pt x="2169" y="120"/>
                  </a:cubicBezTo>
                  <a:lnTo>
                    <a:pt x="2169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3" name="Google Shape;3183;p21"/>
            <p:cNvSpPr/>
            <p:nvPr/>
          </p:nvSpPr>
          <p:spPr>
            <a:xfrm>
              <a:off x="3112625" y="2898525"/>
              <a:ext cx="59700" cy="18425"/>
            </a:xfrm>
            <a:custGeom>
              <a:avLst/>
              <a:gdLst/>
              <a:ahLst/>
              <a:cxnLst/>
              <a:rect l="l" t="t" r="r" b="b"/>
              <a:pathLst>
                <a:path w="2388" h="737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00" y="140"/>
                    <a:pt x="239" y="299"/>
                  </a:cubicBezTo>
                  <a:cubicBezTo>
                    <a:pt x="438" y="438"/>
                    <a:pt x="737" y="637"/>
                    <a:pt x="1115" y="717"/>
                  </a:cubicBezTo>
                  <a:cubicBezTo>
                    <a:pt x="1214" y="737"/>
                    <a:pt x="1314" y="737"/>
                    <a:pt x="1413" y="737"/>
                  </a:cubicBezTo>
                  <a:cubicBezTo>
                    <a:pt x="1513" y="737"/>
                    <a:pt x="1612" y="737"/>
                    <a:pt x="1712" y="697"/>
                  </a:cubicBezTo>
                  <a:cubicBezTo>
                    <a:pt x="1811" y="657"/>
                    <a:pt x="1891" y="617"/>
                    <a:pt x="1970" y="558"/>
                  </a:cubicBezTo>
                  <a:cubicBezTo>
                    <a:pt x="2030" y="518"/>
                    <a:pt x="2090" y="458"/>
                    <a:pt x="2129" y="418"/>
                  </a:cubicBezTo>
                  <a:cubicBezTo>
                    <a:pt x="2189" y="359"/>
                    <a:pt x="2229" y="319"/>
                    <a:pt x="2269" y="259"/>
                  </a:cubicBezTo>
                  <a:cubicBezTo>
                    <a:pt x="2289" y="219"/>
                    <a:pt x="2308" y="160"/>
                    <a:pt x="2328" y="140"/>
                  </a:cubicBezTo>
                  <a:lnTo>
                    <a:pt x="2388" y="40"/>
                  </a:lnTo>
                  <a:lnTo>
                    <a:pt x="2388" y="40"/>
                  </a:lnTo>
                  <a:cubicBezTo>
                    <a:pt x="2388" y="40"/>
                    <a:pt x="2328" y="60"/>
                    <a:pt x="2289" y="120"/>
                  </a:cubicBezTo>
                  <a:lnTo>
                    <a:pt x="2189" y="219"/>
                  </a:lnTo>
                  <a:cubicBezTo>
                    <a:pt x="2129" y="239"/>
                    <a:pt x="2090" y="259"/>
                    <a:pt x="2030" y="319"/>
                  </a:cubicBezTo>
                  <a:cubicBezTo>
                    <a:pt x="1990" y="359"/>
                    <a:pt x="1930" y="398"/>
                    <a:pt x="1871" y="418"/>
                  </a:cubicBezTo>
                  <a:cubicBezTo>
                    <a:pt x="1811" y="458"/>
                    <a:pt x="1731" y="458"/>
                    <a:pt x="1672" y="498"/>
                  </a:cubicBezTo>
                  <a:cubicBezTo>
                    <a:pt x="1632" y="508"/>
                    <a:pt x="1592" y="508"/>
                    <a:pt x="1552" y="508"/>
                  </a:cubicBezTo>
                  <a:cubicBezTo>
                    <a:pt x="1513" y="508"/>
                    <a:pt x="1473" y="508"/>
                    <a:pt x="1433" y="518"/>
                  </a:cubicBezTo>
                  <a:cubicBezTo>
                    <a:pt x="1373" y="518"/>
                    <a:pt x="1294" y="518"/>
                    <a:pt x="1214" y="498"/>
                  </a:cubicBezTo>
                  <a:cubicBezTo>
                    <a:pt x="1075" y="458"/>
                    <a:pt x="916" y="418"/>
                    <a:pt x="776" y="359"/>
                  </a:cubicBezTo>
                  <a:cubicBezTo>
                    <a:pt x="617" y="319"/>
                    <a:pt x="498" y="239"/>
                    <a:pt x="378" y="199"/>
                  </a:cubicBezTo>
                  <a:cubicBezTo>
                    <a:pt x="140" y="6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4" name="Google Shape;3184;p21"/>
            <p:cNvSpPr/>
            <p:nvPr/>
          </p:nvSpPr>
          <p:spPr>
            <a:xfrm>
              <a:off x="3281250" y="2917425"/>
              <a:ext cx="15450" cy="25900"/>
            </a:xfrm>
            <a:custGeom>
              <a:avLst/>
              <a:gdLst/>
              <a:ahLst/>
              <a:cxnLst/>
              <a:rect l="l" t="t" r="r" b="b"/>
              <a:pathLst>
                <a:path w="618" h="1036" extrusionOk="0">
                  <a:moveTo>
                    <a:pt x="60" y="0"/>
                  </a:moveTo>
                  <a:cubicBezTo>
                    <a:pt x="60" y="0"/>
                    <a:pt x="40" y="80"/>
                    <a:pt x="20" y="239"/>
                  </a:cubicBezTo>
                  <a:cubicBezTo>
                    <a:pt x="0" y="359"/>
                    <a:pt x="0" y="538"/>
                    <a:pt x="40" y="697"/>
                  </a:cubicBezTo>
                  <a:cubicBezTo>
                    <a:pt x="40" y="757"/>
                    <a:pt x="60" y="776"/>
                    <a:pt x="100" y="836"/>
                  </a:cubicBezTo>
                  <a:lnTo>
                    <a:pt x="199" y="936"/>
                  </a:lnTo>
                  <a:cubicBezTo>
                    <a:pt x="219" y="956"/>
                    <a:pt x="239" y="995"/>
                    <a:pt x="299" y="995"/>
                  </a:cubicBezTo>
                  <a:cubicBezTo>
                    <a:pt x="319" y="995"/>
                    <a:pt x="358" y="1035"/>
                    <a:pt x="398" y="1035"/>
                  </a:cubicBezTo>
                  <a:lnTo>
                    <a:pt x="617" y="1035"/>
                  </a:lnTo>
                  <a:cubicBezTo>
                    <a:pt x="617" y="1035"/>
                    <a:pt x="597" y="995"/>
                    <a:pt x="557" y="995"/>
                  </a:cubicBezTo>
                  <a:cubicBezTo>
                    <a:pt x="537" y="975"/>
                    <a:pt x="518" y="975"/>
                    <a:pt x="498" y="975"/>
                  </a:cubicBezTo>
                  <a:cubicBezTo>
                    <a:pt x="458" y="975"/>
                    <a:pt x="438" y="956"/>
                    <a:pt x="418" y="956"/>
                  </a:cubicBezTo>
                  <a:cubicBezTo>
                    <a:pt x="398" y="936"/>
                    <a:pt x="358" y="936"/>
                    <a:pt x="339" y="896"/>
                  </a:cubicBezTo>
                  <a:lnTo>
                    <a:pt x="259" y="816"/>
                  </a:lnTo>
                  <a:cubicBezTo>
                    <a:pt x="219" y="796"/>
                    <a:pt x="219" y="776"/>
                    <a:pt x="199" y="757"/>
                  </a:cubicBezTo>
                  <a:cubicBezTo>
                    <a:pt x="159" y="717"/>
                    <a:pt x="140" y="697"/>
                    <a:pt x="140" y="657"/>
                  </a:cubicBezTo>
                  <a:cubicBezTo>
                    <a:pt x="120" y="577"/>
                    <a:pt x="120" y="498"/>
                    <a:pt x="100" y="438"/>
                  </a:cubicBezTo>
                  <a:cubicBezTo>
                    <a:pt x="60" y="359"/>
                    <a:pt x="60" y="299"/>
                    <a:pt x="60" y="219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5" name="Google Shape;3185;p21"/>
            <p:cNvSpPr/>
            <p:nvPr/>
          </p:nvSpPr>
          <p:spPr>
            <a:xfrm>
              <a:off x="2732600" y="3138275"/>
              <a:ext cx="114425" cy="172125"/>
            </a:xfrm>
            <a:custGeom>
              <a:avLst/>
              <a:gdLst/>
              <a:ahLst/>
              <a:cxnLst/>
              <a:rect l="l" t="t" r="r" b="b"/>
              <a:pathLst>
                <a:path w="457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77" y="6885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6" name="Google Shape;3186;p21"/>
            <p:cNvSpPr/>
            <p:nvPr/>
          </p:nvSpPr>
          <p:spPr>
            <a:xfrm>
              <a:off x="272762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7" name="Google Shape;3187;p21"/>
            <p:cNvSpPr/>
            <p:nvPr/>
          </p:nvSpPr>
          <p:spPr>
            <a:xfrm>
              <a:off x="270027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4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0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4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0" y="387"/>
                    <a:pt x="1095" y="1183"/>
                    <a:pt x="1095" y="1183"/>
                  </a:cubicBezTo>
                  <a:lnTo>
                    <a:pt x="3641" y="1183"/>
                  </a:lnTo>
                  <a:lnTo>
                    <a:pt x="3641" y="1163"/>
                  </a:lnTo>
                  <a:lnTo>
                    <a:pt x="6148" y="1163"/>
                  </a:lnTo>
                  <a:cubicBezTo>
                    <a:pt x="6148" y="1163"/>
                    <a:pt x="7044" y="844"/>
                    <a:pt x="7123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8" name="Google Shape;3188;p21"/>
            <p:cNvSpPr/>
            <p:nvPr/>
          </p:nvSpPr>
          <p:spPr>
            <a:xfrm>
              <a:off x="2766425" y="329892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200" y="140"/>
                  </a:cubicBezTo>
                  <a:cubicBezTo>
                    <a:pt x="40" y="240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6" y="240"/>
                  </a:lnTo>
                  <a:cubicBezTo>
                    <a:pt x="1035" y="240"/>
                    <a:pt x="1115" y="260"/>
                    <a:pt x="1194" y="260"/>
                  </a:cubicBezTo>
                  <a:cubicBezTo>
                    <a:pt x="1295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30" y="220"/>
                    <a:pt x="1234" y="140"/>
                  </a:cubicBezTo>
                  <a:cubicBezTo>
                    <a:pt x="1214" y="120"/>
                    <a:pt x="1194" y="100"/>
                    <a:pt x="1135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1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89" name="Google Shape;3189;p21"/>
            <p:cNvSpPr/>
            <p:nvPr/>
          </p:nvSpPr>
          <p:spPr>
            <a:xfrm>
              <a:off x="2842525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8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1" y="343"/>
                    <a:pt x="1" y="343"/>
                  </a:cubicBezTo>
                  <a:cubicBezTo>
                    <a:pt x="1" y="343"/>
                    <a:pt x="80" y="323"/>
                    <a:pt x="180" y="303"/>
                  </a:cubicBezTo>
                  <a:cubicBezTo>
                    <a:pt x="299" y="284"/>
                    <a:pt x="439" y="264"/>
                    <a:pt x="578" y="204"/>
                  </a:cubicBezTo>
                  <a:cubicBezTo>
                    <a:pt x="657" y="184"/>
                    <a:pt x="697" y="184"/>
                    <a:pt x="777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6" y="65"/>
                    <a:pt x="976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0" name="Google Shape;3190;p21"/>
            <p:cNvSpPr/>
            <p:nvPr/>
          </p:nvSpPr>
          <p:spPr>
            <a:xfrm>
              <a:off x="2717175" y="3301125"/>
              <a:ext cx="17950" cy="5800"/>
            </a:xfrm>
            <a:custGeom>
              <a:avLst/>
              <a:gdLst/>
              <a:ahLst/>
              <a:cxnLst/>
              <a:rect l="l" t="t" r="r" b="b"/>
              <a:pathLst>
                <a:path w="718" h="232" extrusionOk="0">
                  <a:moveTo>
                    <a:pt x="180" y="1"/>
                  </a:moveTo>
                  <a:cubicBezTo>
                    <a:pt x="140" y="1"/>
                    <a:pt x="104" y="9"/>
                    <a:pt x="81" y="32"/>
                  </a:cubicBezTo>
                  <a:cubicBezTo>
                    <a:pt x="41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52"/>
                  </a:cubicBezTo>
                  <a:cubicBezTo>
                    <a:pt x="439" y="172"/>
                    <a:pt x="538" y="211"/>
                    <a:pt x="618" y="231"/>
                  </a:cubicBezTo>
                  <a:cubicBezTo>
                    <a:pt x="638" y="225"/>
                    <a:pt x="655" y="222"/>
                    <a:pt x="670" y="222"/>
                  </a:cubicBezTo>
                  <a:cubicBezTo>
                    <a:pt x="700" y="222"/>
                    <a:pt x="717" y="231"/>
                    <a:pt x="717" y="231"/>
                  </a:cubicBezTo>
                  <a:cubicBezTo>
                    <a:pt x="717" y="231"/>
                    <a:pt x="697" y="172"/>
                    <a:pt x="618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9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1" name="Google Shape;3191;p21"/>
            <p:cNvSpPr/>
            <p:nvPr/>
          </p:nvSpPr>
          <p:spPr>
            <a:xfrm>
              <a:off x="3105650" y="3138275"/>
              <a:ext cx="114925" cy="172125"/>
            </a:xfrm>
            <a:custGeom>
              <a:avLst/>
              <a:gdLst/>
              <a:ahLst/>
              <a:cxnLst/>
              <a:rect l="l" t="t" r="r" b="b"/>
              <a:pathLst>
                <a:path w="459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97" y="6885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2" name="Google Shape;3192;p21"/>
            <p:cNvSpPr/>
            <p:nvPr/>
          </p:nvSpPr>
          <p:spPr>
            <a:xfrm>
              <a:off x="310067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3" name="Google Shape;3193;p21"/>
            <p:cNvSpPr/>
            <p:nvPr/>
          </p:nvSpPr>
          <p:spPr>
            <a:xfrm>
              <a:off x="307332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5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1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5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7"/>
                    <a:pt x="1095" y="1183"/>
                    <a:pt x="1095" y="1183"/>
                  </a:cubicBezTo>
                  <a:lnTo>
                    <a:pt x="3642" y="1183"/>
                  </a:lnTo>
                  <a:lnTo>
                    <a:pt x="3642" y="1163"/>
                  </a:lnTo>
                  <a:lnTo>
                    <a:pt x="6149" y="1163"/>
                  </a:lnTo>
                  <a:cubicBezTo>
                    <a:pt x="6149" y="1163"/>
                    <a:pt x="7044" y="864"/>
                    <a:pt x="7124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4" name="Google Shape;3194;p21"/>
            <p:cNvSpPr/>
            <p:nvPr/>
          </p:nvSpPr>
          <p:spPr>
            <a:xfrm>
              <a:off x="3137000" y="3298925"/>
              <a:ext cx="35325" cy="8050"/>
            </a:xfrm>
            <a:custGeom>
              <a:avLst/>
              <a:gdLst/>
              <a:ahLst/>
              <a:cxnLst/>
              <a:rect l="l" t="t" r="r" b="b"/>
              <a:pathLst>
                <a:path w="1413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199" y="140"/>
                  </a:cubicBezTo>
                  <a:cubicBezTo>
                    <a:pt x="40" y="240"/>
                    <a:pt x="0" y="319"/>
                    <a:pt x="0" y="319"/>
                  </a:cubicBezTo>
                  <a:cubicBezTo>
                    <a:pt x="0" y="319"/>
                    <a:pt x="100" y="31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5" y="240"/>
                  </a:lnTo>
                  <a:cubicBezTo>
                    <a:pt x="1035" y="240"/>
                    <a:pt x="1115" y="260"/>
                    <a:pt x="1174" y="260"/>
                  </a:cubicBezTo>
                  <a:cubicBezTo>
                    <a:pt x="1292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29" y="220"/>
                    <a:pt x="1234" y="140"/>
                  </a:cubicBezTo>
                  <a:cubicBezTo>
                    <a:pt x="1214" y="120"/>
                    <a:pt x="1174" y="100"/>
                    <a:pt x="1134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0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5" name="Google Shape;3195;p21"/>
            <p:cNvSpPr/>
            <p:nvPr/>
          </p:nvSpPr>
          <p:spPr>
            <a:xfrm>
              <a:off x="3213100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7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0" y="343"/>
                    <a:pt x="0" y="343"/>
                  </a:cubicBezTo>
                  <a:cubicBezTo>
                    <a:pt x="0" y="343"/>
                    <a:pt x="80" y="343"/>
                    <a:pt x="180" y="303"/>
                  </a:cubicBezTo>
                  <a:cubicBezTo>
                    <a:pt x="299" y="284"/>
                    <a:pt x="438" y="264"/>
                    <a:pt x="577" y="204"/>
                  </a:cubicBezTo>
                  <a:cubicBezTo>
                    <a:pt x="657" y="184"/>
                    <a:pt x="697" y="184"/>
                    <a:pt x="776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5" y="65"/>
                    <a:pt x="975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6" name="Google Shape;3196;p21"/>
            <p:cNvSpPr/>
            <p:nvPr/>
          </p:nvSpPr>
          <p:spPr>
            <a:xfrm>
              <a:off x="3087750" y="3301125"/>
              <a:ext cx="17925" cy="5800"/>
            </a:xfrm>
            <a:custGeom>
              <a:avLst/>
              <a:gdLst/>
              <a:ahLst/>
              <a:cxnLst/>
              <a:rect l="l" t="t" r="r" b="b"/>
              <a:pathLst>
                <a:path w="717" h="232" extrusionOk="0">
                  <a:moveTo>
                    <a:pt x="180" y="1"/>
                  </a:moveTo>
                  <a:cubicBezTo>
                    <a:pt x="139" y="1"/>
                    <a:pt x="104" y="9"/>
                    <a:pt x="80" y="32"/>
                  </a:cubicBezTo>
                  <a:cubicBezTo>
                    <a:pt x="40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32"/>
                  </a:cubicBezTo>
                  <a:cubicBezTo>
                    <a:pt x="438" y="152"/>
                    <a:pt x="538" y="172"/>
                    <a:pt x="617" y="211"/>
                  </a:cubicBezTo>
                  <a:cubicBezTo>
                    <a:pt x="677" y="231"/>
                    <a:pt x="717" y="231"/>
                    <a:pt x="717" y="231"/>
                  </a:cubicBezTo>
                  <a:cubicBezTo>
                    <a:pt x="717" y="231"/>
                    <a:pt x="697" y="172"/>
                    <a:pt x="617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8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7" name="Google Shape;3197;p21"/>
            <p:cNvSpPr/>
            <p:nvPr/>
          </p:nvSpPr>
          <p:spPr>
            <a:xfrm>
              <a:off x="2732600" y="343722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8" name="Google Shape;3198;p21"/>
            <p:cNvSpPr/>
            <p:nvPr/>
          </p:nvSpPr>
          <p:spPr>
            <a:xfrm>
              <a:off x="272762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99" name="Google Shape;3199;p21"/>
            <p:cNvSpPr/>
            <p:nvPr/>
          </p:nvSpPr>
          <p:spPr>
            <a:xfrm>
              <a:off x="270027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4" y="99"/>
                  </a:cubicBezTo>
                  <a:cubicBezTo>
                    <a:pt x="625" y="99"/>
                    <a:pt x="553" y="113"/>
                    <a:pt x="478" y="148"/>
                  </a:cubicBezTo>
                  <a:cubicBezTo>
                    <a:pt x="0" y="386"/>
                    <a:pt x="1095" y="1182"/>
                    <a:pt x="1095" y="1182"/>
                  </a:cubicBezTo>
                  <a:lnTo>
                    <a:pt x="6148" y="1182"/>
                  </a:lnTo>
                  <a:cubicBezTo>
                    <a:pt x="6148" y="1182"/>
                    <a:pt x="7044" y="844"/>
                    <a:pt x="7123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0" name="Google Shape;3200;p21"/>
            <p:cNvSpPr/>
            <p:nvPr/>
          </p:nvSpPr>
          <p:spPr>
            <a:xfrm>
              <a:off x="2766425" y="359787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0"/>
                    <a:pt x="418" y="40"/>
                  </a:cubicBezTo>
                  <a:cubicBezTo>
                    <a:pt x="339" y="80"/>
                    <a:pt x="259" y="100"/>
                    <a:pt x="200" y="140"/>
                  </a:cubicBezTo>
                  <a:cubicBezTo>
                    <a:pt x="40" y="239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79"/>
                    <a:pt x="538" y="239"/>
                    <a:pt x="717" y="239"/>
                  </a:cubicBezTo>
                  <a:lnTo>
                    <a:pt x="956" y="239"/>
                  </a:lnTo>
                  <a:cubicBezTo>
                    <a:pt x="1035" y="239"/>
                    <a:pt x="1115" y="279"/>
                    <a:pt x="1194" y="279"/>
                  </a:cubicBezTo>
                  <a:cubicBezTo>
                    <a:pt x="1295" y="296"/>
                    <a:pt x="1381" y="313"/>
                    <a:pt x="1406" y="317"/>
                  </a:cubicBezTo>
                  <a:lnTo>
                    <a:pt x="1406" y="317"/>
                  </a:lnTo>
                  <a:cubicBezTo>
                    <a:pt x="1387" y="299"/>
                    <a:pt x="1330" y="219"/>
                    <a:pt x="1234" y="140"/>
                  </a:cubicBezTo>
                  <a:cubicBezTo>
                    <a:pt x="1214" y="120"/>
                    <a:pt x="1194" y="100"/>
                    <a:pt x="1135" y="80"/>
                  </a:cubicBezTo>
                  <a:cubicBezTo>
                    <a:pt x="1115" y="40"/>
                    <a:pt x="1055" y="20"/>
                    <a:pt x="1015" y="20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7"/>
                  </a:moveTo>
                  <a:cubicBezTo>
                    <a:pt x="1409" y="320"/>
                    <a:pt x="1411" y="321"/>
                    <a:pt x="1412" y="321"/>
                  </a:cubicBezTo>
                  <a:cubicBezTo>
                    <a:pt x="1413" y="321"/>
                    <a:pt x="1413" y="321"/>
                    <a:pt x="1413" y="319"/>
                  </a:cubicBezTo>
                  <a:cubicBezTo>
                    <a:pt x="1413" y="319"/>
                    <a:pt x="1411" y="318"/>
                    <a:pt x="1406" y="3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1" name="Google Shape;3201;p21"/>
            <p:cNvSpPr/>
            <p:nvPr/>
          </p:nvSpPr>
          <p:spPr>
            <a:xfrm>
              <a:off x="2842525" y="35976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1"/>
                  </a:moveTo>
                  <a:cubicBezTo>
                    <a:pt x="687" y="1"/>
                    <a:pt x="608" y="11"/>
                    <a:pt x="538" y="30"/>
                  </a:cubicBezTo>
                  <a:cubicBezTo>
                    <a:pt x="379" y="50"/>
                    <a:pt x="259" y="130"/>
                    <a:pt x="160" y="209"/>
                  </a:cubicBezTo>
                  <a:cubicBezTo>
                    <a:pt x="60" y="289"/>
                    <a:pt x="1" y="329"/>
                    <a:pt x="1" y="329"/>
                  </a:cubicBezTo>
                  <a:cubicBezTo>
                    <a:pt x="1" y="329"/>
                    <a:pt x="80" y="309"/>
                    <a:pt x="180" y="309"/>
                  </a:cubicBezTo>
                  <a:cubicBezTo>
                    <a:pt x="299" y="289"/>
                    <a:pt x="439" y="249"/>
                    <a:pt x="578" y="209"/>
                  </a:cubicBezTo>
                  <a:cubicBezTo>
                    <a:pt x="657" y="190"/>
                    <a:pt x="697" y="190"/>
                    <a:pt x="777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35" y="190"/>
                    <a:pt x="1135" y="190"/>
                  </a:cubicBezTo>
                  <a:cubicBezTo>
                    <a:pt x="1135" y="190"/>
                    <a:pt x="1135" y="15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50"/>
                    <a:pt x="996" y="50"/>
                    <a:pt x="976" y="30"/>
                  </a:cubicBezTo>
                  <a:cubicBezTo>
                    <a:pt x="916" y="11"/>
                    <a:pt x="841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2" name="Google Shape;3202;p21"/>
            <p:cNvSpPr/>
            <p:nvPr/>
          </p:nvSpPr>
          <p:spPr>
            <a:xfrm>
              <a:off x="2717175" y="3600275"/>
              <a:ext cx="17950" cy="5575"/>
            </a:xfrm>
            <a:custGeom>
              <a:avLst/>
              <a:gdLst/>
              <a:ahLst/>
              <a:cxnLst/>
              <a:rect l="l" t="t" r="r" b="b"/>
              <a:pathLst>
                <a:path w="718" h="223" extrusionOk="0">
                  <a:moveTo>
                    <a:pt x="190" y="1"/>
                  </a:moveTo>
                  <a:cubicBezTo>
                    <a:pt x="145" y="1"/>
                    <a:pt x="106" y="7"/>
                    <a:pt x="81" y="24"/>
                  </a:cubicBezTo>
                  <a:cubicBezTo>
                    <a:pt x="41" y="24"/>
                    <a:pt x="21" y="44"/>
                    <a:pt x="21" y="44"/>
                  </a:cubicBezTo>
                  <a:lnTo>
                    <a:pt x="1" y="84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4"/>
                  </a:cubicBezTo>
                  <a:lnTo>
                    <a:pt x="100" y="84"/>
                  </a:lnTo>
                  <a:cubicBezTo>
                    <a:pt x="120" y="84"/>
                    <a:pt x="180" y="84"/>
                    <a:pt x="220" y="103"/>
                  </a:cubicBezTo>
                  <a:cubicBezTo>
                    <a:pt x="279" y="103"/>
                    <a:pt x="319" y="123"/>
                    <a:pt x="339" y="143"/>
                  </a:cubicBezTo>
                  <a:cubicBezTo>
                    <a:pt x="439" y="183"/>
                    <a:pt x="538" y="203"/>
                    <a:pt x="618" y="223"/>
                  </a:cubicBezTo>
                  <a:cubicBezTo>
                    <a:pt x="638" y="216"/>
                    <a:pt x="655" y="214"/>
                    <a:pt x="670" y="214"/>
                  </a:cubicBezTo>
                  <a:cubicBezTo>
                    <a:pt x="700" y="214"/>
                    <a:pt x="717" y="223"/>
                    <a:pt x="717" y="223"/>
                  </a:cubicBezTo>
                  <a:cubicBezTo>
                    <a:pt x="717" y="223"/>
                    <a:pt x="697" y="183"/>
                    <a:pt x="618" y="143"/>
                  </a:cubicBezTo>
                  <a:cubicBezTo>
                    <a:pt x="538" y="103"/>
                    <a:pt x="478" y="44"/>
                    <a:pt x="379" y="24"/>
                  </a:cubicBezTo>
                  <a:cubicBezTo>
                    <a:pt x="322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3" name="Google Shape;3203;p21"/>
            <p:cNvSpPr/>
            <p:nvPr/>
          </p:nvSpPr>
          <p:spPr>
            <a:xfrm>
              <a:off x="3105650" y="3437225"/>
              <a:ext cx="114925" cy="172625"/>
            </a:xfrm>
            <a:custGeom>
              <a:avLst/>
              <a:gdLst/>
              <a:ahLst/>
              <a:cxnLst/>
              <a:rect l="l" t="t" r="r" b="b"/>
              <a:pathLst>
                <a:path w="459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97" y="6904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4" name="Google Shape;3204;p21"/>
            <p:cNvSpPr/>
            <p:nvPr/>
          </p:nvSpPr>
          <p:spPr>
            <a:xfrm>
              <a:off x="310067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5" name="Google Shape;3205;p21"/>
            <p:cNvSpPr/>
            <p:nvPr/>
          </p:nvSpPr>
          <p:spPr>
            <a:xfrm>
              <a:off x="307332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6"/>
                    <a:pt x="1095" y="1182"/>
                    <a:pt x="1095" y="1182"/>
                  </a:cubicBezTo>
                  <a:lnTo>
                    <a:pt x="6149" y="1182"/>
                  </a:lnTo>
                  <a:cubicBezTo>
                    <a:pt x="6149" y="1182"/>
                    <a:pt x="7044" y="884"/>
                    <a:pt x="7124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6" name="Google Shape;3206;p21"/>
            <p:cNvSpPr/>
            <p:nvPr/>
          </p:nvSpPr>
          <p:spPr>
            <a:xfrm>
              <a:off x="3137000" y="3598375"/>
              <a:ext cx="35325" cy="8200"/>
            </a:xfrm>
            <a:custGeom>
              <a:avLst/>
              <a:gdLst/>
              <a:ahLst/>
              <a:cxnLst/>
              <a:rect l="l" t="t" r="r" b="b"/>
              <a:pathLst>
                <a:path w="1413" h="328" extrusionOk="0">
                  <a:moveTo>
                    <a:pt x="717" y="0"/>
                  </a:moveTo>
                  <a:cubicBezTo>
                    <a:pt x="617" y="0"/>
                    <a:pt x="518" y="20"/>
                    <a:pt x="418" y="60"/>
                  </a:cubicBezTo>
                  <a:cubicBezTo>
                    <a:pt x="339" y="80"/>
                    <a:pt x="259" y="100"/>
                    <a:pt x="19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5" y="279"/>
                    <a:pt x="1174" y="279"/>
                  </a:cubicBezTo>
                  <a:cubicBezTo>
                    <a:pt x="1274" y="293"/>
                    <a:pt x="1353" y="307"/>
                    <a:pt x="1390" y="314"/>
                  </a:cubicBezTo>
                  <a:lnTo>
                    <a:pt x="1390" y="314"/>
                  </a:lnTo>
                  <a:cubicBezTo>
                    <a:pt x="1363" y="287"/>
                    <a:pt x="1311" y="223"/>
                    <a:pt x="1234" y="160"/>
                  </a:cubicBezTo>
                  <a:cubicBezTo>
                    <a:pt x="1214" y="120"/>
                    <a:pt x="1174" y="100"/>
                    <a:pt x="1134" y="80"/>
                  </a:cubicBezTo>
                  <a:cubicBezTo>
                    <a:pt x="1115" y="60"/>
                    <a:pt x="1055" y="20"/>
                    <a:pt x="1015" y="20"/>
                  </a:cubicBezTo>
                  <a:cubicBezTo>
                    <a:pt x="916" y="0"/>
                    <a:pt x="816" y="0"/>
                    <a:pt x="717" y="0"/>
                  </a:cubicBezTo>
                  <a:close/>
                  <a:moveTo>
                    <a:pt x="1390" y="314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7" name="Google Shape;3207;p21"/>
            <p:cNvSpPr/>
            <p:nvPr/>
          </p:nvSpPr>
          <p:spPr>
            <a:xfrm>
              <a:off x="3213100" y="35981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0"/>
                  </a:moveTo>
                  <a:cubicBezTo>
                    <a:pt x="687" y="0"/>
                    <a:pt x="607" y="10"/>
                    <a:pt x="538" y="30"/>
                  </a:cubicBezTo>
                  <a:cubicBezTo>
                    <a:pt x="379" y="70"/>
                    <a:pt x="259" y="130"/>
                    <a:pt x="160" y="209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80" y="309"/>
                  </a:cubicBezTo>
                  <a:cubicBezTo>
                    <a:pt x="299" y="289"/>
                    <a:pt x="438" y="249"/>
                    <a:pt x="577" y="209"/>
                  </a:cubicBezTo>
                  <a:cubicBezTo>
                    <a:pt x="657" y="189"/>
                    <a:pt x="697" y="189"/>
                    <a:pt x="776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89"/>
                    <a:pt x="1135" y="189"/>
                    <a:pt x="1135" y="189"/>
                  </a:cubicBezTo>
                  <a:cubicBezTo>
                    <a:pt x="1135" y="189"/>
                    <a:pt x="113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70"/>
                    <a:pt x="995" y="70"/>
                    <a:pt x="975" y="30"/>
                  </a:cubicBezTo>
                  <a:cubicBezTo>
                    <a:pt x="916" y="10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8" name="Google Shape;3208;p21"/>
            <p:cNvSpPr/>
            <p:nvPr/>
          </p:nvSpPr>
          <p:spPr>
            <a:xfrm>
              <a:off x="3087750" y="3600775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0" y="1"/>
                  </a:moveTo>
                  <a:cubicBezTo>
                    <a:pt x="145" y="1"/>
                    <a:pt x="105" y="7"/>
                    <a:pt x="80" y="24"/>
                  </a:cubicBezTo>
                  <a:cubicBezTo>
                    <a:pt x="40" y="24"/>
                    <a:pt x="21" y="64"/>
                    <a:pt x="21" y="64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3"/>
                  </a:cubicBezTo>
                  <a:lnTo>
                    <a:pt x="100" y="83"/>
                  </a:lnTo>
                  <a:cubicBezTo>
                    <a:pt x="120" y="83"/>
                    <a:pt x="180" y="83"/>
                    <a:pt x="220" y="103"/>
                  </a:cubicBezTo>
                  <a:cubicBezTo>
                    <a:pt x="279" y="103"/>
                    <a:pt x="319" y="123"/>
                    <a:pt x="339" y="123"/>
                  </a:cubicBezTo>
                  <a:cubicBezTo>
                    <a:pt x="438" y="163"/>
                    <a:pt x="538" y="183"/>
                    <a:pt x="617" y="203"/>
                  </a:cubicBezTo>
                  <a:cubicBezTo>
                    <a:pt x="677" y="203"/>
                    <a:pt x="717" y="223"/>
                    <a:pt x="717" y="223"/>
                  </a:cubicBezTo>
                  <a:cubicBezTo>
                    <a:pt x="717" y="223"/>
                    <a:pt x="697" y="183"/>
                    <a:pt x="617" y="163"/>
                  </a:cubicBezTo>
                  <a:cubicBezTo>
                    <a:pt x="538" y="103"/>
                    <a:pt x="478" y="64"/>
                    <a:pt x="379" y="24"/>
                  </a:cubicBezTo>
                  <a:cubicBezTo>
                    <a:pt x="321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09" name="Google Shape;3209;p21"/>
            <p:cNvSpPr/>
            <p:nvPr/>
          </p:nvSpPr>
          <p:spPr>
            <a:xfrm>
              <a:off x="2659000" y="3347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0" name="Google Shape;3210;p21"/>
            <p:cNvSpPr/>
            <p:nvPr/>
          </p:nvSpPr>
          <p:spPr>
            <a:xfrm>
              <a:off x="2693300" y="337505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1" name="Google Shape;3211;p21"/>
            <p:cNvSpPr/>
            <p:nvPr/>
          </p:nvSpPr>
          <p:spPr>
            <a:xfrm>
              <a:off x="2856450" y="32109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2" name="Google Shape;3212;p21"/>
            <p:cNvSpPr/>
            <p:nvPr/>
          </p:nvSpPr>
          <p:spPr>
            <a:xfrm>
              <a:off x="2890775" y="3239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3" name="Google Shape;3213;p21"/>
            <p:cNvSpPr/>
            <p:nvPr/>
          </p:nvSpPr>
          <p:spPr>
            <a:xfrm>
              <a:off x="2834575" y="3369575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4" name="Google Shape;3214;p21"/>
            <p:cNvSpPr/>
            <p:nvPr/>
          </p:nvSpPr>
          <p:spPr>
            <a:xfrm>
              <a:off x="2868900" y="339742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5" name="Google Shape;3215;p21"/>
            <p:cNvSpPr/>
            <p:nvPr/>
          </p:nvSpPr>
          <p:spPr>
            <a:xfrm>
              <a:off x="2984300" y="31532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6" name="Google Shape;3216;p21"/>
            <p:cNvSpPr/>
            <p:nvPr/>
          </p:nvSpPr>
          <p:spPr>
            <a:xfrm>
              <a:off x="3018625" y="318155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7" name="Google Shape;3217;p21"/>
            <p:cNvSpPr/>
            <p:nvPr/>
          </p:nvSpPr>
          <p:spPr>
            <a:xfrm>
              <a:off x="2983300" y="32173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8" name="Google Shape;3218;p21"/>
            <p:cNvSpPr/>
            <p:nvPr/>
          </p:nvSpPr>
          <p:spPr>
            <a:xfrm>
              <a:off x="3017625" y="32457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8"/>
                  </a:lnTo>
                  <a:lnTo>
                    <a:pt x="1492" y="63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19" name="Google Shape;3219;p21"/>
            <p:cNvSpPr/>
            <p:nvPr/>
          </p:nvSpPr>
          <p:spPr>
            <a:xfrm>
              <a:off x="3215575" y="33914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0" name="Google Shape;3220;p21"/>
            <p:cNvSpPr/>
            <p:nvPr/>
          </p:nvSpPr>
          <p:spPr>
            <a:xfrm>
              <a:off x="3249900" y="3419800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1" name="Google Shape;3221;p21"/>
            <p:cNvSpPr/>
            <p:nvPr/>
          </p:nvSpPr>
          <p:spPr>
            <a:xfrm>
              <a:off x="2659000" y="36824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2" name="Google Shape;3222;p21"/>
            <p:cNvSpPr/>
            <p:nvPr/>
          </p:nvSpPr>
          <p:spPr>
            <a:xfrm>
              <a:off x="269330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3" name="Google Shape;3223;p21"/>
            <p:cNvSpPr/>
            <p:nvPr/>
          </p:nvSpPr>
          <p:spPr>
            <a:xfrm>
              <a:off x="2776375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4" name="Google Shape;3224;p21"/>
            <p:cNvSpPr/>
            <p:nvPr/>
          </p:nvSpPr>
          <p:spPr>
            <a:xfrm>
              <a:off x="2810200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5" name="Google Shape;3225;p21"/>
            <p:cNvSpPr/>
            <p:nvPr/>
          </p:nvSpPr>
          <p:spPr>
            <a:xfrm>
              <a:off x="2841525" y="36824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6" name="Google Shape;3226;p21"/>
            <p:cNvSpPr/>
            <p:nvPr/>
          </p:nvSpPr>
          <p:spPr>
            <a:xfrm>
              <a:off x="287585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7" name="Google Shape;3227;p21"/>
            <p:cNvSpPr/>
            <p:nvPr/>
          </p:nvSpPr>
          <p:spPr>
            <a:xfrm>
              <a:off x="3051450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8" name="Google Shape;3228;p21"/>
            <p:cNvSpPr/>
            <p:nvPr/>
          </p:nvSpPr>
          <p:spPr>
            <a:xfrm>
              <a:off x="3085775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29" name="Google Shape;3229;p21"/>
            <p:cNvSpPr/>
            <p:nvPr/>
          </p:nvSpPr>
          <p:spPr>
            <a:xfrm>
              <a:off x="3184750" y="3716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0" name="Google Shape;3230;p21"/>
            <p:cNvSpPr/>
            <p:nvPr/>
          </p:nvSpPr>
          <p:spPr>
            <a:xfrm>
              <a:off x="3218575" y="37451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1" name="Google Shape;3231;p21"/>
            <p:cNvSpPr/>
            <p:nvPr/>
          </p:nvSpPr>
          <p:spPr>
            <a:xfrm>
              <a:off x="2619200" y="3762725"/>
              <a:ext cx="697075" cy="73925"/>
            </a:xfrm>
            <a:custGeom>
              <a:avLst/>
              <a:gdLst/>
              <a:ahLst/>
              <a:cxnLst/>
              <a:rect l="l" t="t" r="r" b="b"/>
              <a:pathLst>
                <a:path w="27883" h="2957" extrusionOk="0">
                  <a:moveTo>
                    <a:pt x="15510" y="1"/>
                  </a:moveTo>
                  <a:cubicBezTo>
                    <a:pt x="14469" y="1"/>
                    <a:pt x="13677" y="377"/>
                    <a:pt x="12615" y="848"/>
                  </a:cubicBezTo>
                  <a:cubicBezTo>
                    <a:pt x="11970" y="1123"/>
                    <a:pt x="11335" y="1230"/>
                    <a:pt x="10698" y="1230"/>
                  </a:cubicBezTo>
                  <a:cubicBezTo>
                    <a:pt x="9585" y="1230"/>
                    <a:pt x="8464" y="905"/>
                    <a:pt x="7263" y="589"/>
                  </a:cubicBezTo>
                  <a:cubicBezTo>
                    <a:pt x="6988" y="514"/>
                    <a:pt x="6737" y="482"/>
                    <a:pt x="6506" y="482"/>
                  </a:cubicBezTo>
                  <a:cubicBezTo>
                    <a:pt x="5202" y="482"/>
                    <a:pt x="4495" y="1491"/>
                    <a:pt x="3485" y="1491"/>
                  </a:cubicBezTo>
                  <a:cubicBezTo>
                    <a:pt x="3438" y="1491"/>
                    <a:pt x="3391" y="1489"/>
                    <a:pt x="3343" y="1484"/>
                  </a:cubicBezTo>
                  <a:cubicBezTo>
                    <a:pt x="2522" y="1407"/>
                    <a:pt x="1933" y="1041"/>
                    <a:pt x="1415" y="1041"/>
                  </a:cubicBezTo>
                  <a:cubicBezTo>
                    <a:pt x="1129" y="1041"/>
                    <a:pt x="866" y="1152"/>
                    <a:pt x="597" y="1484"/>
                  </a:cubicBezTo>
                  <a:cubicBezTo>
                    <a:pt x="0" y="2240"/>
                    <a:pt x="1254" y="2957"/>
                    <a:pt x="1254" y="2957"/>
                  </a:cubicBezTo>
                  <a:lnTo>
                    <a:pt x="13948" y="2957"/>
                  </a:lnTo>
                  <a:lnTo>
                    <a:pt x="13948" y="2937"/>
                  </a:lnTo>
                  <a:lnTo>
                    <a:pt x="27099" y="2937"/>
                  </a:lnTo>
                  <a:cubicBezTo>
                    <a:pt x="27099" y="2937"/>
                    <a:pt x="27883" y="533"/>
                    <a:pt x="25214" y="533"/>
                  </a:cubicBezTo>
                  <a:cubicBezTo>
                    <a:pt x="25030" y="533"/>
                    <a:pt x="24830" y="545"/>
                    <a:pt x="24612" y="569"/>
                  </a:cubicBezTo>
                  <a:cubicBezTo>
                    <a:pt x="22615" y="792"/>
                    <a:pt x="21589" y="1078"/>
                    <a:pt x="20539" y="1078"/>
                  </a:cubicBezTo>
                  <a:cubicBezTo>
                    <a:pt x="19811" y="1078"/>
                    <a:pt x="19071" y="940"/>
                    <a:pt x="17987" y="549"/>
                  </a:cubicBezTo>
                  <a:cubicBezTo>
                    <a:pt x="16962" y="158"/>
                    <a:pt x="16184" y="1"/>
                    <a:pt x="15510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2" name="Google Shape;3232;p21"/>
            <p:cNvSpPr/>
            <p:nvPr/>
          </p:nvSpPr>
          <p:spPr>
            <a:xfrm>
              <a:off x="295345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32" y="0"/>
                    <a:pt x="1513" y="20"/>
                    <a:pt x="1393" y="60"/>
                  </a:cubicBezTo>
                  <a:cubicBezTo>
                    <a:pt x="1274" y="80"/>
                    <a:pt x="1135" y="119"/>
                    <a:pt x="103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8" y="378"/>
                  </a:lnTo>
                  <a:cubicBezTo>
                    <a:pt x="518" y="398"/>
                    <a:pt x="498" y="418"/>
                    <a:pt x="438" y="478"/>
                  </a:cubicBezTo>
                  <a:cubicBezTo>
                    <a:pt x="379" y="517"/>
                    <a:pt x="299" y="577"/>
                    <a:pt x="239" y="657"/>
                  </a:cubicBezTo>
                  <a:lnTo>
                    <a:pt x="100" y="796"/>
                  </a:lnTo>
                  <a:cubicBezTo>
                    <a:pt x="21" y="876"/>
                    <a:pt x="1" y="915"/>
                    <a:pt x="1" y="915"/>
                  </a:cubicBezTo>
                  <a:cubicBezTo>
                    <a:pt x="1" y="915"/>
                    <a:pt x="80" y="895"/>
                    <a:pt x="180" y="876"/>
                  </a:cubicBezTo>
                  <a:cubicBezTo>
                    <a:pt x="220" y="856"/>
                    <a:pt x="299" y="856"/>
                    <a:pt x="339" y="796"/>
                  </a:cubicBezTo>
                  <a:lnTo>
                    <a:pt x="558" y="716"/>
                  </a:lnTo>
                  <a:cubicBezTo>
                    <a:pt x="637" y="696"/>
                    <a:pt x="737" y="677"/>
                    <a:pt x="836" y="657"/>
                  </a:cubicBezTo>
                  <a:lnTo>
                    <a:pt x="1135" y="577"/>
                  </a:lnTo>
                  <a:cubicBezTo>
                    <a:pt x="1234" y="557"/>
                    <a:pt x="1354" y="557"/>
                    <a:pt x="1473" y="517"/>
                  </a:cubicBezTo>
                  <a:cubicBezTo>
                    <a:pt x="1553" y="497"/>
                    <a:pt x="1692" y="497"/>
                    <a:pt x="1791" y="497"/>
                  </a:cubicBezTo>
                  <a:cubicBezTo>
                    <a:pt x="1851" y="488"/>
                    <a:pt x="1906" y="488"/>
                    <a:pt x="1960" y="488"/>
                  </a:cubicBezTo>
                  <a:cubicBezTo>
                    <a:pt x="2015" y="488"/>
                    <a:pt x="2070" y="488"/>
                    <a:pt x="2130" y="478"/>
                  </a:cubicBezTo>
                  <a:lnTo>
                    <a:pt x="2786" y="478"/>
                  </a:lnTo>
                  <a:cubicBezTo>
                    <a:pt x="2886" y="478"/>
                    <a:pt x="2985" y="478"/>
                    <a:pt x="3065" y="497"/>
                  </a:cubicBezTo>
                  <a:cubicBezTo>
                    <a:pt x="3463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24" y="259"/>
                  </a:cubicBezTo>
                  <a:cubicBezTo>
                    <a:pt x="2965" y="179"/>
                    <a:pt x="2726" y="100"/>
                    <a:pt x="2508" y="60"/>
                  </a:cubicBezTo>
                  <a:cubicBezTo>
                    <a:pt x="2388" y="20"/>
                    <a:pt x="2269" y="0"/>
                    <a:pt x="213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3" name="Google Shape;3233;p21"/>
            <p:cNvSpPr/>
            <p:nvPr/>
          </p:nvSpPr>
          <p:spPr>
            <a:xfrm>
              <a:off x="3229025" y="3783900"/>
              <a:ext cx="58225" cy="34350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5" y="1"/>
                  </a:moveTo>
                  <a:cubicBezTo>
                    <a:pt x="816" y="1"/>
                    <a:pt x="736" y="1"/>
                    <a:pt x="637" y="21"/>
                  </a:cubicBezTo>
                  <a:cubicBezTo>
                    <a:pt x="557" y="40"/>
                    <a:pt x="498" y="40"/>
                    <a:pt x="418" y="60"/>
                  </a:cubicBezTo>
                  <a:cubicBezTo>
                    <a:pt x="338" y="100"/>
                    <a:pt x="299" y="120"/>
                    <a:pt x="239" y="140"/>
                  </a:cubicBezTo>
                  <a:cubicBezTo>
                    <a:pt x="199" y="160"/>
                    <a:pt x="139" y="200"/>
                    <a:pt x="120" y="220"/>
                  </a:cubicBezTo>
                  <a:cubicBezTo>
                    <a:pt x="40" y="259"/>
                    <a:pt x="0" y="299"/>
                    <a:pt x="0" y="299"/>
                  </a:cubicBezTo>
                  <a:cubicBezTo>
                    <a:pt x="0" y="299"/>
                    <a:pt x="40" y="319"/>
                    <a:pt x="120" y="319"/>
                  </a:cubicBezTo>
                  <a:cubicBezTo>
                    <a:pt x="199" y="339"/>
                    <a:pt x="319" y="339"/>
                    <a:pt x="438" y="359"/>
                  </a:cubicBezTo>
                  <a:cubicBezTo>
                    <a:pt x="517" y="399"/>
                    <a:pt x="557" y="399"/>
                    <a:pt x="637" y="399"/>
                  </a:cubicBezTo>
                  <a:cubicBezTo>
                    <a:pt x="716" y="399"/>
                    <a:pt x="796" y="419"/>
                    <a:pt x="856" y="438"/>
                  </a:cubicBezTo>
                  <a:cubicBezTo>
                    <a:pt x="915" y="438"/>
                    <a:pt x="935" y="458"/>
                    <a:pt x="995" y="458"/>
                  </a:cubicBezTo>
                  <a:cubicBezTo>
                    <a:pt x="1015" y="458"/>
                    <a:pt x="1055" y="498"/>
                    <a:pt x="1114" y="498"/>
                  </a:cubicBezTo>
                  <a:lnTo>
                    <a:pt x="1333" y="558"/>
                  </a:lnTo>
                  <a:cubicBezTo>
                    <a:pt x="1413" y="598"/>
                    <a:pt x="1453" y="617"/>
                    <a:pt x="1532" y="637"/>
                  </a:cubicBezTo>
                  <a:cubicBezTo>
                    <a:pt x="1592" y="657"/>
                    <a:pt x="1652" y="717"/>
                    <a:pt x="1711" y="737"/>
                  </a:cubicBezTo>
                  <a:cubicBezTo>
                    <a:pt x="1731" y="757"/>
                    <a:pt x="1751" y="797"/>
                    <a:pt x="1791" y="797"/>
                  </a:cubicBezTo>
                  <a:lnTo>
                    <a:pt x="1851" y="856"/>
                  </a:lnTo>
                  <a:cubicBezTo>
                    <a:pt x="1910" y="916"/>
                    <a:pt x="1950" y="956"/>
                    <a:pt x="2010" y="996"/>
                  </a:cubicBezTo>
                  <a:cubicBezTo>
                    <a:pt x="2189" y="1214"/>
                    <a:pt x="2288" y="1374"/>
                    <a:pt x="2288" y="1374"/>
                  </a:cubicBezTo>
                  <a:cubicBezTo>
                    <a:pt x="2288" y="1374"/>
                    <a:pt x="2308" y="1334"/>
                    <a:pt x="2308" y="1254"/>
                  </a:cubicBezTo>
                  <a:cubicBezTo>
                    <a:pt x="2308" y="1194"/>
                    <a:pt x="2328" y="1035"/>
                    <a:pt x="2288" y="916"/>
                  </a:cubicBezTo>
                  <a:cubicBezTo>
                    <a:pt x="2248" y="836"/>
                    <a:pt x="2229" y="757"/>
                    <a:pt x="2189" y="697"/>
                  </a:cubicBezTo>
                  <a:cubicBezTo>
                    <a:pt x="2149" y="637"/>
                    <a:pt x="2129" y="617"/>
                    <a:pt x="2109" y="558"/>
                  </a:cubicBezTo>
                  <a:cubicBezTo>
                    <a:pt x="2089" y="518"/>
                    <a:pt x="2049" y="498"/>
                    <a:pt x="2010" y="438"/>
                  </a:cubicBezTo>
                  <a:cubicBezTo>
                    <a:pt x="1930" y="359"/>
                    <a:pt x="1851" y="299"/>
                    <a:pt x="1791" y="239"/>
                  </a:cubicBezTo>
                  <a:cubicBezTo>
                    <a:pt x="1691" y="200"/>
                    <a:pt x="1612" y="140"/>
                    <a:pt x="1512" y="100"/>
                  </a:cubicBezTo>
                  <a:cubicBezTo>
                    <a:pt x="1413" y="60"/>
                    <a:pt x="1313" y="21"/>
                    <a:pt x="1214" y="21"/>
                  </a:cubicBezTo>
                  <a:cubicBezTo>
                    <a:pt x="1114" y="1"/>
                    <a:pt x="1015" y="1"/>
                    <a:pt x="915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4" name="Google Shape;3234;p21"/>
            <p:cNvSpPr/>
            <p:nvPr/>
          </p:nvSpPr>
          <p:spPr>
            <a:xfrm>
              <a:off x="274205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5" y="20"/>
                    <a:pt x="1075" y="60"/>
                  </a:cubicBezTo>
                  <a:cubicBezTo>
                    <a:pt x="976" y="80"/>
                    <a:pt x="876" y="120"/>
                    <a:pt x="777" y="160"/>
                  </a:cubicBezTo>
                  <a:cubicBezTo>
                    <a:pt x="677" y="199"/>
                    <a:pt x="598" y="259"/>
                    <a:pt x="518" y="299"/>
                  </a:cubicBezTo>
                  <a:cubicBezTo>
                    <a:pt x="438" y="359"/>
                    <a:pt x="379" y="398"/>
                    <a:pt x="319" y="458"/>
                  </a:cubicBezTo>
                  <a:cubicBezTo>
                    <a:pt x="200" y="558"/>
                    <a:pt x="120" y="657"/>
                    <a:pt x="80" y="717"/>
                  </a:cubicBezTo>
                  <a:cubicBezTo>
                    <a:pt x="21" y="796"/>
                    <a:pt x="1" y="856"/>
                    <a:pt x="1" y="856"/>
                  </a:cubicBezTo>
                  <a:cubicBezTo>
                    <a:pt x="1" y="856"/>
                    <a:pt x="41" y="856"/>
                    <a:pt x="140" y="816"/>
                  </a:cubicBezTo>
                  <a:cubicBezTo>
                    <a:pt x="200" y="796"/>
                    <a:pt x="240" y="796"/>
                    <a:pt x="299" y="776"/>
                  </a:cubicBezTo>
                  <a:cubicBezTo>
                    <a:pt x="339" y="757"/>
                    <a:pt x="419" y="757"/>
                    <a:pt x="498" y="717"/>
                  </a:cubicBezTo>
                  <a:cubicBezTo>
                    <a:pt x="578" y="697"/>
                    <a:pt x="637" y="677"/>
                    <a:pt x="717" y="677"/>
                  </a:cubicBezTo>
                  <a:cubicBezTo>
                    <a:pt x="797" y="657"/>
                    <a:pt x="876" y="617"/>
                    <a:pt x="936" y="617"/>
                  </a:cubicBezTo>
                  <a:cubicBezTo>
                    <a:pt x="1015" y="597"/>
                    <a:pt x="1115" y="597"/>
                    <a:pt x="1195" y="577"/>
                  </a:cubicBezTo>
                  <a:cubicBezTo>
                    <a:pt x="1274" y="577"/>
                    <a:pt x="1374" y="538"/>
                    <a:pt x="143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30" y="518"/>
                    <a:pt x="2289" y="538"/>
                    <a:pt x="2428" y="538"/>
                  </a:cubicBezTo>
                  <a:cubicBezTo>
                    <a:pt x="2465" y="535"/>
                    <a:pt x="2501" y="534"/>
                    <a:pt x="2536" y="534"/>
                  </a:cubicBezTo>
                  <a:cubicBezTo>
                    <a:pt x="2745" y="534"/>
                    <a:pt x="2906" y="577"/>
                    <a:pt x="2906" y="577"/>
                  </a:cubicBezTo>
                  <a:cubicBezTo>
                    <a:pt x="2906" y="577"/>
                    <a:pt x="2886" y="518"/>
                    <a:pt x="2806" y="478"/>
                  </a:cubicBezTo>
                  <a:cubicBezTo>
                    <a:pt x="2727" y="398"/>
                    <a:pt x="2627" y="319"/>
                    <a:pt x="2508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5" name="Google Shape;3235;p21"/>
            <p:cNvSpPr/>
            <p:nvPr/>
          </p:nvSpPr>
          <p:spPr>
            <a:xfrm>
              <a:off x="2968375" y="3431750"/>
              <a:ext cx="82600" cy="84500"/>
            </a:xfrm>
            <a:custGeom>
              <a:avLst/>
              <a:gdLst/>
              <a:ahLst/>
              <a:cxnLst/>
              <a:rect l="l" t="t" r="r" b="b"/>
              <a:pathLst>
                <a:path w="3304" h="3380" extrusionOk="0">
                  <a:moveTo>
                    <a:pt x="1" y="0"/>
                  </a:moveTo>
                  <a:cubicBezTo>
                    <a:pt x="239" y="1094"/>
                    <a:pt x="617" y="1055"/>
                    <a:pt x="1334" y="1393"/>
                  </a:cubicBezTo>
                  <a:cubicBezTo>
                    <a:pt x="2070" y="1771"/>
                    <a:pt x="2010" y="1612"/>
                    <a:pt x="2408" y="2587"/>
                  </a:cubicBezTo>
                  <a:cubicBezTo>
                    <a:pt x="2691" y="3279"/>
                    <a:pt x="3023" y="3379"/>
                    <a:pt x="3192" y="3379"/>
                  </a:cubicBezTo>
                  <a:cubicBezTo>
                    <a:pt x="3262" y="3379"/>
                    <a:pt x="3303" y="3363"/>
                    <a:pt x="3303" y="3363"/>
                  </a:cubicBezTo>
                  <a:lnTo>
                    <a:pt x="3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6" name="Google Shape;3236;p21"/>
            <p:cNvSpPr/>
            <p:nvPr/>
          </p:nvSpPr>
          <p:spPr>
            <a:xfrm>
              <a:off x="2981300" y="3438700"/>
              <a:ext cx="20425" cy="12475"/>
            </a:xfrm>
            <a:custGeom>
              <a:avLst/>
              <a:gdLst/>
              <a:ahLst/>
              <a:cxnLst/>
              <a:rect l="l" t="t" r="r" b="b"/>
              <a:pathLst>
                <a:path w="817" h="499" extrusionOk="0">
                  <a:moveTo>
                    <a:pt x="61" y="1"/>
                  </a:moveTo>
                  <a:cubicBezTo>
                    <a:pt x="61" y="1"/>
                    <a:pt x="1" y="41"/>
                    <a:pt x="1" y="140"/>
                  </a:cubicBezTo>
                  <a:cubicBezTo>
                    <a:pt x="1" y="200"/>
                    <a:pt x="21" y="259"/>
                    <a:pt x="80" y="319"/>
                  </a:cubicBezTo>
                  <a:cubicBezTo>
                    <a:pt x="120" y="399"/>
                    <a:pt x="200" y="438"/>
                    <a:pt x="279" y="478"/>
                  </a:cubicBezTo>
                  <a:cubicBezTo>
                    <a:pt x="359" y="498"/>
                    <a:pt x="419" y="498"/>
                    <a:pt x="498" y="498"/>
                  </a:cubicBezTo>
                  <a:cubicBezTo>
                    <a:pt x="578" y="498"/>
                    <a:pt x="618" y="478"/>
                    <a:pt x="677" y="438"/>
                  </a:cubicBezTo>
                  <a:cubicBezTo>
                    <a:pt x="697" y="438"/>
                    <a:pt x="757" y="419"/>
                    <a:pt x="777" y="399"/>
                  </a:cubicBezTo>
                  <a:cubicBezTo>
                    <a:pt x="797" y="379"/>
                    <a:pt x="817" y="379"/>
                    <a:pt x="817" y="379"/>
                  </a:cubicBezTo>
                  <a:lnTo>
                    <a:pt x="657" y="379"/>
                  </a:lnTo>
                  <a:cubicBezTo>
                    <a:pt x="598" y="339"/>
                    <a:pt x="558" y="339"/>
                    <a:pt x="498" y="339"/>
                  </a:cubicBezTo>
                  <a:cubicBezTo>
                    <a:pt x="439" y="339"/>
                    <a:pt x="399" y="339"/>
                    <a:pt x="359" y="319"/>
                  </a:cubicBezTo>
                  <a:cubicBezTo>
                    <a:pt x="259" y="299"/>
                    <a:pt x="180" y="220"/>
                    <a:pt x="120" y="140"/>
                  </a:cubicBezTo>
                  <a:cubicBezTo>
                    <a:pt x="100" y="120"/>
                    <a:pt x="80" y="80"/>
                    <a:pt x="80" y="41"/>
                  </a:cubicBezTo>
                  <a:cubicBezTo>
                    <a:pt x="61" y="21"/>
                    <a:pt x="61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37" name="Google Shape;3237;p21"/>
            <p:cNvSpPr/>
            <p:nvPr/>
          </p:nvSpPr>
          <p:spPr>
            <a:xfrm>
              <a:off x="3033525" y="3486450"/>
              <a:ext cx="15450" cy="18925"/>
            </a:xfrm>
            <a:custGeom>
              <a:avLst/>
              <a:gdLst/>
              <a:ahLst/>
              <a:cxnLst/>
              <a:rect l="l" t="t" r="r" b="b"/>
              <a:pathLst>
                <a:path w="618" h="757" extrusionOk="0">
                  <a:moveTo>
                    <a:pt x="120" y="1"/>
                  </a:moveTo>
                  <a:cubicBezTo>
                    <a:pt x="120" y="1"/>
                    <a:pt x="61" y="60"/>
                    <a:pt x="21" y="160"/>
                  </a:cubicBezTo>
                  <a:cubicBezTo>
                    <a:pt x="1" y="200"/>
                    <a:pt x="1" y="279"/>
                    <a:pt x="1" y="359"/>
                  </a:cubicBezTo>
                  <a:cubicBezTo>
                    <a:pt x="1" y="419"/>
                    <a:pt x="61" y="518"/>
                    <a:pt x="100" y="578"/>
                  </a:cubicBezTo>
                  <a:cubicBezTo>
                    <a:pt x="160" y="618"/>
                    <a:pt x="200" y="677"/>
                    <a:pt x="279" y="697"/>
                  </a:cubicBezTo>
                  <a:cubicBezTo>
                    <a:pt x="319" y="717"/>
                    <a:pt x="399" y="757"/>
                    <a:pt x="459" y="757"/>
                  </a:cubicBezTo>
                  <a:lnTo>
                    <a:pt x="618" y="757"/>
                  </a:lnTo>
                  <a:cubicBezTo>
                    <a:pt x="618" y="757"/>
                    <a:pt x="598" y="757"/>
                    <a:pt x="578" y="717"/>
                  </a:cubicBezTo>
                  <a:cubicBezTo>
                    <a:pt x="558" y="697"/>
                    <a:pt x="518" y="677"/>
                    <a:pt x="478" y="637"/>
                  </a:cubicBezTo>
                  <a:cubicBezTo>
                    <a:pt x="459" y="618"/>
                    <a:pt x="399" y="578"/>
                    <a:pt x="359" y="558"/>
                  </a:cubicBezTo>
                  <a:cubicBezTo>
                    <a:pt x="299" y="518"/>
                    <a:pt x="260" y="498"/>
                    <a:pt x="220" y="458"/>
                  </a:cubicBezTo>
                  <a:cubicBezTo>
                    <a:pt x="160" y="379"/>
                    <a:pt x="120" y="279"/>
                    <a:pt x="120" y="180"/>
                  </a:cubicBezTo>
                  <a:lnTo>
                    <a:pt x="120" y="60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3238" name="Google Shape;3238;p21"/>
          <p:cNvGrpSpPr/>
          <p:nvPr/>
        </p:nvGrpSpPr>
        <p:grpSpPr>
          <a:xfrm>
            <a:off x="2021890" y="3894751"/>
            <a:ext cx="1872883" cy="2530024"/>
            <a:chOff x="6481050" y="2803650"/>
            <a:chExt cx="753100" cy="1033000"/>
          </a:xfrm>
        </p:grpSpPr>
        <p:sp>
          <p:nvSpPr>
            <p:cNvPr id="3239" name="Google Shape;3239;p21"/>
            <p:cNvSpPr/>
            <p:nvPr/>
          </p:nvSpPr>
          <p:spPr>
            <a:xfrm>
              <a:off x="6542750" y="2843800"/>
              <a:ext cx="629725" cy="974450"/>
            </a:xfrm>
            <a:custGeom>
              <a:avLst/>
              <a:gdLst/>
              <a:ahLst/>
              <a:cxnLst/>
              <a:rect l="l" t="t" r="r" b="b"/>
              <a:pathLst>
                <a:path w="25189" h="38978" extrusionOk="0">
                  <a:moveTo>
                    <a:pt x="12614" y="1"/>
                  </a:moveTo>
                  <a:lnTo>
                    <a:pt x="0" y="12396"/>
                  </a:lnTo>
                  <a:lnTo>
                    <a:pt x="0" y="38978"/>
                  </a:lnTo>
                  <a:lnTo>
                    <a:pt x="25189" y="38978"/>
                  </a:lnTo>
                  <a:lnTo>
                    <a:pt x="25189" y="12396"/>
                  </a:lnTo>
                  <a:lnTo>
                    <a:pt x="22184" y="9452"/>
                  </a:lnTo>
                  <a:lnTo>
                    <a:pt x="22184" y="618"/>
                  </a:lnTo>
                  <a:lnTo>
                    <a:pt x="18165" y="618"/>
                  </a:lnTo>
                  <a:lnTo>
                    <a:pt x="18165" y="5472"/>
                  </a:lnTo>
                  <a:lnTo>
                    <a:pt x="126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0" name="Google Shape;3240;p21"/>
            <p:cNvSpPr/>
            <p:nvPr/>
          </p:nvSpPr>
          <p:spPr>
            <a:xfrm>
              <a:off x="6639250" y="3093475"/>
              <a:ext cx="475525" cy="7525"/>
            </a:xfrm>
            <a:custGeom>
              <a:avLst/>
              <a:gdLst/>
              <a:ahLst/>
              <a:cxnLst/>
              <a:rect l="l" t="t" r="r" b="b"/>
              <a:pathLst>
                <a:path w="19021" h="301" extrusionOk="0">
                  <a:moveTo>
                    <a:pt x="181" y="1"/>
                  </a:moveTo>
                  <a:cubicBezTo>
                    <a:pt x="0" y="1"/>
                    <a:pt x="6" y="300"/>
                    <a:pt x="199" y="300"/>
                  </a:cubicBezTo>
                  <a:lnTo>
                    <a:pt x="18822" y="300"/>
                  </a:lnTo>
                  <a:cubicBezTo>
                    <a:pt x="19021" y="300"/>
                    <a:pt x="19021" y="2"/>
                    <a:pt x="18822" y="2"/>
                  </a:cubicBezTo>
                  <a:lnTo>
                    <a:pt x="199" y="2"/>
                  </a:ln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1" name="Google Shape;3241;p21"/>
            <p:cNvSpPr/>
            <p:nvPr/>
          </p:nvSpPr>
          <p:spPr>
            <a:xfrm>
              <a:off x="6853625" y="2865950"/>
              <a:ext cx="7725" cy="235300"/>
            </a:xfrm>
            <a:custGeom>
              <a:avLst/>
              <a:gdLst/>
              <a:ahLst/>
              <a:cxnLst/>
              <a:rect l="l" t="t" r="r" b="b"/>
              <a:pathLst>
                <a:path w="309" h="9412" extrusionOk="0">
                  <a:moveTo>
                    <a:pt x="157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9262"/>
                  </a:lnTo>
                  <a:cubicBezTo>
                    <a:pt x="0" y="9361"/>
                    <a:pt x="75" y="9411"/>
                    <a:pt x="149" y="9411"/>
                  </a:cubicBezTo>
                  <a:cubicBezTo>
                    <a:pt x="224" y="9411"/>
                    <a:pt x="299" y="9361"/>
                    <a:pt x="299" y="9262"/>
                  </a:cubicBezTo>
                  <a:lnTo>
                    <a:pt x="299" y="149"/>
                  </a:lnTo>
                  <a:cubicBezTo>
                    <a:pt x="309" y="50"/>
                    <a:pt x="234" y="0"/>
                    <a:pt x="157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2" name="Google Shape;3242;p21"/>
            <p:cNvSpPr/>
            <p:nvPr/>
          </p:nvSpPr>
          <p:spPr>
            <a:xfrm>
              <a:off x="6739675" y="2934850"/>
              <a:ext cx="235400" cy="166025"/>
            </a:xfrm>
            <a:custGeom>
              <a:avLst/>
              <a:gdLst/>
              <a:ahLst/>
              <a:cxnLst/>
              <a:rect l="l" t="t" r="r" b="b"/>
              <a:pathLst>
                <a:path w="9416" h="6641" extrusionOk="0">
                  <a:moveTo>
                    <a:pt x="9195" y="1"/>
                  </a:moveTo>
                  <a:cubicBezTo>
                    <a:pt x="9144" y="1"/>
                    <a:pt x="9092" y="24"/>
                    <a:pt x="9055" y="79"/>
                  </a:cubicBezTo>
                  <a:cubicBezTo>
                    <a:pt x="7626" y="2127"/>
                    <a:pt x="6178" y="4192"/>
                    <a:pt x="4766" y="6241"/>
                  </a:cubicBezTo>
                  <a:lnTo>
                    <a:pt x="4766" y="6241"/>
                  </a:lnTo>
                  <a:cubicBezTo>
                    <a:pt x="4763" y="6236"/>
                    <a:pt x="4760" y="6232"/>
                    <a:pt x="4757" y="6227"/>
                  </a:cubicBezTo>
                  <a:cubicBezTo>
                    <a:pt x="4578" y="6009"/>
                    <a:pt x="4399" y="5770"/>
                    <a:pt x="4260" y="5551"/>
                  </a:cubicBezTo>
                  <a:cubicBezTo>
                    <a:pt x="3703" y="4835"/>
                    <a:pt x="3185" y="4118"/>
                    <a:pt x="2648" y="3382"/>
                  </a:cubicBezTo>
                  <a:cubicBezTo>
                    <a:pt x="1872" y="2368"/>
                    <a:pt x="1136" y="1353"/>
                    <a:pt x="360" y="358"/>
                  </a:cubicBezTo>
                  <a:cubicBezTo>
                    <a:pt x="316" y="294"/>
                    <a:pt x="259" y="269"/>
                    <a:pt x="206" y="269"/>
                  </a:cubicBezTo>
                  <a:cubicBezTo>
                    <a:pt x="94" y="269"/>
                    <a:pt x="0" y="383"/>
                    <a:pt x="82" y="477"/>
                  </a:cubicBezTo>
                  <a:cubicBezTo>
                    <a:pt x="1594" y="2527"/>
                    <a:pt x="3126" y="4536"/>
                    <a:pt x="4638" y="6566"/>
                  </a:cubicBezTo>
                  <a:cubicBezTo>
                    <a:pt x="4668" y="6615"/>
                    <a:pt x="4717" y="6640"/>
                    <a:pt x="4767" y="6640"/>
                  </a:cubicBezTo>
                  <a:cubicBezTo>
                    <a:pt x="4817" y="6640"/>
                    <a:pt x="4867" y="6615"/>
                    <a:pt x="4896" y="6566"/>
                  </a:cubicBezTo>
                  <a:cubicBezTo>
                    <a:pt x="6369" y="4457"/>
                    <a:pt x="7861" y="2348"/>
                    <a:pt x="9333" y="239"/>
                  </a:cubicBezTo>
                  <a:cubicBezTo>
                    <a:pt x="9416" y="115"/>
                    <a:pt x="9309" y="1"/>
                    <a:pt x="9195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3" name="Google Shape;3243;p21"/>
            <p:cNvSpPr/>
            <p:nvPr/>
          </p:nvSpPr>
          <p:spPr>
            <a:xfrm>
              <a:off x="6980950" y="2841325"/>
              <a:ext cx="137300" cy="90200"/>
            </a:xfrm>
            <a:custGeom>
              <a:avLst/>
              <a:gdLst/>
              <a:ahLst/>
              <a:cxnLst/>
              <a:rect l="l" t="t" r="r" b="b"/>
              <a:pathLst>
                <a:path w="5492" h="3608" extrusionOk="0">
                  <a:moveTo>
                    <a:pt x="2707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8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37" y="1532"/>
                    <a:pt x="1848" y="1532"/>
                  </a:cubicBezTo>
                  <a:cubicBezTo>
                    <a:pt x="1856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43" y="1891"/>
                    <a:pt x="3829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9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4" name="Google Shape;3244;p21"/>
            <p:cNvSpPr/>
            <p:nvPr/>
          </p:nvSpPr>
          <p:spPr>
            <a:xfrm>
              <a:off x="6481050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3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2" y="9923"/>
                    <a:pt x="10427" y="9088"/>
                  </a:cubicBezTo>
                  <a:cubicBezTo>
                    <a:pt x="11342" y="8232"/>
                    <a:pt x="12158" y="8889"/>
                    <a:pt x="13013" y="7118"/>
                  </a:cubicBezTo>
                  <a:cubicBezTo>
                    <a:pt x="13715" y="5666"/>
                    <a:pt x="14698" y="4039"/>
                    <a:pt x="15621" y="4039"/>
                  </a:cubicBezTo>
                  <a:cubicBezTo>
                    <a:pt x="15824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55" y="8272"/>
                    <a:pt x="20673" y="8312"/>
                    <a:pt x="21230" y="10262"/>
                  </a:cubicBezTo>
                  <a:cubicBezTo>
                    <a:pt x="21767" y="12192"/>
                    <a:pt x="23041" y="12410"/>
                    <a:pt x="24016" y="12609"/>
                  </a:cubicBezTo>
                  <a:cubicBezTo>
                    <a:pt x="24951" y="12808"/>
                    <a:pt x="25209" y="15554"/>
                    <a:pt x="28214" y="15594"/>
                  </a:cubicBezTo>
                  <a:lnTo>
                    <a:pt x="28353" y="15594"/>
                  </a:lnTo>
                  <a:cubicBezTo>
                    <a:pt x="2932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5" name="Google Shape;3245;p21"/>
            <p:cNvSpPr/>
            <p:nvPr/>
          </p:nvSpPr>
          <p:spPr>
            <a:xfrm>
              <a:off x="6660125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0"/>
                  </a:moveTo>
                  <a:cubicBezTo>
                    <a:pt x="1871" y="0"/>
                    <a:pt x="1871" y="20"/>
                    <a:pt x="1851" y="100"/>
                  </a:cubicBezTo>
                  <a:cubicBezTo>
                    <a:pt x="185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72" y="657"/>
                  </a:cubicBezTo>
                  <a:cubicBezTo>
                    <a:pt x="1552" y="717"/>
                    <a:pt x="1473" y="737"/>
                    <a:pt x="1413" y="796"/>
                  </a:cubicBezTo>
                  <a:cubicBezTo>
                    <a:pt x="1353" y="816"/>
                    <a:pt x="1294" y="836"/>
                    <a:pt x="1234" y="856"/>
                  </a:cubicBezTo>
                  <a:cubicBezTo>
                    <a:pt x="1095" y="916"/>
                    <a:pt x="956" y="936"/>
                    <a:pt x="796" y="956"/>
                  </a:cubicBezTo>
                  <a:cubicBezTo>
                    <a:pt x="657" y="956"/>
                    <a:pt x="53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60" y="1115"/>
                    <a:pt x="379" y="1194"/>
                  </a:cubicBezTo>
                  <a:cubicBezTo>
                    <a:pt x="474" y="1212"/>
                    <a:pt x="595" y="1225"/>
                    <a:pt x="729" y="1225"/>
                  </a:cubicBezTo>
                  <a:cubicBezTo>
                    <a:pt x="905" y="1225"/>
                    <a:pt x="1102" y="1202"/>
                    <a:pt x="1294" y="1135"/>
                  </a:cubicBezTo>
                  <a:cubicBezTo>
                    <a:pt x="1393" y="1115"/>
                    <a:pt x="1473" y="1055"/>
                    <a:pt x="1552" y="1015"/>
                  </a:cubicBezTo>
                  <a:cubicBezTo>
                    <a:pt x="1612" y="956"/>
                    <a:pt x="1692" y="916"/>
                    <a:pt x="1751" y="836"/>
                  </a:cubicBezTo>
                  <a:cubicBezTo>
                    <a:pt x="1791" y="757"/>
                    <a:pt x="1851" y="697"/>
                    <a:pt x="187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71" y="40"/>
                    <a:pt x="1871" y="0"/>
                    <a:pt x="1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6" name="Google Shape;3246;p21"/>
            <p:cNvSpPr/>
            <p:nvPr/>
          </p:nvSpPr>
          <p:spPr>
            <a:xfrm>
              <a:off x="6524325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1"/>
                  </a:moveTo>
                  <a:cubicBezTo>
                    <a:pt x="1851" y="1"/>
                    <a:pt x="1851" y="21"/>
                    <a:pt x="1831" y="100"/>
                  </a:cubicBezTo>
                  <a:cubicBezTo>
                    <a:pt x="1831" y="120"/>
                    <a:pt x="1811" y="160"/>
                    <a:pt x="1811" y="220"/>
                  </a:cubicBezTo>
                  <a:cubicBezTo>
                    <a:pt x="1811" y="259"/>
                    <a:pt x="1792" y="319"/>
                    <a:pt x="1752" y="359"/>
                  </a:cubicBezTo>
                  <a:cubicBezTo>
                    <a:pt x="1752" y="419"/>
                    <a:pt x="1712" y="458"/>
                    <a:pt x="1692" y="518"/>
                  </a:cubicBezTo>
                  <a:cubicBezTo>
                    <a:pt x="1652" y="578"/>
                    <a:pt x="1612" y="618"/>
                    <a:pt x="1553" y="677"/>
                  </a:cubicBezTo>
                  <a:cubicBezTo>
                    <a:pt x="1533" y="717"/>
                    <a:pt x="145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38" y="956"/>
                    <a:pt x="518" y="996"/>
                    <a:pt x="399" y="996"/>
                  </a:cubicBezTo>
                  <a:cubicBezTo>
                    <a:pt x="160" y="1016"/>
                    <a:pt x="1" y="1016"/>
                    <a:pt x="1" y="1016"/>
                  </a:cubicBezTo>
                  <a:cubicBezTo>
                    <a:pt x="1" y="1016"/>
                    <a:pt x="140" y="1095"/>
                    <a:pt x="359" y="1195"/>
                  </a:cubicBezTo>
                  <a:cubicBezTo>
                    <a:pt x="463" y="1212"/>
                    <a:pt x="585" y="1225"/>
                    <a:pt x="720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53" y="1055"/>
                    <a:pt x="1533" y="1016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5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51" y="41"/>
                    <a:pt x="1851" y="1"/>
                    <a:pt x="1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7" name="Google Shape;3247;p21"/>
            <p:cNvSpPr/>
            <p:nvPr/>
          </p:nvSpPr>
          <p:spPr>
            <a:xfrm>
              <a:off x="6763100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34" y="100"/>
                  </a:cubicBezTo>
                  <a:cubicBezTo>
                    <a:pt x="1154" y="140"/>
                    <a:pt x="1154" y="160"/>
                    <a:pt x="1194" y="219"/>
                  </a:cubicBezTo>
                  <a:cubicBezTo>
                    <a:pt x="1194" y="259"/>
                    <a:pt x="121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194" y="657"/>
                    <a:pt x="1194" y="737"/>
                  </a:cubicBezTo>
                  <a:cubicBezTo>
                    <a:pt x="1194" y="816"/>
                    <a:pt x="1134" y="856"/>
                    <a:pt x="1114" y="936"/>
                  </a:cubicBezTo>
                  <a:cubicBezTo>
                    <a:pt x="1055" y="995"/>
                    <a:pt x="1035" y="1055"/>
                    <a:pt x="995" y="1115"/>
                  </a:cubicBezTo>
                  <a:cubicBezTo>
                    <a:pt x="895" y="1214"/>
                    <a:pt x="756" y="1314"/>
                    <a:pt x="657" y="1413"/>
                  </a:cubicBezTo>
                  <a:cubicBezTo>
                    <a:pt x="557" y="1493"/>
                    <a:pt x="438" y="1552"/>
                    <a:pt x="338" y="1632"/>
                  </a:cubicBezTo>
                  <a:cubicBezTo>
                    <a:pt x="139" y="1751"/>
                    <a:pt x="0" y="1851"/>
                    <a:pt x="0" y="1851"/>
                  </a:cubicBezTo>
                  <a:cubicBezTo>
                    <a:pt x="0" y="1851"/>
                    <a:pt x="139" y="1851"/>
                    <a:pt x="398" y="1732"/>
                  </a:cubicBezTo>
                  <a:cubicBezTo>
                    <a:pt x="617" y="1652"/>
                    <a:pt x="935" y="1513"/>
                    <a:pt x="1154" y="1234"/>
                  </a:cubicBezTo>
                  <a:lnTo>
                    <a:pt x="1313" y="1015"/>
                  </a:lnTo>
                  <a:cubicBezTo>
                    <a:pt x="133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53" y="359"/>
                    <a:pt x="1333" y="319"/>
                  </a:cubicBezTo>
                  <a:lnTo>
                    <a:pt x="1254" y="160"/>
                  </a:lnTo>
                  <a:cubicBezTo>
                    <a:pt x="123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8" name="Google Shape;3248;p21"/>
            <p:cNvSpPr/>
            <p:nvPr/>
          </p:nvSpPr>
          <p:spPr>
            <a:xfrm>
              <a:off x="6929725" y="2944775"/>
              <a:ext cx="37825" cy="44025"/>
            </a:xfrm>
            <a:custGeom>
              <a:avLst/>
              <a:gdLst/>
              <a:ahLst/>
              <a:cxnLst/>
              <a:rect l="l" t="t" r="r" b="b"/>
              <a:pathLst>
                <a:path w="1513" h="1761" extrusionOk="0">
                  <a:moveTo>
                    <a:pt x="40" y="1"/>
                  </a:moveTo>
                  <a:cubicBezTo>
                    <a:pt x="40" y="1"/>
                    <a:pt x="0" y="160"/>
                    <a:pt x="20" y="439"/>
                  </a:cubicBezTo>
                  <a:cubicBezTo>
                    <a:pt x="20" y="677"/>
                    <a:pt x="60" y="1035"/>
                    <a:pt x="259" y="1334"/>
                  </a:cubicBezTo>
                  <a:cubicBezTo>
                    <a:pt x="319" y="1394"/>
                    <a:pt x="378" y="1453"/>
                    <a:pt x="438" y="1533"/>
                  </a:cubicBezTo>
                  <a:cubicBezTo>
                    <a:pt x="518" y="1573"/>
                    <a:pt x="577" y="1652"/>
                    <a:pt x="657" y="1672"/>
                  </a:cubicBezTo>
                  <a:cubicBezTo>
                    <a:pt x="736" y="1732"/>
                    <a:pt x="816" y="1752"/>
                    <a:pt x="876" y="1752"/>
                  </a:cubicBezTo>
                  <a:cubicBezTo>
                    <a:pt x="929" y="1752"/>
                    <a:pt x="982" y="1760"/>
                    <a:pt x="1035" y="1760"/>
                  </a:cubicBezTo>
                  <a:cubicBezTo>
                    <a:pt x="1061" y="1760"/>
                    <a:pt x="1088" y="1758"/>
                    <a:pt x="111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93" y="1692"/>
                    <a:pt x="1413" y="1672"/>
                  </a:cubicBezTo>
                  <a:cubicBezTo>
                    <a:pt x="1493" y="1652"/>
                    <a:pt x="1512" y="1632"/>
                    <a:pt x="1512" y="1632"/>
                  </a:cubicBezTo>
                  <a:lnTo>
                    <a:pt x="1254" y="1632"/>
                  </a:lnTo>
                  <a:cubicBezTo>
                    <a:pt x="1214" y="1632"/>
                    <a:pt x="1154" y="1592"/>
                    <a:pt x="1115" y="1592"/>
                  </a:cubicBezTo>
                  <a:cubicBezTo>
                    <a:pt x="1055" y="1592"/>
                    <a:pt x="995" y="1573"/>
                    <a:pt x="935" y="1553"/>
                  </a:cubicBezTo>
                  <a:cubicBezTo>
                    <a:pt x="856" y="1553"/>
                    <a:pt x="816" y="1493"/>
                    <a:pt x="756" y="1473"/>
                  </a:cubicBezTo>
                  <a:cubicBezTo>
                    <a:pt x="717" y="1453"/>
                    <a:pt x="657" y="1394"/>
                    <a:pt x="617" y="1354"/>
                  </a:cubicBezTo>
                  <a:cubicBezTo>
                    <a:pt x="597" y="1294"/>
                    <a:pt x="518" y="1254"/>
                    <a:pt x="498" y="1175"/>
                  </a:cubicBezTo>
                  <a:cubicBezTo>
                    <a:pt x="418" y="1055"/>
                    <a:pt x="339" y="896"/>
                    <a:pt x="299" y="777"/>
                  </a:cubicBezTo>
                  <a:cubicBezTo>
                    <a:pt x="239" y="657"/>
                    <a:pt x="199" y="538"/>
                    <a:pt x="159" y="399"/>
                  </a:cubicBezTo>
                  <a:cubicBezTo>
                    <a:pt x="10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49" name="Google Shape;3249;p21"/>
            <p:cNvSpPr/>
            <p:nvPr/>
          </p:nvSpPr>
          <p:spPr>
            <a:xfrm>
              <a:off x="7032675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61" y="0"/>
                  </a:moveTo>
                  <a:cubicBezTo>
                    <a:pt x="61" y="0"/>
                    <a:pt x="21" y="179"/>
                    <a:pt x="1" y="418"/>
                  </a:cubicBezTo>
                  <a:cubicBezTo>
                    <a:pt x="1" y="677"/>
                    <a:pt x="41" y="1015"/>
                    <a:pt x="240" y="1313"/>
                  </a:cubicBezTo>
                  <a:cubicBezTo>
                    <a:pt x="299" y="1393"/>
                    <a:pt x="379" y="1433"/>
                    <a:pt x="419" y="1512"/>
                  </a:cubicBezTo>
                  <a:cubicBezTo>
                    <a:pt x="498" y="1572"/>
                    <a:pt x="578" y="1632"/>
                    <a:pt x="638" y="1671"/>
                  </a:cubicBezTo>
                  <a:cubicBezTo>
                    <a:pt x="737" y="1711"/>
                    <a:pt x="817" y="1731"/>
                    <a:pt x="896" y="1731"/>
                  </a:cubicBezTo>
                  <a:cubicBezTo>
                    <a:pt x="949" y="1731"/>
                    <a:pt x="993" y="1749"/>
                    <a:pt x="1041" y="1749"/>
                  </a:cubicBezTo>
                  <a:cubicBezTo>
                    <a:pt x="1064" y="1749"/>
                    <a:pt x="1089" y="1744"/>
                    <a:pt x="1115" y="1731"/>
                  </a:cubicBezTo>
                  <a:cubicBezTo>
                    <a:pt x="1195" y="1731"/>
                    <a:pt x="1234" y="1731"/>
                    <a:pt x="1294" y="1711"/>
                  </a:cubicBezTo>
                  <a:cubicBezTo>
                    <a:pt x="1334" y="1691"/>
                    <a:pt x="1394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5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7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59" y="895"/>
                    <a:pt x="299" y="776"/>
                  </a:cubicBezTo>
                  <a:cubicBezTo>
                    <a:pt x="259" y="637"/>
                    <a:pt x="200" y="517"/>
                    <a:pt x="180" y="398"/>
                  </a:cubicBezTo>
                  <a:cubicBezTo>
                    <a:pt x="100" y="139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0" name="Google Shape;3250;p21"/>
            <p:cNvSpPr/>
            <p:nvPr/>
          </p:nvSpPr>
          <p:spPr>
            <a:xfrm>
              <a:off x="7131675" y="3138275"/>
              <a:ext cx="65175" cy="42300"/>
            </a:xfrm>
            <a:custGeom>
              <a:avLst/>
              <a:gdLst/>
              <a:ahLst/>
              <a:cxnLst/>
              <a:rect l="l" t="t" r="r" b="b"/>
              <a:pathLst>
                <a:path w="2607" h="1692" extrusionOk="0">
                  <a:moveTo>
                    <a:pt x="0" y="0"/>
                  </a:moveTo>
                  <a:cubicBezTo>
                    <a:pt x="0" y="1"/>
                    <a:pt x="20" y="219"/>
                    <a:pt x="139" y="558"/>
                  </a:cubicBezTo>
                  <a:cubicBezTo>
                    <a:pt x="299" y="836"/>
                    <a:pt x="577" y="1254"/>
                    <a:pt x="955" y="1493"/>
                  </a:cubicBezTo>
                  <a:cubicBezTo>
                    <a:pt x="1055" y="1572"/>
                    <a:pt x="1194" y="1592"/>
                    <a:pt x="1293" y="1652"/>
                  </a:cubicBezTo>
                  <a:cubicBezTo>
                    <a:pt x="1413" y="1672"/>
                    <a:pt x="1532" y="1692"/>
                    <a:pt x="1632" y="1692"/>
                  </a:cubicBezTo>
                  <a:cubicBezTo>
                    <a:pt x="1771" y="1692"/>
                    <a:pt x="1851" y="1692"/>
                    <a:pt x="1950" y="1652"/>
                  </a:cubicBezTo>
                  <a:cubicBezTo>
                    <a:pt x="2069" y="1612"/>
                    <a:pt x="2129" y="1572"/>
                    <a:pt x="2209" y="1513"/>
                  </a:cubicBezTo>
                  <a:cubicBezTo>
                    <a:pt x="2288" y="1473"/>
                    <a:pt x="2328" y="1413"/>
                    <a:pt x="2388" y="1373"/>
                  </a:cubicBezTo>
                  <a:cubicBezTo>
                    <a:pt x="2428" y="1314"/>
                    <a:pt x="2487" y="1294"/>
                    <a:pt x="2507" y="1254"/>
                  </a:cubicBezTo>
                  <a:cubicBezTo>
                    <a:pt x="2587" y="1174"/>
                    <a:pt x="2607" y="1115"/>
                    <a:pt x="2607" y="1115"/>
                  </a:cubicBezTo>
                  <a:lnTo>
                    <a:pt x="2607" y="1115"/>
                  </a:lnTo>
                  <a:cubicBezTo>
                    <a:pt x="2607" y="1115"/>
                    <a:pt x="2567" y="1154"/>
                    <a:pt x="2487" y="1194"/>
                  </a:cubicBezTo>
                  <a:lnTo>
                    <a:pt x="2328" y="1274"/>
                  </a:lnTo>
                  <a:cubicBezTo>
                    <a:pt x="2268" y="1294"/>
                    <a:pt x="2209" y="1314"/>
                    <a:pt x="2129" y="1353"/>
                  </a:cubicBezTo>
                  <a:cubicBezTo>
                    <a:pt x="2069" y="1373"/>
                    <a:pt x="1990" y="1393"/>
                    <a:pt x="1910" y="1393"/>
                  </a:cubicBezTo>
                  <a:cubicBezTo>
                    <a:pt x="1884" y="1400"/>
                    <a:pt x="1855" y="1402"/>
                    <a:pt x="1826" y="1402"/>
                  </a:cubicBezTo>
                  <a:cubicBezTo>
                    <a:pt x="1769" y="1402"/>
                    <a:pt x="1711" y="1393"/>
                    <a:pt x="1671" y="1393"/>
                  </a:cubicBezTo>
                  <a:cubicBezTo>
                    <a:pt x="1592" y="1393"/>
                    <a:pt x="1492" y="1353"/>
                    <a:pt x="1413" y="1314"/>
                  </a:cubicBezTo>
                  <a:cubicBezTo>
                    <a:pt x="1333" y="1294"/>
                    <a:pt x="1234" y="1274"/>
                    <a:pt x="1174" y="1194"/>
                  </a:cubicBezTo>
                  <a:cubicBezTo>
                    <a:pt x="1015" y="1095"/>
                    <a:pt x="876" y="955"/>
                    <a:pt x="716" y="816"/>
                  </a:cubicBezTo>
                  <a:cubicBezTo>
                    <a:pt x="577" y="677"/>
                    <a:pt x="438" y="558"/>
                    <a:pt x="338" y="418"/>
                  </a:cubicBezTo>
                  <a:cubicBezTo>
                    <a:pt x="140" y="180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1" name="Google Shape;3251;p21"/>
            <p:cNvSpPr/>
            <p:nvPr/>
          </p:nvSpPr>
          <p:spPr>
            <a:xfrm>
              <a:off x="6756125" y="3431750"/>
              <a:ext cx="203475" cy="387000"/>
            </a:xfrm>
            <a:custGeom>
              <a:avLst/>
              <a:gdLst/>
              <a:ahLst/>
              <a:cxnLst/>
              <a:rect l="l" t="t" r="r" b="b"/>
              <a:pathLst>
                <a:path w="8139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8138" y="15479"/>
                  </a:lnTo>
                  <a:lnTo>
                    <a:pt x="8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2" name="Google Shape;3252;p21"/>
            <p:cNvSpPr/>
            <p:nvPr/>
          </p:nvSpPr>
          <p:spPr>
            <a:xfrm>
              <a:off x="6756123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3" name="Google Shape;3253;p21"/>
            <p:cNvSpPr/>
            <p:nvPr/>
          </p:nvSpPr>
          <p:spPr>
            <a:xfrm>
              <a:off x="6788947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4" name="Google Shape;3254;p21"/>
            <p:cNvSpPr/>
            <p:nvPr/>
          </p:nvSpPr>
          <p:spPr>
            <a:xfrm>
              <a:off x="6821771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5" name="Google Shape;3255;p21"/>
            <p:cNvSpPr/>
            <p:nvPr/>
          </p:nvSpPr>
          <p:spPr>
            <a:xfrm>
              <a:off x="6854121" y="3431753"/>
              <a:ext cx="6475" cy="374577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6" name="Google Shape;3256;p21"/>
            <p:cNvSpPr/>
            <p:nvPr/>
          </p:nvSpPr>
          <p:spPr>
            <a:xfrm>
              <a:off x="6887445" y="3431753"/>
              <a:ext cx="5975" cy="374577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7" name="Google Shape;3257;p21"/>
            <p:cNvSpPr/>
            <p:nvPr/>
          </p:nvSpPr>
          <p:spPr>
            <a:xfrm>
              <a:off x="6920269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8" name="Google Shape;3258;p21"/>
            <p:cNvSpPr/>
            <p:nvPr/>
          </p:nvSpPr>
          <p:spPr>
            <a:xfrm>
              <a:off x="6953094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59" name="Google Shape;3259;p21"/>
            <p:cNvSpPr/>
            <p:nvPr/>
          </p:nvSpPr>
          <p:spPr>
            <a:xfrm>
              <a:off x="6920275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17" y="797"/>
                    <a:pt x="796" y="618"/>
                    <a:pt x="796" y="399"/>
                  </a:cubicBezTo>
                  <a:cubicBezTo>
                    <a:pt x="796" y="180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0" name="Google Shape;3260;p21"/>
            <p:cNvSpPr/>
            <p:nvPr/>
          </p:nvSpPr>
          <p:spPr>
            <a:xfrm>
              <a:off x="663227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1" name="Google Shape;3261;p21"/>
            <p:cNvSpPr/>
            <p:nvPr/>
          </p:nvSpPr>
          <p:spPr>
            <a:xfrm>
              <a:off x="6627800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37" y="3423"/>
                  </a:lnTo>
                  <a:lnTo>
                    <a:pt x="537" y="538"/>
                  </a:lnTo>
                  <a:close/>
                  <a:moveTo>
                    <a:pt x="4537" y="538"/>
                  </a:moveTo>
                  <a:lnTo>
                    <a:pt x="453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37" y="6845"/>
                  </a:lnTo>
                  <a:lnTo>
                    <a:pt x="537" y="3960"/>
                  </a:lnTo>
                  <a:close/>
                  <a:moveTo>
                    <a:pt x="4537" y="3960"/>
                  </a:moveTo>
                  <a:lnTo>
                    <a:pt x="453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2" name="Google Shape;3262;p21"/>
            <p:cNvSpPr/>
            <p:nvPr/>
          </p:nvSpPr>
          <p:spPr>
            <a:xfrm>
              <a:off x="6599950" y="3352750"/>
              <a:ext cx="178475" cy="29275"/>
            </a:xfrm>
            <a:custGeom>
              <a:avLst/>
              <a:gdLst/>
              <a:ahLst/>
              <a:cxnLst/>
              <a:rect l="l" t="t" r="r" b="b"/>
              <a:pathLst>
                <a:path w="7139" h="1171" extrusionOk="0">
                  <a:moveTo>
                    <a:pt x="6592" y="0"/>
                  </a:moveTo>
                  <a:cubicBezTo>
                    <a:pt x="6202" y="0"/>
                    <a:pt x="5688" y="134"/>
                    <a:pt x="5412" y="255"/>
                  </a:cubicBezTo>
                  <a:cubicBezTo>
                    <a:pt x="5226" y="337"/>
                    <a:pt x="5065" y="375"/>
                    <a:pt x="4898" y="375"/>
                  </a:cubicBezTo>
                  <a:cubicBezTo>
                    <a:pt x="4620" y="375"/>
                    <a:pt x="4328" y="270"/>
                    <a:pt x="3880" y="96"/>
                  </a:cubicBezTo>
                  <a:cubicBezTo>
                    <a:pt x="3706" y="33"/>
                    <a:pt x="3547" y="8"/>
                    <a:pt x="3397" y="8"/>
                  </a:cubicBezTo>
                  <a:cubicBezTo>
                    <a:pt x="2926" y="8"/>
                    <a:pt x="2532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4" y="1171"/>
                    <a:pt x="1094" y="1171"/>
                  </a:cubicBezTo>
                  <a:lnTo>
                    <a:pt x="6148" y="1171"/>
                  </a:lnTo>
                  <a:cubicBezTo>
                    <a:pt x="6148" y="1171"/>
                    <a:pt x="7043" y="852"/>
                    <a:pt x="7103" y="335"/>
                  </a:cubicBezTo>
                  <a:cubicBezTo>
                    <a:pt x="7139" y="87"/>
                    <a:pt x="6905" y="0"/>
                    <a:pt x="659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3" name="Google Shape;3263;p21"/>
            <p:cNvSpPr/>
            <p:nvPr/>
          </p:nvSpPr>
          <p:spPr>
            <a:xfrm>
              <a:off x="6666100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39" y="80"/>
                    <a:pt x="259" y="100"/>
                    <a:pt x="17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8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4" y="279"/>
                    <a:pt x="1194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2" y="288"/>
                    <a:pt x="1310" y="224"/>
                    <a:pt x="1234" y="160"/>
                  </a:cubicBezTo>
                  <a:cubicBezTo>
                    <a:pt x="1214" y="120"/>
                    <a:pt x="1194" y="100"/>
                    <a:pt x="1134" y="80"/>
                  </a:cubicBezTo>
                  <a:cubicBezTo>
                    <a:pt x="1114" y="60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4" name="Google Shape;3264;p21"/>
            <p:cNvSpPr/>
            <p:nvPr/>
          </p:nvSpPr>
          <p:spPr>
            <a:xfrm>
              <a:off x="674220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59" y="130"/>
                    <a:pt x="160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5" name="Google Shape;3265;p21"/>
            <p:cNvSpPr/>
            <p:nvPr/>
          </p:nvSpPr>
          <p:spPr>
            <a:xfrm>
              <a:off x="661685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7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6" name="Google Shape;3266;p21"/>
            <p:cNvSpPr/>
            <p:nvPr/>
          </p:nvSpPr>
          <p:spPr>
            <a:xfrm>
              <a:off x="696652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7" name="Google Shape;3267;p21"/>
            <p:cNvSpPr/>
            <p:nvPr/>
          </p:nvSpPr>
          <p:spPr>
            <a:xfrm>
              <a:off x="6962550" y="319100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8" name="Google Shape;3268;p21"/>
            <p:cNvSpPr/>
            <p:nvPr/>
          </p:nvSpPr>
          <p:spPr>
            <a:xfrm>
              <a:off x="6934200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400" y="8"/>
                  </a:cubicBezTo>
                  <a:cubicBezTo>
                    <a:pt x="2934" y="8"/>
                    <a:pt x="2548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6" y="0"/>
                    <a:pt x="661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69" name="Google Shape;3269;p21"/>
            <p:cNvSpPr/>
            <p:nvPr/>
          </p:nvSpPr>
          <p:spPr>
            <a:xfrm>
              <a:off x="6997875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6" y="1"/>
                  </a:moveTo>
                  <a:cubicBezTo>
                    <a:pt x="617" y="1"/>
                    <a:pt x="517" y="21"/>
                    <a:pt x="418" y="60"/>
                  </a:cubicBezTo>
                  <a:cubicBezTo>
                    <a:pt x="338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319"/>
                    <a:pt x="259" y="299"/>
                  </a:cubicBezTo>
                  <a:cubicBezTo>
                    <a:pt x="378" y="279"/>
                    <a:pt x="557" y="259"/>
                    <a:pt x="716" y="259"/>
                  </a:cubicBezTo>
                  <a:lnTo>
                    <a:pt x="975" y="259"/>
                  </a:lnTo>
                  <a:cubicBezTo>
                    <a:pt x="1055" y="259"/>
                    <a:pt x="1114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5" y="290"/>
                    <a:pt x="1331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4" y="60"/>
                    <a:pt x="1075" y="21"/>
                    <a:pt x="1015" y="21"/>
                  </a:cubicBezTo>
                  <a:cubicBezTo>
                    <a:pt x="915" y="1"/>
                    <a:pt x="816" y="1"/>
                    <a:pt x="716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0" name="Google Shape;3270;p21"/>
            <p:cNvSpPr/>
            <p:nvPr/>
          </p:nvSpPr>
          <p:spPr>
            <a:xfrm>
              <a:off x="70744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7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29"/>
                    <a:pt x="159" y="309"/>
                  </a:cubicBezTo>
                  <a:cubicBezTo>
                    <a:pt x="299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1" name="Google Shape;3271;p21"/>
            <p:cNvSpPr/>
            <p:nvPr/>
          </p:nvSpPr>
          <p:spPr>
            <a:xfrm>
              <a:off x="6949125" y="3359550"/>
              <a:ext cx="18425" cy="5575"/>
            </a:xfrm>
            <a:custGeom>
              <a:avLst/>
              <a:gdLst/>
              <a:ahLst/>
              <a:cxnLst/>
              <a:rect l="l" t="t" r="r" b="b"/>
              <a:pathLst>
                <a:path w="73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40" y="63"/>
                    <a:pt x="4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40" y="103"/>
                    <a:pt x="40" y="83"/>
                  </a:cubicBezTo>
                  <a:lnTo>
                    <a:pt x="100" y="83"/>
                  </a:lnTo>
                  <a:cubicBezTo>
                    <a:pt x="140" y="83"/>
                    <a:pt x="179" y="83"/>
                    <a:pt x="239" y="103"/>
                  </a:cubicBezTo>
                  <a:cubicBezTo>
                    <a:pt x="279" y="103"/>
                    <a:pt x="339" y="123"/>
                    <a:pt x="358" y="123"/>
                  </a:cubicBezTo>
                  <a:cubicBezTo>
                    <a:pt x="458" y="162"/>
                    <a:pt x="557" y="182"/>
                    <a:pt x="637" y="202"/>
                  </a:cubicBezTo>
                  <a:cubicBezTo>
                    <a:pt x="677" y="222"/>
                    <a:pt x="736" y="222"/>
                    <a:pt x="736" y="222"/>
                  </a:cubicBezTo>
                  <a:cubicBezTo>
                    <a:pt x="736" y="222"/>
                    <a:pt x="717" y="182"/>
                    <a:pt x="63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2" name="Google Shape;3272;p21"/>
            <p:cNvSpPr/>
            <p:nvPr/>
          </p:nvSpPr>
          <p:spPr>
            <a:xfrm>
              <a:off x="6509725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58" y="1"/>
                  </a:moveTo>
                  <a:cubicBezTo>
                    <a:pt x="11682" y="1"/>
                    <a:pt x="10901" y="158"/>
                    <a:pt x="9876" y="549"/>
                  </a:cubicBezTo>
                  <a:cubicBezTo>
                    <a:pt x="8801" y="940"/>
                    <a:pt x="8065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09" y="2957"/>
                  </a:lnTo>
                  <a:cubicBezTo>
                    <a:pt x="26609" y="2957"/>
                    <a:pt x="27863" y="2240"/>
                    <a:pt x="27266" y="1484"/>
                  </a:cubicBezTo>
                  <a:cubicBezTo>
                    <a:pt x="26997" y="1152"/>
                    <a:pt x="26734" y="1041"/>
                    <a:pt x="26448" y="1041"/>
                  </a:cubicBezTo>
                  <a:cubicBezTo>
                    <a:pt x="25931" y="1041"/>
                    <a:pt x="25341" y="1407"/>
                    <a:pt x="24520" y="1484"/>
                  </a:cubicBezTo>
                  <a:cubicBezTo>
                    <a:pt x="24473" y="1489"/>
                    <a:pt x="24426" y="1491"/>
                    <a:pt x="24380" y="1491"/>
                  </a:cubicBezTo>
                  <a:cubicBezTo>
                    <a:pt x="23384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3" y="1123"/>
                    <a:pt x="15248" y="848"/>
                  </a:cubicBezTo>
                  <a:cubicBezTo>
                    <a:pt x="14198" y="377"/>
                    <a:pt x="13403" y="1"/>
                    <a:pt x="12358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3" name="Google Shape;3273;p21"/>
            <p:cNvSpPr/>
            <p:nvPr/>
          </p:nvSpPr>
          <p:spPr>
            <a:xfrm>
              <a:off x="677950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53" y="0"/>
                  </a:moveTo>
                  <a:cubicBezTo>
                    <a:pt x="1433" y="0"/>
                    <a:pt x="1294" y="20"/>
                    <a:pt x="1175" y="60"/>
                  </a:cubicBezTo>
                  <a:cubicBezTo>
                    <a:pt x="956" y="100"/>
                    <a:pt x="737" y="179"/>
                    <a:pt x="55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53" y="478"/>
                  </a:lnTo>
                  <a:cubicBezTo>
                    <a:pt x="1612" y="488"/>
                    <a:pt x="1667" y="488"/>
                    <a:pt x="1722" y="488"/>
                  </a:cubicBezTo>
                  <a:cubicBezTo>
                    <a:pt x="1776" y="488"/>
                    <a:pt x="183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48" y="557"/>
                    <a:pt x="2547" y="577"/>
                  </a:cubicBezTo>
                  <a:lnTo>
                    <a:pt x="2846" y="657"/>
                  </a:lnTo>
                  <a:cubicBezTo>
                    <a:pt x="2945" y="677"/>
                    <a:pt x="3045" y="696"/>
                    <a:pt x="3104" y="716"/>
                  </a:cubicBezTo>
                  <a:lnTo>
                    <a:pt x="334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43" y="657"/>
                  </a:lnTo>
                  <a:cubicBezTo>
                    <a:pt x="3383" y="577"/>
                    <a:pt x="3303" y="517"/>
                    <a:pt x="324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66" y="259"/>
                    <a:pt x="2766" y="179"/>
                    <a:pt x="2647" y="159"/>
                  </a:cubicBezTo>
                  <a:cubicBezTo>
                    <a:pt x="2547" y="119"/>
                    <a:pt x="2428" y="80"/>
                    <a:pt x="2289" y="60"/>
                  </a:cubicBezTo>
                  <a:cubicBezTo>
                    <a:pt x="2169" y="20"/>
                    <a:pt x="2050" y="0"/>
                    <a:pt x="193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4" name="Google Shape;3274;p21"/>
            <p:cNvSpPr/>
            <p:nvPr/>
          </p:nvSpPr>
          <p:spPr>
            <a:xfrm>
              <a:off x="6537775" y="3783900"/>
              <a:ext cx="58700" cy="34350"/>
            </a:xfrm>
            <a:custGeom>
              <a:avLst/>
              <a:gdLst/>
              <a:ahLst/>
              <a:cxnLst/>
              <a:rect l="l" t="t" r="r" b="b"/>
              <a:pathLst>
                <a:path w="234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78" y="299"/>
                    <a:pt x="398" y="359"/>
                    <a:pt x="318" y="438"/>
                  </a:cubicBezTo>
                  <a:cubicBezTo>
                    <a:pt x="279" y="498"/>
                    <a:pt x="259" y="518"/>
                    <a:pt x="219" y="558"/>
                  </a:cubicBezTo>
                  <a:cubicBezTo>
                    <a:pt x="199" y="617"/>
                    <a:pt x="179" y="637"/>
                    <a:pt x="159" y="697"/>
                  </a:cubicBezTo>
                  <a:cubicBezTo>
                    <a:pt x="100" y="757"/>
                    <a:pt x="80" y="836"/>
                    <a:pt x="6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60" y="1374"/>
                    <a:pt x="60" y="1374"/>
                  </a:cubicBezTo>
                  <a:cubicBezTo>
                    <a:pt x="60" y="1374"/>
                    <a:pt x="159" y="1214"/>
                    <a:pt x="318" y="996"/>
                  </a:cubicBezTo>
                  <a:cubicBezTo>
                    <a:pt x="378" y="956"/>
                    <a:pt x="418" y="916"/>
                    <a:pt x="478" y="856"/>
                  </a:cubicBezTo>
                  <a:lnTo>
                    <a:pt x="557" y="797"/>
                  </a:lnTo>
                  <a:cubicBezTo>
                    <a:pt x="577" y="797"/>
                    <a:pt x="597" y="757"/>
                    <a:pt x="617" y="737"/>
                  </a:cubicBezTo>
                  <a:cubicBezTo>
                    <a:pt x="677" y="717"/>
                    <a:pt x="756" y="657"/>
                    <a:pt x="796" y="637"/>
                  </a:cubicBezTo>
                  <a:cubicBezTo>
                    <a:pt x="876" y="617"/>
                    <a:pt x="915" y="598"/>
                    <a:pt x="995" y="558"/>
                  </a:cubicBezTo>
                  <a:lnTo>
                    <a:pt x="1214" y="498"/>
                  </a:lnTo>
                  <a:cubicBezTo>
                    <a:pt x="1273" y="498"/>
                    <a:pt x="1313" y="458"/>
                    <a:pt x="1353" y="458"/>
                  </a:cubicBezTo>
                  <a:cubicBezTo>
                    <a:pt x="1393" y="458"/>
                    <a:pt x="1413" y="438"/>
                    <a:pt x="1472" y="438"/>
                  </a:cubicBezTo>
                  <a:cubicBezTo>
                    <a:pt x="1552" y="419"/>
                    <a:pt x="1612" y="399"/>
                    <a:pt x="1691" y="399"/>
                  </a:cubicBezTo>
                  <a:cubicBezTo>
                    <a:pt x="1771" y="399"/>
                    <a:pt x="1811" y="399"/>
                    <a:pt x="1890" y="359"/>
                  </a:cubicBezTo>
                  <a:cubicBezTo>
                    <a:pt x="2010" y="339"/>
                    <a:pt x="2149" y="339"/>
                    <a:pt x="2209" y="319"/>
                  </a:cubicBezTo>
                  <a:cubicBezTo>
                    <a:pt x="2288" y="319"/>
                    <a:pt x="2348" y="299"/>
                    <a:pt x="2348" y="299"/>
                  </a:cubicBezTo>
                  <a:cubicBezTo>
                    <a:pt x="2348" y="299"/>
                    <a:pt x="2288" y="259"/>
                    <a:pt x="2209" y="220"/>
                  </a:cubicBezTo>
                  <a:cubicBezTo>
                    <a:pt x="2189" y="200"/>
                    <a:pt x="2149" y="160"/>
                    <a:pt x="2089" y="140"/>
                  </a:cubicBezTo>
                  <a:cubicBezTo>
                    <a:pt x="2049" y="120"/>
                    <a:pt x="1990" y="100"/>
                    <a:pt x="1910" y="60"/>
                  </a:cubicBezTo>
                  <a:cubicBezTo>
                    <a:pt x="1850" y="40"/>
                    <a:pt x="177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5" name="Google Shape;3275;p21"/>
            <p:cNvSpPr/>
            <p:nvPr/>
          </p:nvSpPr>
          <p:spPr>
            <a:xfrm>
              <a:off x="701030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79" y="319"/>
                    <a:pt x="18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61" y="534"/>
                    <a:pt x="370" y="534"/>
                  </a:cubicBezTo>
                  <a:cubicBezTo>
                    <a:pt x="405" y="534"/>
                    <a:pt x="441" y="535"/>
                    <a:pt x="478" y="538"/>
                  </a:cubicBezTo>
                  <a:cubicBezTo>
                    <a:pt x="617" y="538"/>
                    <a:pt x="776" y="518"/>
                    <a:pt x="956" y="518"/>
                  </a:cubicBezTo>
                  <a:cubicBezTo>
                    <a:pt x="1115" y="518"/>
                    <a:pt x="1294" y="518"/>
                    <a:pt x="1473" y="538"/>
                  </a:cubicBezTo>
                  <a:cubicBezTo>
                    <a:pt x="1552" y="538"/>
                    <a:pt x="1652" y="577"/>
                    <a:pt x="1712" y="577"/>
                  </a:cubicBezTo>
                  <a:cubicBezTo>
                    <a:pt x="1791" y="597"/>
                    <a:pt x="1891" y="597"/>
                    <a:pt x="1970" y="617"/>
                  </a:cubicBezTo>
                  <a:cubicBezTo>
                    <a:pt x="2050" y="617"/>
                    <a:pt x="2110" y="657"/>
                    <a:pt x="2189" y="677"/>
                  </a:cubicBezTo>
                  <a:cubicBezTo>
                    <a:pt x="2269" y="677"/>
                    <a:pt x="2348" y="697"/>
                    <a:pt x="2408" y="717"/>
                  </a:cubicBezTo>
                  <a:cubicBezTo>
                    <a:pt x="2488" y="757"/>
                    <a:pt x="2567" y="757"/>
                    <a:pt x="2607" y="776"/>
                  </a:cubicBezTo>
                  <a:cubicBezTo>
                    <a:pt x="2667" y="796"/>
                    <a:pt x="2706" y="796"/>
                    <a:pt x="2766" y="816"/>
                  </a:cubicBezTo>
                  <a:cubicBezTo>
                    <a:pt x="286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4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47" y="398"/>
                    <a:pt x="2468" y="359"/>
                    <a:pt x="2388" y="299"/>
                  </a:cubicBezTo>
                  <a:cubicBezTo>
                    <a:pt x="2308" y="259"/>
                    <a:pt x="2249" y="199"/>
                    <a:pt x="2149" y="160"/>
                  </a:cubicBezTo>
                  <a:cubicBezTo>
                    <a:pt x="2050" y="120"/>
                    <a:pt x="1950" y="80"/>
                    <a:pt x="185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6" name="Google Shape;3276;p21"/>
            <p:cNvSpPr/>
            <p:nvPr/>
          </p:nvSpPr>
          <p:spPr>
            <a:xfrm>
              <a:off x="6542750" y="34446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7" name="Google Shape;3277;p21"/>
            <p:cNvSpPr/>
            <p:nvPr/>
          </p:nvSpPr>
          <p:spPr>
            <a:xfrm>
              <a:off x="6577050" y="34735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8" name="Google Shape;3278;p21"/>
            <p:cNvSpPr/>
            <p:nvPr/>
          </p:nvSpPr>
          <p:spPr>
            <a:xfrm>
              <a:off x="6542750" y="35088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79" name="Google Shape;3279;p21"/>
            <p:cNvSpPr/>
            <p:nvPr/>
          </p:nvSpPr>
          <p:spPr>
            <a:xfrm>
              <a:off x="6577050" y="353770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0" name="Google Shape;3280;p21"/>
            <p:cNvSpPr/>
            <p:nvPr/>
          </p:nvSpPr>
          <p:spPr>
            <a:xfrm>
              <a:off x="6684500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1" name="Google Shape;3281;p21"/>
            <p:cNvSpPr/>
            <p:nvPr/>
          </p:nvSpPr>
          <p:spPr>
            <a:xfrm>
              <a:off x="6718825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2" name="Google Shape;3282;p21"/>
            <p:cNvSpPr/>
            <p:nvPr/>
          </p:nvSpPr>
          <p:spPr>
            <a:xfrm>
              <a:off x="6596950" y="36690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3" name="Google Shape;3283;p21"/>
            <p:cNvSpPr/>
            <p:nvPr/>
          </p:nvSpPr>
          <p:spPr>
            <a:xfrm>
              <a:off x="6630775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4" name="Google Shape;3284;p21"/>
            <p:cNvSpPr/>
            <p:nvPr/>
          </p:nvSpPr>
          <p:spPr>
            <a:xfrm>
              <a:off x="6754125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5" name="Google Shape;3285;p21"/>
            <p:cNvSpPr/>
            <p:nvPr/>
          </p:nvSpPr>
          <p:spPr>
            <a:xfrm>
              <a:off x="6788450" y="32974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6" name="Google Shape;3286;p21"/>
            <p:cNvSpPr/>
            <p:nvPr/>
          </p:nvSpPr>
          <p:spPr>
            <a:xfrm>
              <a:off x="6980450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7" name="Google Shape;3287;p21"/>
            <p:cNvSpPr/>
            <p:nvPr/>
          </p:nvSpPr>
          <p:spPr>
            <a:xfrm>
              <a:off x="7014775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8" name="Google Shape;3288;p21"/>
            <p:cNvSpPr/>
            <p:nvPr/>
          </p:nvSpPr>
          <p:spPr>
            <a:xfrm>
              <a:off x="6959575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89" name="Google Shape;3289;p21"/>
            <p:cNvSpPr/>
            <p:nvPr/>
          </p:nvSpPr>
          <p:spPr>
            <a:xfrm>
              <a:off x="6993400" y="34670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0" name="Google Shape;3290;p21"/>
            <p:cNvSpPr/>
            <p:nvPr/>
          </p:nvSpPr>
          <p:spPr>
            <a:xfrm>
              <a:off x="7101325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1" name="Google Shape;3291;p21"/>
            <p:cNvSpPr/>
            <p:nvPr/>
          </p:nvSpPr>
          <p:spPr>
            <a:xfrm>
              <a:off x="7135150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2" name="Google Shape;3292;p21"/>
            <p:cNvSpPr/>
            <p:nvPr/>
          </p:nvSpPr>
          <p:spPr>
            <a:xfrm>
              <a:off x="7101325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3" name="Google Shape;3293;p21"/>
            <p:cNvSpPr/>
            <p:nvPr/>
          </p:nvSpPr>
          <p:spPr>
            <a:xfrm>
              <a:off x="7135150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4" name="Google Shape;3294;p21"/>
            <p:cNvSpPr/>
            <p:nvPr/>
          </p:nvSpPr>
          <p:spPr>
            <a:xfrm>
              <a:off x="6959575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5" name="Google Shape;3295;p21"/>
            <p:cNvSpPr/>
            <p:nvPr/>
          </p:nvSpPr>
          <p:spPr>
            <a:xfrm>
              <a:off x="6993400" y="37202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6" name="Google Shape;3296;p21"/>
            <p:cNvSpPr/>
            <p:nvPr/>
          </p:nvSpPr>
          <p:spPr>
            <a:xfrm>
              <a:off x="6794925" y="3431750"/>
              <a:ext cx="164675" cy="29450"/>
            </a:xfrm>
            <a:custGeom>
              <a:avLst/>
              <a:gdLst/>
              <a:ahLst/>
              <a:cxnLst/>
              <a:rect l="l" t="t" r="r" b="b"/>
              <a:pathLst>
                <a:path w="6587" h="1178" extrusionOk="0">
                  <a:moveTo>
                    <a:pt x="0" y="0"/>
                  </a:moveTo>
                  <a:cubicBezTo>
                    <a:pt x="733" y="849"/>
                    <a:pt x="1142" y="1165"/>
                    <a:pt x="1651" y="1165"/>
                  </a:cubicBezTo>
                  <a:cubicBezTo>
                    <a:pt x="1929" y="1165"/>
                    <a:pt x="2238" y="1070"/>
                    <a:pt x="2647" y="915"/>
                  </a:cubicBezTo>
                  <a:cubicBezTo>
                    <a:pt x="2934" y="803"/>
                    <a:pt x="3143" y="760"/>
                    <a:pt x="3320" y="760"/>
                  </a:cubicBezTo>
                  <a:cubicBezTo>
                    <a:pt x="3829" y="760"/>
                    <a:pt x="4070" y="1115"/>
                    <a:pt x="5134" y="1174"/>
                  </a:cubicBezTo>
                  <a:cubicBezTo>
                    <a:pt x="5178" y="1177"/>
                    <a:pt x="5222" y="1178"/>
                    <a:pt x="5264" y="1178"/>
                  </a:cubicBezTo>
                  <a:cubicBezTo>
                    <a:pt x="6586" y="1178"/>
                    <a:pt x="6586" y="0"/>
                    <a:pt x="6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7" name="Google Shape;3297;p21"/>
            <p:cNvSpPr/>
            <p:nvPr/>
          </p:nvSpPr>
          <p:spPr>
            <a:xfrm>
              <a:off x="6824275" y="3443675"/>
              <a:ext cx="39800" cy="13175"/>
            </a:xfrm>
            <a:custGeom>
              <a:avLst/>
              <a:gdLst/>
              <a:ahLst/>
              <a:cxnLst/>
              <a:rect l="l" t="t" r="r" b="b"/>
              <a:pathLst>
                <a:path w="1592" h="527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592" y="1"/>
                    <a:pt x="1572" y="1"/>
                    <a:pt x="1512" y="21"/>
                  </a:cubicBezTo>
                  <a:cubicBezTo>
                    <a:pt x="1473" y="40"/>
                    <a:pt x="1393" y="80"/>
                    <a:pt x="1313" y="100"/>
                  </a:cubicBezTo>
                  <a:cubicBezTo>
                    <a:pt x="1234" y="120"/>
                    <a:pt x="1154" y="180"/>
                    <a:pt x="1055" y="200"/>
                  </a:cubicBezTo>
                  <a:cubicBezTo>
                    <a:pt x="975" y="239"/>
                    <a:pt x="876" y="279"/>
                    <a:pt x="776" y="299"/>
                  </a:cubicBezTo>
                  <a:cubicBezTo>
                    <a:pt x="660" y="322"/>
                    <a:pt x="564" y="332"/>
                    <a:pt x="472" y="332"/>
                  </a:cubicBezTo>
                  <a:cubicBezTo>
                    <a:pt x="407" y="332"/>
                    <a:pt x="345" y="327"/>
                    <a:pt x="279" y="319"/>
                  </a:cubicBezTo>
                  <a:cubicBezTo>
                    <a:pt x="199" y="299"/>
                    <a:pt x="159" y="299"/>
                    <a:pt x="100" y="279"/>
                  </a:cubicBezTo>
                  <a:cubicBezTo>
                    <a:pt x="60" y="239"/>
                    <a:pt x="40" y="239"/>
                    <a:pt x="40" y="239"/>
                  </a:cubicBezTo>
                  <a:lnTo>
                    <a:pt x="40" y="239"/>
                  </a:lnTo>
                  <a:cubicBezTo>
                    <a:pt x="40" y="239"/>
                    <a:pt x="0" y="319"/>
                    <a:pt x="159" y="419"/>
                  </a:cubicBezTo>
                  <a:cubicBezTo>
                    <a:pt x="199" y="478"/>
                    <a:pt x="279" y="498"/>
                    <a:pt x="398" y="518"/>
                  </a:cubicBezTo>
                  <a:cubicBezTo>
                    <a:pt x="427" y="524"/>
                    <a:pt x="462" y="526"/>
                    <a:pt x="499" y="526"/>
                  </a:cubicBezTo>
                  <a:cubicBezTo>
                    <a:pt x="589" y="526"/>
                    <a:pt x="698" y="512"/>
                    <a:pt x="796" y="498"/>
                  </a:cubicBezTo>
                  <a:cubicBezTo>
                    <a:pt x="955" y="438"/>
                    <a:pt x="1075" y="399"/>
                    <a:pt x="1174" y="339"/>
                  </a:cubicBezTo>
                  <a:cubicBezTo>
                    <a:pt x="1274" y="279"/>
                    <a:pt x="1353" y="220"/>
                    <a:pt x="1413" y="180"/>
                  </a:cubicBezTo>
                  <a:lnTo>
                    <a:pt x="1552" y="40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98" name="Google Shape;3298;p21"/>
            <p:cNvSpPr/>
            <p:nvPr/>
          </p:nvSpPr>
          <p:spPr>
            <a:xfrm>
              <a:off x="6909825" y="3443675"/>
              <a:ext cx="38825" cy="13175"/>
            </a:xfrm>
            <a:custGeom>
              <a:avLst/>
              <a:gdLst/>
              <a:ahLst/>
              <a:cxnLst/>
              <a:rect l="l" t="t" r="r" b="b"/>
              <a:pathLst>
                <a:path w="1553" h="527" extrusionOk="0">
                  <a:moveTo>
                    <a:pt x="1552" y="1"/>
                  </a:moveTo>
                  <a:cubicBezTo>
                    <a:pt x="1552" y="1"/>
                    <a:pt x="1532" y="1"/>
                    <a:pt x="1473" y="21"/>
                  </a:cubicBezTo>
                  <a:cubicBezTo>
                    <a:pt x="1433" y="40"/>
                    <a:pt x="1353" y="80"/>
                    <a:pt x="1274" y="100"/>
                  </a:cubicBezTo>
                  <a:cubicBezTo>
                    <a:pt x="1194" y="120"/>
                    <a:pt x="1115" y="180"/>
                    <a:pt x="1015" y="200"/>
                  </a:cubicBezTo>
                  <a:cubicBezTo>
                    <a:pt x="936" y="239"/>
                    <a:pt x="836" y="279"/>
                    <a:pt x="737" y="299"/>
                  </a:cubicBezTo>
                  <a:cubicBezTo>
                    <a:pt x="620" y="322"/>
                    <a:pt x="517" y="332"/>
                    <a:pt x="424" y="332"/>
                  </a:cubicBezTo>
                  <a:cubicBezTo>
                    <a:pt x="358" y="332"/>
                    <a:pt x="297" y="327"/>
                    <a:pt x="239" y="319"/>
                  </a:cubicBezTo>
                  <a:cubicBezTo>
                    <a:pt x="160" y="299"/>
                    <a:pt x="120" y="299"/>
                    <a:pt x="60" y="279"/>
                  </a:cubicBezTo>
                  <a:cubicBezTo>
                    <a:pt x="20" y="239"/>
                    <a:pt x="0" y="239"/>
                    <a:pt x="0" y="239"/>
                  </a:cubicBezTo>
                  <a:lnTo>
                    <a:pt x="0" y="239"/>
                  </a:lnTo>
                  <a:cubicBezTo>
                    <a:pt x="0" y="239"/>
                    <a:pt x="0" y="319"/>
                    <a:pt x="120" y="419"/>
                  </a:cubicBezTo>
                  <a:cubicBezTo>
                    <a:pt x="160" y="478"/>
                    <a:pt x="239" y="498"/>
                    <a:pt x="359" y="518"/>
                  </a:cubicBezTo>
                  <a:cubicBezTo>
                    <a:pt x="388" y="524"/>
                    <a:pt x="422" y="526"/>
                    <a:pt x="459" y="526"/>
                  </a:cubicBezTo>
                  <a:cubicBezTo>
                    <a:pt x="550" y="526"/>
                    <a:pt x="658" y="512"/>
                    <a:pt x="757" y="498"/>
                  </a:cubicBezTo>
                  <a:cubicBezTo>
                    <a:pt x="916" y="438"/>
                    <a:pt x="1035" y="399"/>
                    <a:pt x="1135" y="339"/>
                  </a:cubicBezTo>
                  <a:cubicBezTo>
                    <a:pt x="1234" y="279"/>
                    <a:pt x="1314" y="220"/>
                    <a:pt x="1373" y="180"/>
                  </a:cubicBezTo>
                  <a:lnTo>
                    <a:pt x="1513" y="40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3299" name="Google Shape;3299;p21"/>
          <p:cNvGrpSpPr/>
          <p:nvPr/>
        </p:nvGrpSpPr>
        <p:grpSpPr>
          <a:xfrm>
            <a:off x="9005648" y="4788852"/>
            <a:ext cx="878012" cy="1546384"/>
            <a:chOff x="5711575" y="4495200"/>
            <a:chExt cx="358150" cy="629225"/>
          </a:xfrm>
        </p:grpSpPr>
        <p:sp>
          <p:nvSpPr>
            <p:cNvPr id="3300" name="Google Shape;3300;p21"/>
            <p:cNvSpPr/>
            <p:nvPr/>
          </p:nvSpPr>
          <p:spPr>
            <a:xfrm>
              <a:off x="5711575" y="4504650"/>
              <a:ext cx="358150" cy="413375"/>
            </a:xfrm>
            <a:custGeom>
              <a:avLst/>
              <a:gdLst/>
              <a:ahLst/>
              <a:cxnLst/>
              <a:rect l="l" t="t" r="r" b="b"/>
              <a:pathLst>
                <a:path w="14326" h="16535" extrusionOk="0">
                  <a:moveTo>
                    <a:pt x="7163" y="0"/>
                  </a:moveTo>
                  <a:cubicBezTo>
                    <a:pt x="3204" y="0"/>
                    <a:pt x="0" y="3721"/>
                    <a:pt x="0" y="8277"/>
                  </a:cubicBezTo>
                  <a:cubicBezTo>
                    <a:pt x="0" y="12813"/>
                    <a:pt x="3204" y="16534"/>
                    <a:pt x="7163" y="16534"/>
                  </a:cubicBezTo>
                  <a:cubicBezTo>
                    <a:pt x="11122" y="16534"/>
                    <a:pt x="14326" y="12813"/>
                    <a:pt x="14326" y="8277"/>
                  </a:cubicBezTo>
                  <a:cubicBezTo>
                    <a:pt x="14326" y="3721"/>
                    <a:pt x="11122" y="40"/>
                    <a:pt x="7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01" name="Google Shape;3301;p21"/>
            <p:cNvSpPr/>
            <p:nvPr/>
          </p:nvSpPr>
          <p:spPr>
            <a:xfrm>
              <a:off x="5819000" y="4711575"/>
              <a:ext cx="146275" cy="412850"/>
            </a:xfrm>
            <a:custGeom>
              <a:avLst/>
              <a:gdLst/>
              <a:ahLst/>
              <a:cxnLst/>
              <a:rect l="l" t="t" r="r" b="b"/>
              <a:pathLst>
                <a:path w="5851" h="16514" extrusionOk="0">
                  <a:moveTo>
                    <a:pt x="2786" y="0"/>
                  </a:moveTo>
                  <a:lnTo>
                    <a:pt x="2488" y="4417"/>
                  </a:lnTo>
                  <a:lnTo>
                    <a:pt x="220" y="1214"/>
                  </a:lnTo>
                  <a:lnTo>
                    <a:pt x="1" y="1353"/>
                  </a:lnTo>
                  <a:lnTo>
                    <a:pt x="2488" y="5710"/>
                  </a:lnTo>
                  <a:lnTo>
                    <a:pt x="2488" y="16514"/>
                  </a:lnTo>
                  <a:lnTo>
                    <a:pt x="3264" y="16514"/>
                  </a:lnTo>
                  <a:lnTo>
                    <a:pt x="3264" y="3621"/>
                  </a:lnTo>
                  <a:lnTo>
                    <a:pt x="4279" y="2587"/>
                  </a:lnTo>
                  <a:lnTo>
                    <a:pt x="5652" y="2885"/>
                  </a:lnTo>
                  <a:lnTo>
                    <a:pt x="5771" y="2706"/>
                  </a:lnTo>
                  <a:lnTo>
                    <a:pt x="4796" y="2030"/>
                  </a:lnTo>
                  <a:lnTo>
                    <a:pt x="5850" y="955"/>
                  </a:lnTo>
                  <a:lnTo>
                    <a:pt x="5632" y="756"/>
                  </a:lnTo>
                  <a:lnTo>
                    <a:pt x="3264" y="2527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02" name="Google Shape;3302;p21"/>
            <p:cNvSpPr/>
            <p:nvPr/>
          </p:nvSpPr>
          <p:spPr>
            <a:xfrm>
              <a:off x="5727475" y="4495200"/>
              <a:ext cx="340750" cy="146625"/>
            </a:xfrm>
            <a:custGeom>
              <a:avLst/>
              <a:gdLst/>
              <a:ahLst/>
              <a:cxnLst/>
              <a:rect l="l" t="t" r="r" b="b"/>
              <a:pathLst>
                <a:path w="13630" h="5865" extrusionOk="0">
                  <a:moveTo>
                    <a:pt x="6408" y="0"/>
                  </a:moveTo>
                  <a:cubicBezTo>
                    <a:pt x="6408" y="0"/>
                    <a:pt x="2528" y="159"/>
                    <a:pt x="459" y="3741"/>
                  </a:cubicBezTo>
                  <a:cubicBezTo>
                    <a:pt x="459" y="3741"/>
                    <a:pt x="0" y="4446"/>
                    <a:pt x="992" y="4446"/>
                  </a:cubicBezTo>
                  <a:cubicBezTo>
                    <a:pt x="1054" y="4446"/>
                    <a:pt x="1121" y="4443"/>
                    <a:pt x="1195" y="4437"/>
                  </a:cubicBezTo>
                  <a:cubicBezTo>
                    <a:pt x="2105" y="4366"/>
                    <a:pt x="2863" y="3654"/>
                    <a:pt x="3876" y="3654"/>
                  </a:cubicBezTo>
                  <a:cubicBezTo>
                    <a:pt x="4279" y="3654"/>
                    <a:pt x="4723" y="3767"/>
                    <a:pt x="5234" y="4079"/>
                  </a:cubicBezTo>
                  <a:cubicBezTo>
                    <a:pt x="6417" y="4802"/>
                    <a:pt x="6818" y="5204"/>
                    <a:pt x="7436" y="5204"/>
                  </a:cubicBezTo>
                  <a:cubicBezTo>
                    <a:pt x="7754" y="5204"/>
                    <a:pt x="8129" y="5098"/>
                    <a:pt x="8696" y="4875"/>
                  </a:cubicBezTo>
                  <a:cubicBezTo>
                    <a:pt x="9183" y="4673"/>
                    <a:pt x="9560" y="4592"/>
                    <a:pt x="9872" y="4592"/>
                  </a:cubicBezTo>
                  <a:cubicBezTo>
                    <a:pt x="10607" y="4592"/>
                    <a:pt x="10986" y="5041"/>
                    <a:pt x="11601" y="5432"/>
                  </a:cubicBezTo>
                  <a:cubicBezTo>
                    <a:pt x="12038" y="5720"/>
                    <a:pt x="12406" y="5865"/>
                    <a:pt x="12697" y="5865"/>
                  </a:cubicBezTo>
                  <a:cubicBezTo>
                    <a:pt x="12988" y="5865"/>
                    <a:pt x="13202" y="5720"/>
                    <a:pt x="13332" y="5432"/>
                  </a:cubicBezTo>
                  <a:cubicBezTo>
                    <a:pt x="13630" y="4875"/>
                    <a:pt x="11541" y="140"/>
                    <a:pt x="6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03" name="Google Shape;3303;p21"/>
            <p:cNvSpPr/>
            <p:nvPr/>
          </p:nvSpPr>
          <p:spPr>
            <a:xfrm>
              <a:off x="5865275" y="4568325"/>
              <a:ext cx="82100" cy="36825"/>
            </a:xfrm>
            <a:custGeom>
              <a:avLst/>
              <a:gdLst/>
              <a:ahLst/>
              <a:cxnLst/>
              <a:rect l="l" t="t" r="r" b="b"/>
              <a:pathLst>
                <a:path w="3284" h="1473" extrusionOk="0">
                  <a:moveTo>
                    <a:pt x="0" y="0"/>
                  </a:moveTo>
                  <a:cubicBezTo>
                    <a:pt x="0" y="0"/>
                    <a:pt x="100" y="219"/>
                    <a:pt x="358" y="557"/>
                  </a:cubicBezTo>
                  <a:cubicBezTo>
                    <a:pt x="617" y="816"/>
                    <a:pt x="995" y="1194"/>
                    <a:pt x="1512" y="1373"/>
                  </a:cubicBezTo>
                  <a:cubicBezTo>
                    <a:pt x="1632" y="1452"/>
                    <a:pt x="1791" y="1452"/>
                    <a:pt x="1910" y="1472"/>
                  </a:cubicBezTo>
                  <a:cubicBezTo>
                    <a:pt x="2030" y="1472"/>
                    <a:pt x="2189" y="1472"/>
                    <a:pt x="2308" y="1452"/>
                  </a:cubicBezTo>
                  <a:cubicBezTo>
                    <a:pt x="2428" y="1413"/>
                    <a:pt x="2547" y="1393"/>
                    <a:pt x="2647" y="1313"/>
                  </a:cubicBezTo>
                  <a:cubicBezTo>
                    <a:pt x="2786" y="1273"/>
                    <a:pt x="2845" y="1194"/>
                    <a:pt x="2925" y="1114"/>
                  </a:cubicBezTo>
                  <a:cubicBezTo>
                    <a:pt x="3005" y="1055"/>
                    <a:pt x="3044" y="995"/>
                    <a:pt x="3104" y="915"/>
                  </a:cubicBezTo>
                  <a:cubicBezTo>
                    <a:pt x="3144" y="856"/>
                    <a:pt x="3184" y="796"/>
                    <a:pt x="3204" y="756"/>
                  </a:cubicBezTo>
                  <a:lnTo>
                    <a:pt x="3283" y="597"/>
                  </a:lnTo>
                  <a:lnTo>
                    <a:pt x="3283" y="597"/>
                  </a:lnTo>
                  <a:cubicBezTo>
                    <a:pt x="3283" y="597"/>
                    <a:pt x="3223" y="617"/>
                    <a:pt x="3124" y="696"/>
                  </a:cubicBezTo>
                  <a:cubicBezTo>
                    <a:pt x="3084" y="716"/>
                    <a:pt x="3025" y="776"/>
                    <a:pt x="2985" y="816"/>
                  </a:cubicBezTo>
                  <a:cubicBezTo>
                    <a:pt x="2925" y="875"/>
                    <a:pt x="2845" y="895"/>
                    <a:pt x="2786" y="955"/>
                  </a:cubicBezTo>
                  <a:cubicBezTo>
                    <a:pt x="2706" y="995"/>
                    <a:pt x="2627" y="1015"/>
                    <a:pt x="2527" y="1035"/>
                  </a:cubicBezTo>
                  <a:cubicBezTo>
                    <a:pt x="2448" y="1074"/>
                    <a:pt x="2348" y="1074"/>
                    <a:pt x="2249" y="1094"/>
                  </a:cubicBezTo>
                  <a:cubicBezTo>
                    <a:pt x="2215" y="1101"/>
                    <a:pt x="2182" y="1103"/>
                    <a:pt x="2149" y="1103"/>
                  </a:cubicBezTo>
                  <a:cubicBezTo>
                    <a:pt x="2083" y="1103"/>
                    <a:pt x="2016" y="1094"/>
                    <a:pt x="1950" y="1094"/>
                  </a:cubicBezTo>
                  <a:cubicBezTo>
                    <a:pt x="1851" y="1074"/>
                    <a:pt x="1731" y="1074"/>
                    <a:pt x="1632" y="1015"/>
                  </a:cubicBezTo>
                  <a:cubicBezTo>
                    <a:pt x="1413" y="955"/>
                    <a:pt x="1214" y="816"/>
                    <a:pt x="1015" y="716"/>
                  </a:cubicBezTo>
                  <a:cubicBezTo>
                    <a:pt x="816" y="597"/>
                    <a:pt x="637" y="478"/>
                    <a:pt x="498" y="3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04" name="Google Shape;3304;p21"/>
            <p:cNvSpPr/>
            <p:nvPr/>
          </p:nvSpPr>
          <p:spPr>
            <a:xfrm>
              <a:off x="5995600" y="4584725"/>
              <a:ext cx="59200" cy="40550"/>
            </a:xfrm>
            <a:custGeom>
              <a:avLst/>
              <a:gdLst/>
              <a:ahLst/>
              <a:cxnLst/>
              <a:rect l="l" t="t" r="r" b="b"/>
              <a:pathLst>
                <a:path w="2368" h="1622" extrusionOk="0">
                  <a:moveTo>
                    <a:pt x="0" y="1"/>
                  </a:moveTo>
                  <a:cubicBezTo>
                    <a:pt x="0" y="1"/>
                    <a:pt x="100" y="220"/>
                    <a:pt x="299" y="558"/>
                  </a:cubicBezTo>
                  <a:cubicBezTo>
                    <a:pt x="498" y="856"/>
                    <a:pt x="816" y="1254"/>
                    <a:pt x="1194" y="1493"/>
                  </a:cubicBezTo>
                  <a:cubicBezTo>
                    <a:pt x="1293" y="1533"/>
                    <a:pt x="1393" y="1552"/>
                    <a:pt x="1492" y="1612"/>
                  </a:cubicBezTo>
                  <a:cubicBezTo>
                    <a:pt x="1559" y="1612"/>
                    <a:pt x="1625" y="1621"/>
                    <a:pt x="1685" y="1621"/>
                  </a:cubicBezTo>
                  <a:cubicBezTo>
                    <a:pt x="1716" y="1621"/>
                    <a:pt x="1744" y="1619"/>
                    <a:pt x="1771" y="1612"/>
                  </a:cubicBezTo>
                  <a:cubicBezTo>
                    <a:pt x="1831" y="1592"/>
                    <a:pt x="1910" y="1552"/>
                    <a:pt x="1990" y="1513"/>
                  </a:cubicBezTo>
                  <a:cubicBezTo>
                    <a:pt x="2069" y="1453"/>
                    <a:pt x="2109" y="1413"/>
                    <a:pt x="2169" y="1334"/>
                  </a:cubicBezTo>
                  <a:cubicBezTo>
                    <a:pt x="2189" y="1294"/>
                    <a:pt x="2229" y="1214"/>
                    <a:pt x="2268" y="1155"/>
                  </a:cubicBezTo>
                  <a:cubicBezTo>
                    <a:pt x="2288" y="1115"/>
                    <a:pt x="2288" y="1055"/>
                    <a:pt x="2308" y="1015"/>
                  </a:cubicBezTo>
                  <a:cubicBezTo>
                    <a:pt x="2368" y="916"/>
                    <a:pt x="2368" y="856"/>
                    <a:pt x="2368" y="856"/>
                  </a:cubicBezTo>
                  <a:lnTo>
                    <a:pt x="2368" y="856"/>
                  </a:lnTo>
                  <a:cubicBezTo>
                    <a:pt x="2368" y="856"/>
                    <a:pt x="2348" y="916"/>
                    <a:pt x="2288" y="956"/>
                  </a:cubicBezTo>
                  <a:cubicBezTo>
                    <a:pt x="2268" y="995"/>
                    <a:pt x="2209" y="1015"/>
                    <a:pt x="2189" y="1055"/>
                  </a:cubicBezTo>
                  <a:cubicBezTo>
                    <a:pt x="2169" y="1095"/>
                    <a:pt x="2109" y="1115"/>
                    <a:pt x="2069" y="1155"/>
                  </a:cubicBezTo>
                  <a:cubicBezTo>
                    <a:pt x="2010" y="1194"/>
                    <a:pt x="1950" y="1214"/>
                    <a:pt x="1890" y="1234"/>
                  </a:cubicBezTo>
                  <a:cubicBezTo>
                    <a:pt x="1850" y="1254"/>
                    <a:pt x="1771" y="1254"/>
                    <a:pt x="1691" y="1254"/>
                  </a:cubicBezTo>
                  <a:cubicBezTo>
                    <a:pt x="1671" y="1264"/>
                    <a:pt x="1653" y="1268"/>
                    <a:pt x="1635" y="1268"/>
                  </a:cubicBezTo>
                  <a:cubicBezTo>
                    <a:pt x="1581" y="1268"/>
                    <a:pt x="1532" y="1234"/>
                    <a:pt x="1472" y="1234"/>
                  </a:cubicBezTo>
                  <a:cubicBezTo>
                    <a:pt x="1393" y="1194"/>
                    <a:pt x="1313" y="1155"/>
                    <a:pt x="1254" y="1115"/>
                  </a:cubicBezTo>
                  <a:cubicBezTo>
                    <a:pt x="1094" y="1015"/>
                    <a:pt x="955" y="896"/>
                    <a:pt x="796" y="757"/>
                  </a:cubicBezTo>
                  <a:cubicBezTo>
                    <a:pt x="657" y="637"/>
                    <a:pt x="517" y="518"/>
                    <a:pt x="398" y="39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05" name="Google Shape;3305;p21"/>
            <p:cNvSpPr/>
            <p:nvPr/>
          </p:nvSpPr>
          <p:spPr>
            <a:xfrm>
              <a:off x="5752350" y="4562850"/>
              <a:ext cx="61700" cy="27600"/>
            </a:xfrm>
            <a:custGeom>
              <a:avLst/>
              <a:gdLst/>
              <a:ahLst/>
              <a:cxnLst/>
              <a:rect l="l" t="t" r="r" b="b"/>
              <a:pathLst>
                <a:path w="2468" h="1104" extrusionOk="0">
                  <a:moveTo>
                    <a:pt x="2468" y="0"/>
                  </a:moveTo>
                  <a:lnTo>
                    <a:pt x="2468" y="0"/>
                  </a:lnTo>
                  <a:cubicBezTo>
                    <a:pt x="2468" y="0"/>
                    <a:pt x="2289" y="100"/>
                    <a:pt x="2030" y="279"/>
                  </a:cubicBezTo>
                  <a:cubicBezTo>
                    <a:pt x="1891" y="338"/>
                    <a:pt x="1732" y="438"/>
                    <a:pt x="1573" y="517"/>
                  </a:cubicBezTo>
                  <a:cubicBezTo>
                    <a:pt x="1394" y="597"/>
                    <a:pt x="1234" y="697"/>
                    <a:pt x="1055" y="736"/>
                  </a:cubicBezTo>
                  <a:cubicBezTo>
                    <a:pt x="956" y="796"/>
                    <a:pt x="876" y="796"/>
                    <a:pt x="797" y="816"/>
                  </a:cubicBezTo>
                  <a:cubicBezTo>
                    <a:pt x="737" y="816"/>
                    <a:pt x="657" y="836"/>
                    <a:pt x="578" y="836"/>
                  </a:cubicBezTo>
                  <a:cubicBezTo>
                    <a:pt x="498" y="836"/>
                    <a:pt x="458" y="836"/>
                    <a:pt x="399" y="816"/>
                  </a:cubicBezTo>
                  <a:cubicBezTo>
                    <a:pt x="359" y="796"/>
                    <a:pt x="299" y="796"/>
                    <a:pt x="260" y="736"/>
                  </a:cubicBezTo>
                  <a:cubicBezTo>
                    <a:pt x="240" y="716"/>
                    <a:pt x="180" y="697"/>
                    <a:pt x="160" y="677"/>
                  </a:cubicBezTo>
                  <a:lnTo>
                    <a:pt x="80" y="597"/>
                  </a:lnTo>
                  <a:lnTo>
                    <a:pt x="1" y="517"/>
                  </a:lnTo>
                  <a:lnTo>
                    <a:pt x="1" y="617"/>
                  </a:lnTo>
                  <a:cubicBezTo>
                    <a:pt x="1" y="637"/>
                    <a:pt x="1" y="697"/>
                    <a:pt x="41" y="736"/>
                  </a:cubicBezTo>
                  <a:cubicBezTo>
                    <a:pt x="41" y="796"/>
                    <a:pt x="80" y="816"/>
                    <a:pt x="100" y="895"/>
                  </a:cubicBezTo>
                  <a:cubicBezTo>
                    <a:pt x="140" y="935"/>
                    <a:pt x="180" y="995"/>
                    <a:pt x="240" y="1015"/>
                  </a:cubicBezTo>
                  <a:cubicBezTo>
                    <a:pt x="279" y="1075"/>
                    <a:pt x="359" y="1094"/>
                    <a:pt x="439" y="1094"/>
                  </a:cubicBezTo>
                  <a:cubicBezTo>
                    <a:pt x="458" y="1101"/>
                    <a:pt x="483" y="1103"/>
                    <a:pt x="510" y="1103"/>
                  </a:cubicBezTo>
                  <a:cubicBezTo>
                    <a:pt x="565" y="1103"/>
                    <a:pt x="631" y="1094"/>
                    <a:pt x="697" y="1094"/>
                  </a:cubicBezTo>
                  <a:cubicBezTo>
                    <a:pt x="797" y="1075"/>
                    <a:pt x="896" y="1075"/>
                    <a:pt x="996" y="1015"/>
                  </a:cubicBezTo>
                  <a:cubicBezTo>
                    <a:pt x="1433" y="876"/>
                    <a:pt x="1792" y="617"/>
                    <a:pt x="2050" y="398"/>
                  </a:cubicBezTo>
                  <a:cubicBezTo>
                    <a:pt x="2329" y="179"/>
                    <a:pt x="2468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3306" name="Google Shape;3306;p21"/>
          <p:cNvGrpSpPr/>
          <p:nvPr/>
        </p:nvGrpSpPr>
        <p:grpSpPr>
          <a:xfrm>
            <a:off x="11289407" y="5299902"/>
            <a:ext cx="467076" cy="1051361"/>
            <a:chOff x="5401200" y="3737150"/>
            <a:chExt cx="190525" cy="427800"/>
          </a:xfrm>
        </p:grpSpPr>
        <p:sp>
          <p:nvSpPr>
            <p:cNvPr id="3307" name="Google Shape;3307;p21"/>
            <p:cNvSpPr/>
            <p:nvPr/>
          </p:nvSpPr>
          <p:spPr>
            <a:xfrm>
              <a:off x="5401200" y="3744600"/>
              <a:ext cx="190525" cy="298975"/>
            </a:xfrm>
            <a:custGeom>
              <a:avLst/>
              <a:gdLst/>
              <a:ahLst/>
              <a:cxnLst/>
              <a:rect l="l" t="t" r="r" b="b"/>
              <a:pathLst>
                <a:path w="7621" h="11959" extrusionOk="0">
                  <a:moveTo>
                    <a:pt x="3800" y="1"/>
                  </a:moveTo>
                  <a:cubicBezTo>
                    <a:pt x="1711" y="1"/>
                    <a:pt x="0" y="2667"/>
                    <a:pt x="0" y="5970"/>
                  </a:cubicBezTo>
                  <a:cubicBezTo>
                    <a:pt x="0" y="9273"/>
                    <a:pt x="1691" y="11959"/>
                    <a:pt x="3800" y="11959"/>
                  </a:cubicBezTo>
                  <a:cubicBezTo>
                    <a:pt x="5889" y="11959"/>
                    <a:pt x="7620" y="9273"/>
                    <a:pt x="7620" y="5970"/>
                  </a:cubicBezTo>
                  <a:cubicBezTo>
                    <a:pt x="7620" y="2667"/>
                    <a:pt x="5889" y="1"/>
                    <a:pt x="3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08" name="Google Shape;3308;p21"/>
            <p:cNvSpPr/>
            <p:nvPr/>
          </p:nvSpPr>
          <p:spPr>
            <a:xfrm>
              <a:off x="5448950" y="3893825"/>
              <a:ext cx="96025" cy="271125"/>
            </a:xfrm>
            <a:custGeom>
              <a:avLst/>
              <a:gdLst/>
              <a:ahLst/>
              <a:cxnLst/>
              <a:rect l="l" t="t" r="r" b="b"/>
              <a:pathLst>
                <a:path w="3841" h="10845" extrusionOk="0">
                  <a:moveTo>
                    <a:pt x="1870" y="1"/>
                  </a:moveTo>
                  <a:lnTo>
                    <a:pt x="1691" y="1692"/>
                  </a:lnTo>
                  <a:lnTo>
                    <a:pt x="139" y="518"/>
                  </a:lnTo>
                  <a:lnTo>
                    <a:pt x="0" y="637"/>
                  </a:lnTo>
                  <a:lnTo>
                    <a:pt x="677" y="1334"/>
                  </a:lnTo>
                  <a:lnTo>
                    <a:pt x="60" y="1772"/>
                  </a:lnTo>
                  <a:lnTo>
                    <a:pt x="139" y="1891"/>
                  </a:lnTo>
                  <a:lnTo>
                    <a:pt x="1035" y="1712"/>
                  </a:lnTo>
                  <a:lnTo>
                    <a:pt x="1691" y="2388"/>
                  </a:lnTo>
                  <a:lnTo>
                    <a:pt x="1691" y="10844"/>
                  </a:lnTo>
                  <a:lnTo>
                    <a:pt x="2189" y="10844"/>
                  </a:lnTo>
                  <a:lnTo>
                    <a:pt x="2189" y="3781"/>
                  </a:lnTo>
                  <a:lnTo>
                    <a:pt x="3840" y="916"/>
                  </a:lnTo>
                  <a:lnTo>
                    <a:pt x="3681" y="797"/>
                  </a:lnTo>
                  <a:lnTo>
                    <a:pt x="2189" y="2906"/>
                  </a:lnTo>
                  <a:lnTo>
                    <a:pt x="20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09" name="Google Shape;3309;p21"/>
            <p:cNvSpPr/>
            <p:nvPr/>
          </p:nvSpPr>
          <p:spPr>
            <a:xfrm>
              <a:off x="5409525" y="3737150"/>
              <a:ext cx="181200" cy="106225"/>
            </a:xfrm>
            <a:custGeom>
              <a:avLst/>
              <a:gdLst/>
              <a:ahLst/>
              <a:cxnLst/>
              <a:rect l="l" t="t" r="r" b="b"/>
              <a:pathLst>
                <a:path w="7248" h="4249" extrusionOk="0">
                  <a:moveTo>
                    <a:pt x="3408" y="0"/>
                  </a:moveTo>
                  <a:cubicBezTo>
                    <a:pt x="3408" y="0"/>
                    <a:pt x="1338" y="120"/>
                    <a:pt x="244" y="2706"/>
                  </a:cubicBezTo>
                  <a:cubicBezTo>
                    <a:pt x="244" y="2706"/>
                    <a:pt x="0" y="3211"/>
                    <a:pt x="523" y="3211"/>
                  </a:cubicBezTo>
                  <a:cubicBezTo>
                    <a:pt x="559" y="3211"/>
                    <a:pt x="598" y="3209"/>
                    <a:pt x="642" y="3204"/>
                  </a:cubicBezTo>
                  <a:cubicBezTo>
                    <a:pt x="1127" y="3147"/>
                    <a:pt x="1531" y="2618"/>
                    <a:pt x="2065" y="2618"/>
                  </a:cubicBezTo>
                  <a:cubicBezTo>
                    <a:pt x="2276" y="2618"/>
                    <a:pt x="2507" y="2700"/>
                    <a:pt x="2771" y="2925"/>
                  </a:cubicBezTo>
                  <a:cubicBezTo>
                    <a:pt x="3401" y="3451"/>
                    <a:pt x="3616" y="3751"/>
                    <a:pt x="3946" y="3751"/>
                  </a:cubicBezTo>
                  <a:cubicBezTo>
                    <a:pt x="4116" y="3751"/>
                    <a:pt x="4317" y="3671"/>
                    <a:pt x="4621" y="3502"/>
                  </a:cubicBezTo>
                  <a:cubicBezTo>
                    <a:pt x="4881" y="3360"/>
                    <a:pt x="5083" y="3303"/>
                    <a:pt x="5250" y="3303"/>
                  </a:cubicBezTo>
                  <a:cubicBezTo>
                    <a:pt x="5646" y="3303"/>
                    <a:pt x="5845" y="3626"/>
                    <a:pt x="6153" y="3920"/>
                  </a:cubicBezTo>
                  <a:cubicBezTo>
                    <a:pt x="6392" y="4139"/>
                    <a:pt x="6586" y="4248"/>
                    <a:pt x="6740" y="4248"/>
                  </a:cubicBezTo>
                  <a:cubicBezTo>
                    <a:pt x="6894" y="4248"/>
                    <a:pt x="7009" y="4139"/>
                    <a:pt x="7088" y="3920"/>
                  </a:cubicBezTo>
                  <a:cubicBezTo>
                    <a:pt x="7248" y="3522"/>
                    <a:pt x="6133" y="100"/>
                    <a:pt x="3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0" name="Google Shape;3310;p21"/>
            <p:cNvSpPr/>
            <p:nvPr/>
          </p:nvSpPr>
          <p:spPr>
            <a:xfrm>
              <a:off x="5482775" y="3789875"/>
              <a:ext cx="43300" cy="26375"/>
            </a:xfrm>
            <a:custGeom>
              <a:avLst/>
              <a:gdLst/>
              <a:ahLst/>
              <a:cxnLst/>
              <a:rect l="l" t="t" r="r" b="b"/>
              <a:pathLst>
                <a:path w="1732" h="1055" extrusionOk="0">
                  <a:moveTo>
                    <a:pt x="0" y="0"/>
                  </a:moveTo>
                  <a:cubicBezTo>
                    <a:pt x="0" y="1"/>
                    <a:pt x="40" y="180"/>
                    <a:pt x="119" y="378"/>
                  </a:cubicBezTo>
                  <a:cubicBezTo>
                    <a:pt x="279" y="577"/>
                    <a:pt x="478" y="856"/>
                    <a:pt x="736" y="975"/>
                  </a:cubicBezTo>
                  <a:cubicBezTo>
                    <a:pt x="816" y="1015"/>
                    <a:pt x="895" y="1015"/>
                    <a:pt x="975" y="1055"/>
                  </a:cubicBezTo>
                  <a:cubicBezTo>
                    <a:pt x="1035" y="1055"/>
                    <a:pt x="1114" y="1055"/>
                    <a:pt x="1194" y="1015"/>
                  </a:cubicBezTo>
                  <a:cubicBezTo>
                    <a:pt x="1254" y="995"/>
                    <a:pt x="1333" y="975"/>
                    <a:pt x="1393" y="916"/>
                  </a:cubicBezTo>
                  <a:cubicBezTo>
                    <a:pt x="1472" y="876"/>
                    <a:pt x="1512" y="816"/>
                    <a:pt x="1532" y="776"/>
                  </a:cubicBezTo>
                  <a:cubicBezTo>
                    <a:pt x="1592" y="717"/>
                    <a:pt x="1612" y="677"/>
                    <a:pt x="1632" y="617"/>
                  </a:cubicBezTo>
                  <a:cubicBezTo>
                    <a:pt x="1671" y="577"/>
                    <a:pt x="1671" y="518"/>
                    <a:pt x="1691" y="498"/>
                  </a:cubicBezTo>
                  <a:cubicBezTo>
                    <a:pt x="1711" y="418"/>
                    <a:pt x="1731" y="379"/>
                    <a:pt x="1731" y="378"/>
                  </a:cubicBezTo>
                  <a:lnTo>
                    <a:pt x="1731" y="378"/>
                  </a:lnTo>
                  <a:lnTo>
                    <a:pt x="1671" y="458"/>
                  </a:lnTo>
                  <a:cubicBezTo>
                    <a:pt x="1632" y="478"/>
                    <a:pt x="1612" y="518"/>
                    <a:pt x="1592" y="558"/>
                  </a:cubicBezTo>
                  <a:cubicBezTo>
                    <a:pt x="1572" y="597"/>
                    <a:pt x="1532" y="617"/>
                    <a:pt x="1492" y="657"/>
                  </a:cubicBezTo>
                  <a:cubicBezTo>
                    <a:pt x="1472" y="677"/>
                    <a:pt x="1413" y="697"/>
                    <a:pt x="1373" y="717"/>
                  </a:cubicBezTo>
                  <a:cubicBezTo>
                    <a:pt x="1313" y="757"/>
                    <a:pt x="1273" y="776"/>
                    <a:pt x="1214" y="776"/>
                  </a:cubicBezTo>
                  <a:cubicBezTo>
                    <a:pt x="1187" y="783"/>
                    <a:pt x="1165" y="785"/>
                    <a:pt x="1145" y="785"/>
                  </a:cubicBezTo>
                  <a:cubicBezTo>
                    <a:pt x="1105" y="785"/>
                    <a:pt x="1075" y="776"/>
                    <a:pt x="1035" y="776"/>
                  </a:cubicBezTo>
                  <a:cubicBezTo>
                    <a:pt x="995" y="776"/>
                    <a:pt x="915" y="757"/>
                    <a:pt x="876" y="717"/>
                  </a:cubicBezTo>
                  <a:cubicBezTo>
                    <a:pt x="736" y="697"/>
                    <a:pt x="637" y="597"/>
                    <a:pt x="537" y="518"/>
                  </a:cubicBezTo>
                  <a:cubicBezTo>
                    <a:pt x="438" y="418"/>
                    <a:pt x="338" y="359"/>
                    <a:pt x="279" y="2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1" name="Google Shape;3311;p21"/>
            <p:cNvSpPr/>
            <p:nvPr/>
          </p:nvSpPr>
          <p:spPr>
            <a:xfrm>
              <a:off x="5552400" y="3801800"/>
              <a:ext cx="31850" cy="29600"/>
            </a:xfrm>
            <a:custGeom>
              <a:avLst/>
              <a:gdLst/>
              <a:ahLst/>
              <a:cxnLst/>
              <a:rect l="l" t="t" r="r" b="b"/>
              <a:pathLst>
                <a:path w="1274" h="1184" extrusionOk="0">
                  <a:moveTo>
                    <a:pt x="1" y="1"/>
                  </a:moveTo>
                  <a:cubicBezTo>
                    <a:pt x="1" y="1"/>
                    <a:pt x="40" y="160"/>
                    <a:pt x="160" y="399"/>
                  </a:cubicBezTo>
                  <a:cubicBezTo>
                    <a:pt x="259" y="618"/>
                    <a:pt x="438" y="896"/>
                    <a:pt x="637" y="1075"/>
                  </a:cubicBezTo>
                  <a:cubicBezTo>
                    <a:pt x="697" y="1115"/>
                    <a:pt x="737" y="1135"/>
                    <a:pt x="796" y="1175"/>
                  </a:cubicBezTo>
                  <a:cubicBezTo>
                    <a:pt x="823" y="1175"/>
                    <a:pt x="858" y="1184"/>
                    <a:pt x="891" y="1184"/>
                  </a:cubicBezTo>
                  <a:cubicBezTo>
                    <a:pt x="907" y="1184"/>
                    <a:pt x="922" y="1181"/>
                    <a:pt x="936" y="1175"/>
                  </a:cubicBezTo>
                  <a:cubicBezTo>
                    <a:pt x="995" y="1135"/>
                    <a:pt x="1035" y="1135"/>
                    <a:pt x="1055" y="1095"/>
                  </a:cubicBezTo>
                  <a:cubicBezTo>
                    <a:pt x="1115" y="1036"/>
                    <a:pt x="1135" y="1016"/>
                    <a:pt x="1155" y="976"/>
                  </a:cubicBezTo>
                  <a:cubicBezTo>
                    <a:pt x="1194" y="916"/>
                    <a:pt x="1214" y="896"/>
                    <a:pt x="1214" y="837"/>
                  </a:cubicBezTo>
                  <a:cubicBezTo>
                    <a:pt x="1214" y="797"/>
                    <a:pt x="1234" y="737"/>
                    <a:pt x="1234" y="717"/>
                  </a:cubicBezTo>
                  <a:cubicBezTo>
                    <a:pt x="1274" y="677"/>
                    <a:pt x="1274" y="618"/>
                    <a:pt x="1274" y="618"/>
                  </a:cubicBezTo>
                  <a:lnTo>
                    <a:pt x="1274" y="618"/>
                  </a:lnTo>
                  <a:cubicBezTo>
                    <a:pt x="1274" y="618"/>
                    <a:pt x="1234" y="638"/>
                    <a:pt x="1214" y="697"/>
                  </a:cubicBezTo>
                  <a:cubicBezTo>
                    <a:pt x="1194" y="717"/>
                    <a:pt x="1194" y="737"/>
                    <a:pt x="1155" y="777"/>
                  </a:cubicBezTo>
                  <a:lnTo>
                    <a:pt x="1095" y="837"/>
                  </a:lnTo>
                  <a:cubicBezTo>
                    <a:pt x="1055" y="876"/>
                    <a:pt x="1015" y="876"/>
                    <a:pt x="995" y="896"/>
                  </a:cubicBezTo>
                  <a:cubicBezTo>
                    <a:pt x="956" y="916"/>
                    <a:pt x="916" y="916"/>
                    <a:pt x="896" y="916"/>
                  </a:cubicBezTo>
                  <a:cubicBezTo>
                    <a:pt x="836" y="916"/>
                    <a:pt x="816" y="896"/>
                    <a:pt x="777" y="896"/>
                  </a:cubicBezTo>
                  <a:cubicBezTo>
                    <a:pt x="717" y="876"/>
                    <a:pt x="697" y="876"/>
                    <a:pt x="637" y="817"/>
                  </a:cubicBezTo>
                  <a:cubicBezTo>
                    <a:pt x="538" y="777"/>
                    <a:pt x="458" y="638"/>
                    <a:pt x="399" y="578"/>
                  </a:cubicBezTo>
                  <a:cubicBezTo>
                    <a:pt x="319" y="478"/>
                    <a:pt x="239" y="379"/>
                    <a:pt x="200" y="299"/>
                  </a:cubicBezTo>
                  <a:cubicBezTo>
                    <a:pt x="8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2" name="Google Shape;3312;p21"/>
            <p:cNvSpPr/>
            <p:nvPr/>
          </p:nvSpPr>
          <p:spPr>
            <a:xfrm>
              <a:off x="5422575" y="3786400"/>
              <a:ext cx="32850" cy="19150"/>
            </a:xfrm>
            <a:custGeom>
              <a:avLst/>
              <a:gdLst/>
              <a:ahLst/>
              <a:cxnLst/>
              <a:rect l="l" t="t" r="r" b="b"/>
              <a:pathLst>
                <a:path w="1314" h="766" extrusionOk="0">
                  <a:moveTo>
                    <a:pt x="1314" y="0"/>
                  </a:moveTo>
                  <a:cubicBezTo>
                    <a:pt x="1314" y="0"/>
                    <a:pt x="1214" y="60"/>
                    <a:pt x="1055" y="199"/>
                  </a:cubicBezTo>
                  <a:cubicBezTo>
                    <a:pt x="995" y="239"/>
                    <a:pt x="916" y="319"/>
                    <a:pt x="816" y="358"/>
                  </a:cubicBezTo>
                  <a:cubicBezTo>
                    <a:pt x="717" y="418"/>
                    <a:pt x="637" y="498"/>
                    <a:pt x="538" y="517"/>
                  </a:cubicBezTo>
                  <a:cubicBezTo>
                    <a:pt x="498" y="537"/>
                    <a:pt x="438" y="537"/>
                    <a:pt x="418" y="557"/>
                  </a:cubicBezTo>
                  <a:cubicBezTo>
                    <a:pt x="379" y="557"/>
                    <a:pt x="357" y="575"/>
                    <a:pt x="334" y="575"/>
                  </a:cubicBezTo>
                  <a:cubicBezTo>
                    <a:pt x="323" y="575"/>
                    <a:pt x="312" y="571"/>
                    <a:pt x="299" y="557"/>
                  </a:cubicBezTo>
                  <a:cubicBezTo>
                    <a:pt x="259" y="557"/>
                    <a:pt x="220" y="557"/>
                    <a:pt x="200" y="537"/>
                  </a:cubicBezTo>
                  <a:cubicBezTo>
                    <a:pt x="160" y="517"/>
                    <a:pt x="140" y="517"/>
                    <a:pt x="120" y="498"/>
                  </a:cubicBezTo>
                  <a:lnTo>
                    <a:pt x="60" y="438"/>
                  </a:lnTo>
                  <a:cubicBezTo>
                    <a:pt x="40" y="418"/>
                    <a:pt x="40" y="378"/>
                    <a:pt x="21" y="378"/>
                  </a:cubicBezTo>
                  <a:cubicBezTo>
                    <a:pt x="1" y="358"/>
                    <a:pt x="1" y="338"/>
                    <a:pt x="1" y="338"/>
                  </a:cubicBezTo>
                  <a:lnTo>
                    <a:pt x="1" y="418"/>
                  </a:lnTo>
                  <a:lnTo>
                    <a:pt x="1" y="517"/>
                  </a:lnTo>
                  <a:cubicBezTo>
                    <a:pt x="1" y="537"/>
                    <a:pt x="21" y="577"/>
                    <a:pt x="21" y="617"/>
                  </a:cubicBezTo>
                  <a:cubicBezTo>
                    <a:pt x="40" y="657"/>
                    <a:pt x="60" y="677"/>
                    <a:pt x="100" y="716"/>
                  </a:cubicBezTo>
                  <a:cubicBezTo>
                    <a:pt x="120" y="736"/>
                    <a:pt x="160" y="756"/>
                    <a:pt x="180" y="756"/>
                  </a:cubicBezTo>
                  <a:cubicBezTo>
                    <a:pt x="200" y="763"/>
                    <a:pt x="217" y="765"/>
                    <a:pt x="234" y="765"/>
                  </a:cubicBezTo>
                  <a:cubicBezTo>
                    <a:pt x="268" y="765"/>
                    <a:pt x="299" y="756"/>
                    <a:pt x="339" y="756"/>
                  </a:cubicBezTo>
                  <a:cubicBezTo>
                    <a:pt x="399" y="736"/>
                    <a:pt x="438" y="736"/>
                    <a:pt x="518" y="716"/>
                  </a:cubicBezTo>
                  <a:cubicBezTo>
                    <a:pt x="737" y="617"/>
                    <a:pt x="936" y="418"/>
                    <a:pt x="1055" y="259"/>
                  </a:cubicBezTo>
                  <a:cubicBezTo>
                    <a:pt x="1234" y="120"/>
                    <a:pt x="131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13" name="Google Shape;3313;p21"/>
          <p:cNvSpPr/>
          <p:nvPr/>
        </p:nvSpPr>
        <p:spPr>
          <a:xfrm rot="598604">
            <a:off x="9237272" y="6258041"/>
            <a:ext cx="414746" cy="238335"/>
          </a:xfrm>
          <a:custGeom>
            <a:avLst/>
            <a:gdLst/>
            <a:ahLst/>
            <a:cxnLst/>
            <a:rect l="l" t="t" r="r" b="b"/>
            <a:pathLst>
              <a:path w="3682" h="916" extrusionOk="0">
                <a:moveTo>
                  <a:pt x="1771" y="0"/>
                </a:moveTo>
                <a:cubicBezTo>
                  <a:pt x="1652" y="0"/>
                  <a:pt x="1532" y="20"/>
                  <a:pt x="1393" y="60"/>
                </a:cubicBezTo>
                <a:cubicBezTo>
                  <a:pt x="1274" y="80"/>
                  <a:pt x="1154" y="119"/>
                  <a:pt x="1055" y="159"/>
                </a:cubicBezTo>
                <a:cubicBezTo>
                  <a:pt x="916" y="179"/>
                  <a:pt x="816" y="259"/>
                  <a:pt x="717" y="299"/>
                </a:cubicBezTo>
                <a:lnTo>
                  <a:pt x="577" y="378"/>
                </a:lnTo>
                <a:cubicBezTo>
                  <a:pt x="537" y="398"/>
                  <a:pt x="498" y="418"/>
                  <a:pt x="458" y="478"/>
                </a:cubicBezTo>
                <a:cubicBezTo>
                  <a:pt x="378" y="517"/>
                  <a:pt x="299" y="577"/>
                  <a:pt x="259" y="657"/>
                </a:cubicBezTo>
                <a:lnTo>
                  <a:pt x="100" y="796"/>
                </a:lnTo>
                <a:cubicBezTo>
                  <a:pt x="40" y="876"/>
                  <a:pt x="0" y="915"/>
                  <a:pt x="0" y="915"/>
                </a:cubicBezTo>
                <a:cubicBezTo>
                  <a:pt x="0" y="915"/>
                  <a:pt x="80" y="895"/>
                  <a:pt x="179" y="876"/>
                </a:cubicBezTo>
                <a:cubicBezTo>
                  <a:pt x="239" y="856"/>
                  <a:pt x="299" y="856"/>
                  <a:pt x="358" y="796"/>
                </a:cubicBezTo>
                <a:lnTo>
                  <a:pt x="577" y="716"/>
                </a:lnTo>
                <a:cubicBezTo>
                  <a:pt x="657" y="696"/>
                  <a:pt x="756" y="677"/>
                  <a:pt x="856" y="657"/>
                </a:cubicBezTo>
                <a:lnTo>
                  <a:pt x="1154" y="577"/>
                </a:lnTo>
                <a:cubicBezTo>
                  <a:pt x="1254" y="557"/>
                  <a:pt x="1373" y="557"/>
                  <a:pt x="1473" y="517"/>
                </a:cubicBezTo>
                <a:cubicBezTo>
                  <a:pt x="1572" y="497"/>
                  <a:pt x="1691" y="497"/>
                  <a:pt x="1791" y="497"/>
                </a:cubicBezTo>
                <a:cubicBezTo>
                  <a:pt x="1841" y="488"/>
                  <a:pt x="1900" y="488"/>
                  <a:pt x="1963" y="488"/>
                </a:cubicBezTo>
                <a:cubicBezTo>
                  <a:pt x="2025" y="488"/>
                  <a:pt x="2089" y="488"/>
                  <a:pt x="2149" y="478"/>
                </a:cubicBezTo>
                <a:lnTo>
                  <a:pt x="2786" y="478"/>
                </a:lnTo>
                <a:cubicBezTo>
                  <a:pt x="2885" y="478"/>
                  <a:pt x="2985" y="478"/>
                  <a:pt x="3064" y="497"/>
                </a:cubicBezTo>
                <a:cubicBezTo>
                  <a:pt x="3442" y="557"/>
                  <a:pt x="3681" y="577"/>
                  <a:pt x="3681" y="577"/>
                </a:cubicBezTo>
                <a:cubicBezTo>
                  <a:pt x="3681" y="577"/>
                  <a:pt x="3482" y="398"/>
                  <a:pt x="3144" y="259"/>
                </a:cubicBezTo>
                <a:cubicBezTo>
                  <a:pt x="2965" y="179"/>
                  <a:pt x="2746" y="100"/>
                  <a:pt x="2527" y="60"/>
                </a:cubicBezTo>
                <a:cubicBezTo>
                  <a:pt x="2388" y="20"/>
                  <a:pt x="2268" y="0"/>
                  <a:pt x="21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3314" name="Google Shape;3314;p21"/>
          <p:cNvSpPr/>
          <p:nvPr/>
        </p:nvSpPr>
        <p:spPr>
          <a:xfrm rot="598557">
            <a:off x="11383391" y="6297035"/>
            <a:ext cx="279087" cy="160359"/>
          </a:xfrm>
          <a:custGeom>
            <a:avLst/>
            <a:gdLst/>
            <a:ahLst/>
            <a:cxnLst/>
            <a:rect l="l" t="t" r="r" b="b"/>
            <a:pathLst>
              <a:path w="3682" h="916" extrusionOk="0">
                <a:moveTo>
                  <a:pt x="1771" y="0"/>
                </a:moveTo>
                <a:cubicBezTo>
                  <a:pt x="1652" y="0"/>
                  <a:pt x="1532" y="20"/>
                  <a:pt x="1393" y="60"/>
                </a:cubicBezTo>
                <a:cubicBezTo>
                  <a:pt x="1274" y="80"/>
                  <a:pt x="1154" y="119"/>
                  <a:pt x="1055" y="159"/>
                </a:cubicBezTo>
                <a:cubicBezTo>
                  <a:pt x="916" y="179"/>
                  <a:pt x="816" y="259"/>
                  <a:pt x="717" y="299"/>
                </a:cubicBezTo>
                <a:lnTo>
                  <a:pt x="577" y="378"/>
                </a:lnTo>
                <a:cubicBezTo>
                  <a:pt x="537" y="398"/>
                  <a:pt x="498" y="418"/>
                  <a:pt x="458" y="478"/>
                </a:cubicBezTo>
                <a:cubicBezTo>
                  <a:pt x="378" y="517"/>
                  <a:pt x="299" y="577"/>
                  <a:pt x="259" y="657"/>
                </a:cubicBezTo>
                <a:lnTo>
                  <a:pt x="100" y="796"/>
                </a:lnTo>
                <a:cubicBezTo>
                  <a:pt x="40" y="876"/>
                  <a:pt x="0" y="915"/>
                  <a:pt x="0" y="915"/>
                </a:cubicBezTo>
                <a:cubicBezTo>
                  <a:pt x="0" y="915"/>
                  <a:pt x="80" y="895"/>
                  <a:pt x="179" y="876"/>
                </a:cubicBezTo>
                <a:cubicBezTo>
                  <a:pt x="239" y="856"/>
                  <a:pt x="299" y="856"/>
                  <a:pt x="358" y="796"/>
                </a:cubicBezTo>
                <a:lnTo>
                  <a:pt x="577" y="716"/>
                </a:lnTo>
                <a:cubicBezTo>
                  <a:pt x="657" y="696"/>
                  <a:pt x="756" y="677"/>
                  <a:pt x="856" y="657"/>
                </a:cubicBezTo>
                <a:lnTo>
                  <a:pt x="1154" y="577"/>
                </a:lnTo>
                <a:cubicBezTo>
                  <a:pt x="1254" y="557"/>
                  <a:pt x="1373" y="557"/>
                  <a:pt x="1473" y="517"/>
                </a:cubicBezTo>
                <a:cubicBezTo>
                  <a:pt x="1572" y="497"/>
                  <a:pt x="1691" y="497"/>
                  <a:pt x="1791" y="497"/>
                </a:cubicBezTo>
                <a:cubicBezTo>
                  <a:pt x="1841" y="488"/>
                  <a:pt x="1900" y="488"/>
                  <a:pt x="1963" y="488"/>
                </a:cubicBezTo>
                <a:cubicBezTo>
                  <a:pt x="2025" y="488"/>
                  <a:pt x="2089" y="488"/>
                  <a:pt x="2149" y="478"/>
                </a:cubicBezTo>
                <a:lnTo>
                  <a:pt x="2786" y="478"/>
                </a:lnTo>
                <a:cubicBezTo>
                  <a:pt x="2885" y="478"/>
                  <a:pt x="2985" y="478"/>
                  <a:pt x="3064" y="497"/>
                </a:cubicBezTo>
                <a:cubicBezTo>
                  <a:pt x="3442" y="557"/>
                  <a:pt x="3681" y="577"/>
                  <a:pt x="3681" y="577"/>
                </a:cubicBezTo>
                <a:cubicBezTo>
                  <a:pt x="3681" y="577"/>
                  <a:pt x="3482" y="398"/>
                  <a:pt x="3144" y="259"/>
                </a:cubicBezTo>
                <a:cubicBezTo>
                  <a:pt x="2965" y="179"/>
                  <a:pt x="2746" y="100"/>
                  <a:pt x="2527" y="60"/>
                </a:cubicBezTo>
                <a:cubicBezTo>
                  <a:pt x="2388" y="20"/>
                  <a:pt x="2268" y="0"/>
                  <a:pt x="21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92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129918" y="3247533"/>
            <a:ext cx="7902003" cy="1122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67345" y="4211333"/>
            <a:ext cx="5827148" cy="579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5230628" y="2061033"/>
            <a:ext cx="1700582" cy="1024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9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7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5004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4"/>
          <p:cNvGrpSpPr/>
          <p:nvPr/>
        </p:nvGrpSpPr>
        <p:grpSpPr>
          <a:xfrm>
            <a:off x="-45" y="133"/>
            <a:ext cx="12161923" cy="2522763"/>
            <a:chOff x="1190200" y="503225"/>
            <a:chExt cx="5212075" cy="1819825"/>
          </a:xfrm>
        </p:grpSpPr>
        <p:sp>
          <p:nvSpPr>
            <p:cNvPr id="456" name="Google Shape;456;p4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458" name="Google Shape;458;p4"/>
          <p:cNvGrpSpPr/>
          <p:nvPr/>
        </p:nvGrpSpPr>
        <p:grpSpPr>
          <a:xfrm>
            <a:off x="34924" y="49"/>
            <a:ext cx="12126964" cy="6289767"/>
            <a:chOff x="26258" y="36"/>
            <a:chExt cx="9117780" cy="4717325"/>
          </a:xfrm>
        </p:grpSpPr>
        <p:grpSp>
          <p:nvGrpSpPr>
            <p:cNvPr id="459" name="Google Shape;459;p4"/>
            <p:cNvGrpSpPr/>
            <p:nvPr/>
          </p:nvGrpSpPr>
          <p:grpSpPr>
            <a:xfrm>
              <a:off x="26258" y="36"/>
              <a:ext cx="8813147" cy="4717325"/>
              <a:chOff x="1548775" y="565700"/>
              <a:chExt cx="5003206" cy="2678320"/>
            </a:xfrm>
          </p:grpSpPr>
          <p:sp>
            <p:nvSpPr>
              <p:cNvPr id="460" name="Google Shape;460;p4"/>
              <p:cNvSpPr/>
              <p:nvPr/>
            </p:nvSpPr>
            <p:spPr>
              <a:xfrm>
                <a:off x="1830767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1" name="Google Shape;461;p4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2" name="Google Shape;462;p4"/>
              <p:cNvSpPr/>
              <p:nvPr/>
            </p:nvSpPr>
            <p:spPr>
              <a:xfrm>
                <a:off x="1784566" y="755677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3" name="Google Shape;463;p4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4" name="Google Shape;464;p4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5" name="Google Shape;465;p4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6" name="Google Shape;466;p4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7" name="Google Shape;467;p4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8" name="Google Shape;468;p4"/>
              <p:cNvSpPr/>
              <p:nvPr/>
            </p:nvSpPr>
            <p:spPr>
              <a:xfrm>
                <a:off x="5134866" y="3011707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69" name="Google Shape;469;p4"/>
              <p:cNvSpPr/>
              <p:nvPr/>
            </p:nvSpPr>
            <p:spPr>
              <a:xfrm>
                <a:off x="4904644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0" name="Google Shape;470;p4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1" name="Google Shape;471;p4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2" name="Google Shape;472;p4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3" name="Google Shape;473;p4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4" name="Google Shape;474;p4"/>
              <p:cNvSpPr/>
              <p:nvPr/>
            </p:nvSpPr>
            <p:spPr>
              <a:xfrm>
                <a:off x="3397256" y="3220120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5" name="Google Shape;475;p4"/>
              <p:cNvSpPr/>
              <p:nvPr/>
            </p:nvSpPr>
            <p:spPr>
              <a:xfrm>
                <a:off x="6528081" y="2957436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6" name="Google Shape;476;p4"/>
              <p:cNvSpPr/>
              <p:nvPr/>
            </p:nvSpPr>
            <p:spPr>
              <a:xfrm>
                <a:off x="4712586" y="308181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7" name="Google Shape;477;p4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8" name="Google Shape;478;p4"/>
              <p:cNvSpPr/>
              <p:nvPr/>
            </p:nvSpPr>
            <p:spPr>
              <a:xfrm>
                <a:off x="2126931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79" name="Google Shape;479;p4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0" name="Google Shape;480;p4"/>
              <p:cNvSpPr/>
              <p:nvPr/>
            </p:nvSpPr>
            <p:spPr>
              <a:xfrm>
                <a:off x="1753733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1" name="Google Shape;481;p4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2" name="Google Shape;482;p4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3" name="Google Shape;483;p4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484" name="Google Shape;484;p4"/>
            <p:cNvGrpSpPr/>
            <p:nvPr/>
          </p:nvGrpSpPr>
          <p:grpSpPr>
            <a:xfrm flipH="1">
              <a:off x="3634695" y="36"/>
              <a:ext cx="5509343" cy="4585283"/>
              <a:chOff x="1533850" y="565700"/>
              <a:chExt cx="3127643" cy="2603351"/>
            </a:xfrm>
          </p:grpSpPr>
          <p:sp>
            <p:nvSpPr>
              <p:cNvPr id="485" name="Google Shape;485;p4"/>
              <p:cNvSpPr/>
              <p:nvPr/>
            </p:nvSpPr>
            <p:spPr>
              <a:xfrm>
                <a:off x="2185950" y="1979152"/>
                <a:ext cx="3187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6" name="Google Shape;486;p4"/>
              <p:cNvSpPr/>
              <p:nvPr/>
            </p:nvSpPr>
            <p:spPr>
              <a:xfrm>
                <a:off x="2466451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7" name="Google Shape;487;p4"/>
              <p:cNvSpPr/>
              <p:nvPr/>
            </p:nvSpPr>
            <p:spPr>
              <a:xfrm>
                <a:off x="1744250" y="1220798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8" name="Google Shape;488;p4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9" name="Google Shape;489;p4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0" name="Google Shape;490;p4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1" name="Google Shape;491;p4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2" name="Google Shape;492;p4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3" name="Google Shape;493;p4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4" name="Google Shape;494;p4"/>
              <p:cNvSpPr/>
              <p:nvPr/>
            </p:nvSpPr>
            <p:spPr>
              <a:xfrm>
                <a:off x="3034915" y="797263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5" name="Google Shape;495;p4"/>
              <p:cNvSpPr/>
              <p:nvPr/>
            </p:nvSpPr>
            <p:spPr>
              <a:xfrm>
                <a:off x="2579777" y="3116201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6" name="Google Shape;496;p4"/>
              <p:cNvSpPr/>
              <p:nvPr/>
            </p:nvSpPr>
            <p:spPr>
              <a:xfrm>
                <a:off x="3239468" y="1091178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7" name="Google Shape;497;p4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8" name="Google Shape;498;p4"/>
              <p:cNvSpPr/>
              <p:nvPr/>
            </p:nvSpPr>
            <p:spPr>
              <a:xfrm>
                <a:off x="3546350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9" name="Google Shape;499;p4"/>
              <p:cNvSpPr/>
              <p:nvPr/>
            </p:nvSpPr>
            <p:spPr>
              <a:xfrm>
                <a:off x="4637593" y="74279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0" name="Google Shape;500;p4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1" name="Google Shape;501;p4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2" name="Google Shape;502;p4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3" name="Google Shape;503;p4"/>
              <p:cNvSpPr/>
              <p:nvPr/>
            </p:nvSpPr>
            <p:spPr>
              <a:xfrm>
                <a:off x="3617000" y="9089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4" name="Google Shape;504;p4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5" name="Google Shape;505;p4"/>
              <p:cNvSpPr/>
              <p:nvPr/>
            </p:nvSpPr>
            <p:spPr>
              <a:xfrm>
                <a:off x="2715281" y="2778131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6" name="Google Shape;506;p4"/>
              <p:cNvSpPr/>
              <p:nvPr/>
            </p:nvSpPr>
            <p:spPr>
              <a:xfrm>
                <a:off x="4176108" y="3107674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7" name="Google Shape;507;p4"/>
              <p:cNvSpPr/>
              <p:nvPr/>
            </p:nvSpPr>
            <p:spPr>
              <a:xfrm>
                <a:off x="1900036" y="2547767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8" name="Google Shape;508;p4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9" name="Google Shape;509;p4"/>
              <p:cNvSpPr/>
              <p:nvPr/>
            </p:nvSpPr>
            <p:spPr>
              <a:xfrm>
                <a:off x="4495867" y="3088366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0" name="Google Shape;510;p4"/>
              <p:cNvSpPr/>
              <p:nvPr/>
            </p:nvSpPr>
            <p:spPr>
              <a:xfrm>
                <a:off x="2040413" y="3060527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1" name="Google Shape;511;p4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2" name="Google Shape;512;p4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3" name="Google Shape;513;p4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4" name="Google Shape;514;p4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5" name="Google Shape;515;p4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6" name="Google Shape;516;p4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7" name="Google Shape;517;p4"/>
              <p:cNvSpPr/>
              <p:nvPr/>
            </p:nvSpPr>
            <p:spPr>
              <a:xfrm>
                <a:off x="1726850" y="975648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518" name="Google Shape;518;p4"/>
          <p:cNvGrpSpPr/>
          <p:nvPr/>
        </p:nvGrpSpPr>
        <p:grpSpPr>
          <a:xfrm rot="1507444">
            <a:off x="10524378" y="467895"/>
            <a:ext cx="847936" cy="636285"/>
            <a:chOff x="1474250" y="364125"/>
            <a:chExt cx="636749" cy="476673"/>
          </a:xfrm>
        </p:grpSpPr>
        <p:sp>
          <p:nvSpPr>
            <p:cNvPr id="519" name="Google Shape;519;p4"/>
            <p:cNvSpPr/>
            <p:nvPr/>
          </p:nvSpPr>
          <p:spPr>
            <a:xfrm>
              <a:off x="1474250" y="372991"/>
              <a:ext cx="309959" cy="315689"/>
            </a:xfrm>
            <a:custGeom>
              <a:avLst/>
              <a:gdLst/>
              <a:ahLst/>
              <a:cxnLst/>
              <a:rect l="l" t="t" r="r" b="b"/>
              <a:pathLst>
                <a:path w="5139" h="5234" extrusionOk="0">
                  <a:moveTo>
                    <a:pt x="0" y="1"/>
                  </a:moveTo>
                  <a:cubicBezTo>
                    <a:pt x="737" y="680"/>
                    <a:pt x="544" y="1881"/>
                    <a:pt x="544" y="1881"/>
                  </a:cubicBezTo>
                  <a:cubicBezTo>
                    <a:pt x="2605" y="3002"/>
                    <a:pt x="2481" y="4316"/>
                    <a:pt x="2481" y="4316"/>
                  </a:cubicBezTo>
                  <a:cubicBezTo>
                    <a:pt x="2499" y="4316"/>
                    <a:pt x="2517" y="4316"/>
                    <a:pt x="2535" y="4316"/>
                  </a:cubicBezTo>
                  <a:cubicBezTo>
                    <a:pt x="4026" y="4316"/>
                    <a:pt x="4678" y="5233"/>
                    <a:pt x="4678" y="5233"/>
                  </a:cubicBezTo>
                  <a:cubicBezTo>
                    <a:pt x="5138" y="4146"/>
                    <a:pt x="4376" y="2481"/>
                    <a:pt x="4372" y="2481"/>
                  </a:cubicBezTo>
                  <a:lnTo>
                    <a:pt x="4372" y="2481"/>
                  </a:lnTo>
                  <a:cubicBezTo>
                    <a:pt x="4372" y="2481"/>
                    <a:pt x="4372" y="2481"/>
                    <a:pt x="4372" y="2481"/>
                  </a:cubicBezTo>
                  <a:cubicBezTo>
                    <a:pt x="3285" y="1983"/>
                    <a:pt x="2345" y="397"/>
                    <a:pt x="2345" y="397"/>
                  </a:cubicBezTo>
                  <a:cubicBezTo>
                    <a:pt x="1088" y="36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" name="Google Shape;520;p4"/>
            <p:cNvSpPr/>
            <p:nvPr/>
          </p:nvSpPr>
          <p:spPr>
            <a:xfrm>
              <a:off x="1581974" y="462259"/>
              <a:ext cx="202900" cy="299162"/>
            </a:xfrm>
            <a:custGeom>
              <a:avLst/>
              <a:gdLst/>
              <a:ahLst/>
              <a:cxnLst/>
              <a:rect l="l" t="t" r="r" b="b"/>
              <a:pathLst>
                <a:path w="3364" h="4960" extrusionOk="0">
                  <a:moveTo>
                    <a:pt x="107" y="0"/>
                  </a:moveTo>
                  <a:cubicBezTo>
                    <a:pt x="55" y="0"/>
                    <a:pt x="1" y="66"/>
                    <a:pt x="61" y="106"/>
                  </a:cubicBezTo>
                  <a:cubicBezTo>
                    <a:pt x="1658" y="1194"/>
                    <a:pt x="2824" y="3063"/>
                    <a:pt x="3243" y="4920"/>
                  </a:cubicBezTo>
                  <a:cubicBezTo>
                    <a:pt x="3248" y="4947"/>
                    <a:pt x="3268" y="4960"/>
                    <a:pt x="3290" y="4960"/>
                  </a:cubicBezTo>
                  <a:cubicBezTo>
                    <a:pt x="3325" y="4960"/>
                    <a:pt x="3363" y="4930"/>
                    <a:pt x="3357" y="4875"/>
                  </a:cubicBezTo>
                  <a:cubicBezTo>
                    <a:pt x="2915" y="2995"/>
                    <a:pt x="1760" y="1103"/>
                    <a:pt x="129" y="4"/>
                  </a:cubicBezTo>
                  <a:cubicBezTo>
                    <a:pt x="122" y="2"/>
                    <a:pt x="114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" name="Google Shape;521;p4"/>
            <p:cNvSpPr/>
            <p:nvPr/>
          </p:nvSpPr>
          <p:spPr>
            <a:xfrm>
              <a:off x="1785057" y="364125"/>
              <a:ext cx="325942" cy="297232"/>
            </a:xfrm>
            <a:custGeom>
              <a:avLst/>
              <a:gdLst/>
              <a:ahLst/>
              <a:cxnLst/>
              <a:rect l="l" t="t" r="r" b="b"/>
              <a:pathLst>
                <a:path w="5404" h="4928" extrusionOk="0">
                  <a:moveTo>
                    <a:pt x="5404" y="0"/>
                  </a:moveTo>
                  <a:cubicBezTo>
                    <a:pt x="5404" y="0"/>
                    <a:pt x="4464" y="256"/>
                    <a:pt x="3350" y="256"/>
                  </a:cubicBezTo>
                  <a:cubicBezTo>
                    <a:pt x="3247" y="256"/>
                    <a:pt x="3142" y="254"/>
                    <a:pt x="3037" y="249"/>
                  </a:cubicBezTo>
                  <a:cubicBezTo>
                    <a:pt x="3037" y="249"/>
                    <a:pt x="1983" y="1779"/>
                    <a:pt x="873" y="2186"/>
                  </a:cubicBezTo>
                  <a:cubicBezTo>
                    <a:pt x="884" y="2186"/>
                    <a:pt x="1" y="3795"/>
                    <a:pt x="397" y="4927"/>
                  </a:cubicBezTo>
                  <a:cubicBezTo>
                    <a:pt x="397" y="4927"/>
                    <a:pt x="1034" y="4143"/>
                    <a:pt x="2345" y="4143"/>
                  </a:cubicBezTo>
                  <a:cubicBezTo>
                    <a:pt x="2443" y="4143"/>
                    <a:pt x="2546" y="4148"/>
                    <a:pt x="2651" y="4157"/>
                  </a:cubicBezTo>
                  <a:cubicBezTo>
                    <a:pt x="2651" y="4157"/>
                    <a:pt x="2595" y="2832"/>
                    <a:pt x="4747" y="1847"/>
                  </a:cubicBezTo>
                  <a:cubicBezTo>
                    <a:pt x="4747" y="1847"/>
                    <a:pt x="4622" y="623"/>
                    <a:pt x="5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" name="Google Shape;522;p4"/>
            <p:cNvSpPr/>
            <p:nvPr/>
          </p:nvSpPr>
          <p:spPr>
            <a:xfrm>
              <a:off x="1776432" y="447481"/>
              <a:ext cx="220994" cy="285592"/>
            </a:xfrm>
            <a:custGeom>
              <a:avLst/>
              <a:gdLst/>
              <a:ahLst/>
              <a:cxnLst/>
              <a:rect l="l" t="t" r="r" b="b"/>
              <a:pathLst>
                <a:path w="3664" h="4735" extrusionOk="0">
                  <a:moveTo>
                    <a:pt x="3567" y="0"/>
                  </a:moveTo>
                  <a:cubicBezTo>
                    <a:pt x="3555" y="0"/>
                    <a:pt x="3543" y="3"/>
                    <a:pt x="3531" y="11"/>
                  </a:cubicBezTo>
                  <a:cubicBezTo>
                    <a:pt x="1843" y="997"/>
                    <a:pt x="552" y="2798"/>
                    <a:pt x="8" y="4655"/>
                  </a:cubicBezTo>
                  <a:cubicBezTo>
                    <a:pt x="1" y="4700"/>
                    <a:pt x="37" y="4734"/>
                    <a:pt x="72" y="4734"/>
                  </a:cubicBezTo>
                  <a:cubicBezTo>
                    <a:pt x="91" y="4734"/>
                    <a:pt x="109" y="4724"/>
                    <a:pt x="121" y="4701"/>
                  </a:cubicBezTo>
                  <a:cubicBezTo>
                    <a:pt x="676" y="2866"/>
                    <a:pt x="1934" y="1076"/>
                    <a:pt x="3599" y="91"/>
                  </a:cubicBezTo>
                  <a:cubicBezTo>
                    <a:pt x="3664" y="72"/>
                    <a:pt x="3622" y="0"/>
                    <a:pt x="3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" name="Google Shape;523;p4"/>
            <p:cNvSpPr/>
            <p:nvPr/>
          </p:nvSpPr>
          <p:spPr>
            <a:xfrm>
              <a:off x="1763223" y="655993"/>
              <a:ext cx="205674" cy="184805"/>
            </a:xfrm>
            <a:custGeom>
              <a:avLst/>
              <a:gdLst/>
              <a:ahLst/>
              <a:cxnLst/>
              <a:rect l="l" t="t" r="r" b="b"/>
              <a:pathLst>
                <a:path w="3410" h="3064" extrusionOk="0">
                  <a:moveTo>
                    <a:pt x="1708" y="0"/>
                  </a:moveTo>
                  <a:cubicBezTo>
                    <a:pt x="1280" y="0"/>
                    <a:pt x="852" y="174"/>
                    <a:pt x="544" y="519"/>
                  </a:cubicBezTo>
                  <a:cubicBezTo>
                    <a:pt x="0" y="1153"/>
                    <a:pt x="57" y="2116"/>
                    <a:pt x="691" y="2682"/>
                  </a:cubicBezTo>
                  <a:cubicBezTo>
                    <a:pt x="983" y="2937"/>
                    <a:pt x="1344" y="3063"/>
                    <a:pt x="1704" y="3063"/>
                  </a:cubicBezTo>
                  <a:cubicBezTo>
                    <a:pt x="2127" y="3063"/>
                    <a:pt x="2549" y="2889"/>
                    <a:pt x="2855" y="2546"/>
                  </a:cubicBezTo>
                  <a:cubicBezTo>
                    <a:pt x="3410" y="1901"/>
                    <a:pt x="3353" y="938"/>
                    <a:pt x="2719" y="372"/>
                  </a:cubicBezTo>
                  <a:cubicBezTo>
                    <a:pt x="2429" y="123"/>
                    <a:pt x="2069" y="0"/>
                    <a:pt x="1708" y="0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" name="Google Shape;524;p4"/>
            <p:cNvSpPr/>
            <p:nvPr/>
          </p:nvSpPr>
          <p:spPr>
            <a:xfrm>
              <a:off x="1796034" y="727587"/>
              <a:ext cx="53982" cy="48976"/>
            </a:xfrm>
            <a:custGeom>
              <a:avLst/>
              <a:gdLst/>
              <a:ahLst/>
              <a:cxnLst/>
              <a:rect l="l" t="t" r="r" b="b"/>
              <a:pathLst>
                <a:path w="895" h="812" extrusionOk="0">
                  <a:moveTo>
                    <a:pt x="445" y="1"/>
                  </a:moveTo>
                  <a:cubicBezTo>
                    <a:pt x="332" y="1"/>
                    <a:pt x="221" y="49"/>
                    <a:pt x="147" y="147"/>
                  </a:cubicBezTo>
                  <a:cubicBezTo>
                    <a:pt x="0" y="306"/>
                    <a:pt x="23" y="578"/>
                    <a:pt x="193" y="714"/>
                  </a:cubicBezTo>
                  <a:cubicBezTo>
                    <a:pt x="264" y="779"/>
                    <a:pt x="355" y="811"/>
                    <a:pt x="447" y="811"/>
                  </a:cubicBezTo>
                  <a:cubicBezTo>
                    <a:pt x="561" y="811"/>
                    <a:pt x="678" y="762"/>
                    <a:pt x="759" y="668"/>
                  </a:cubicBezTo>
                  <a:cubicBezTo>
                    <a:pt x="895" y="521"/>
                    <a:pt x="884" y="249"/>
                    <a:pt x="714" y="102"/>
                  </a:cubicBezTo>
                  <a:cubicBezTo>
                    <a:pt x="636" y="35"/>
                    <a:pt x="540" y="1"/>
                    <a:pt x="445" y="1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" name="Google Shape;525;p4"/>
            <p:cNvSpPr/>
            <p:nvPr/>
          </p:nvSpPr>
          <p:spPr>
            <a:xfrm>
              <a:off x="1631372" y="674027"/>
              <a:ext cx="168098" cy="161765"/>
            </a:xfrm>
            <a:custGeom>
              <a:avLst/>
              <a:gdLst/>
              <a:ahLst/>
              <a:cxnLst/>
              <a:rect l="l" t="t" r="r" b="b"/>
              <a:pathLst>
                <a:path w="2787" h="2682" extrusionOk="0">
                  <a:moveTo>
                    <a:pt x="1397" y="1"/>
                  </a:moveTo>
                  <a:cubicBezTo>
                    <a:pt x="1362" y="1"/>
                    <a:pt x="1327" y="2"/>
                    <a:pt x="1292" y="5"/>
                  </a:cubicBezTo>
                  <a:cubicBezTo>
                    <a:pt x="555" y="61"/>
                    <a:pt x="0" y="718"/>
                    <a:pt x="57" y="1454"/>
                  </a:cubicBezTo>
                  <a:cubicBezTo>
                    <a:pt x="111" y="2155"/>
                    <a:pt x="709" y="2682"/>
                    <a:pt x="1402" y="2682"/>
                  </a:cubicBezTo>
                  <a:cubicBezTo>
                    <a:pt x="1436" y="2682"/>
                    <a:pt x="1472" y="2680"/>
                    <a:pt x="1507" y="2678"/>
                  </a:cubicBezTo>
                  <a:cubicBezTo>
                    <a:pt x="2243" y="2621"/>
                    <a:pt x="2787" y="1975"/>
                    <a:pt x="2730" y="1239"/>
                  </a:cubicBezTo>
                  <a:cubicBezTo>
                    <a:pt x="2687" y="538"/>
                    <a:pt x="2099" y="1"/>
                    <a:pt x="1397" y="1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" name="Google Shape;526;p4"/>
            <p:cNvSpPr/>
            <p:nvPr/>
          </p:nvSpPr>
          <p:spPr>
            <a:xfrm>
              <a:off x="1664184" y="709674"/>
              <a:ext cx="44452" cy="43246"/>
            </a:xfrm>
            <a:custGeom>
              <a:avLst/>
              <a:gdLst/>
              <a:ahLst/>
              <a:cxnLst/>
              <a:rect l="l" t="t" r="r" b="b"/>
              <a:pathLst>
                <a:path w="737" h="717" extrusionOk="0">
                  <a:moveTo>
                    <a:pt x="377" y="0"/>
                  </a:moveTo>
                  <a:cubicBezTo>
                    <a:pt x="365" y="0"/>
                    <a:pt x="352" y="1"/>
                    <a:pt x="340" y="3"/>
                  </a:cubicBezTo>
                  <a:cubicBezTo>
                    <a:pt x="136" y="25"/>
                    <a:pt x="0" y="195"/>
                    <a:pt x="11" y="388"/>
                  </a:cubicBezTo>
                  <a:cubicBezTo>
                    <a:pt x="22" y="584"/>
                    <a:pt x="180" y="717"/>
                    <a:pt x="373" y="717"/>
                  </a:cubicBezTo>
                  <a:cubicBezTo>
                    <a:pt x="381" y="717"/>
                    <a:pt x="389" y="717"/>
                    <a:pt x="397" y="716"/>
                  </a:cubicBezTo>
                  <a:cubicBezTo>
                    <a:pt x="589" y="705"/>
                    <a:pt x="736" y="535"/>
                    <a:pt x="725" y="331"/>
                  </a:cubicBezTo>
                  <a:cubicBezTo>
                    <a:pt x="704" y="151"/>
                    <a:pt x="554" y="0"/>
                    <a:pt x="377" y="0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27" name="Google Shape;527;p4"/>
          <p:cNvGrpSpPr/>
          <p:nvPr/>
        </p:nvGrpSpPr>
        <p:grpSpPr>
          <a:xfrm rot="1666900">
            <a:off x="-799299" y="3665737"/>
            <a:ext cx="1716870" cy="2521880"/>
            <a:chOff x="2642025" y="641250"/>
            <a:chExt cx="822625" cy="1205350"/>
          </a:xfrm>
        </p:grpSpPr>
        <p:sp>
          <p:nvSpPr>
            <p:cNvPr id="528" name="Google Shape;528;p4"/>
            <p:cNvSpPr/>
            <p:nvPr/>
          </p:nvSpPr>
          <p:spPr>
            <a:xfrm>
              <a:off x="2642025" y="641250"/>
              <a:ext cx="822625" cy="1138075"/>
            </a:xfrm>
            <a:custGeom>
              <a:avLst/>
              <a:gdLst/>
              <a:ahLst/>
              <a:cxnLst/>
              <a:rect l="l" t="t" r="r" b="b"/>
              <a:pathLst>
                <a:path w="32905" h="45523" extrusionOk="0">
                  <a:moveTo>
                    <a:pt x="16458" y="0"/>
                  </a:moveTo>
                  <a:cubicBezTo>
                    <a:pt x="11996" y="0"/>
                    <a:pt x="8348" y="3625"/>
                    <a:pt x="8348" y="8099"/>
                  </a:cubicBezTo>
                  <a:cubicBezTo>
                    <a:pt x="8348" y="11010"/>
                    <a:pt x="9945" y="13671"/>
                    <a:pt x="12392" y="15087"/>
                  </a:cubicBezTo>
                  <a:cubicBezTo>
                    <a:pt x="12267" y="15076"/>
                    <a:pt x="12132" y="15065"/>
                    <a:pt x="12007" y="15031"/>
                  </a:cubicBezTo>
                  <a:cubicBezTo>
                    <a:pt x="11407" y="14906"/>
                    <a:pt x="10365" y="14374"/>
                    <a:pt x="9243" y="13819"/>
                  </a:cubicBezTo>
                  <a:cubicBezTo>
                    <a:pt x="7204" y="12777"/>
                    <a:pt x="4882" y="11621"/>
                    <a:pt x="3048" y="11621"/>
                  </a:cubicBezTo>
                  <a:cubicBezTo>
                    <a:pt x="2175" y="11621"/>
                    <a:pt x="1473" y="11882"/>
                    <a:pt x="952" y="12391"/>
                  </a:cubicBezTo>
                  <a:cubicBezTo>
                    <a:pt x="352" y="12969"/>
                    <a:pt x="46" y="13660"/>
                    <a:pt x="23" y="14453"/>
                  </a:cubicBezTo>
                  <a:cubicBezTo>
                    <a:pt x="1" y="16537"/>
                    <a:pt x="2085" y="18655"/>
                    <a:pt x="3750" y="20377"/>
                  </a:cubicBezTo>
                  <a:cubicBezTo>
                    <a:pt x="3897" y="20513"/>
                    <a:pt x="4022" y="20660"/>
                    <a:pt x="4146" y="20785"/>
                  </a:cubicBezTo>
                  <a:cubicBezTo>
                    <a:pt x="4305" y="20954"/>
                    <a:pt x="4475" y="21113"/>
                    <a:pt x="4645" y="21294"/>
                  </a:cubicBezTo>
                  <a:cubicBezTo>
                    <a:pt x="6593" y="23254"/>
                    <a:pt x="9017" y="25712"/>
                    <a:pt x="7408" y="29687"/>
                  </a:cubicBezTo>
                  <a:cubicBezTo>
                    <a:pt x="6763" y="31250"/>
                    <a:pt x="5777" y="32995"/>
                    <a:pt x="4826" y="34682"/>
                  </a:cubicBezTo>
                  <a:cubicBezTo>
                    <a:pt x="2900" y="38080"/>
                    <a:pt x="1088" y="41286"/>
                    <a:pt x="1802" y="43449"/>
                  </a:cubicBezTo>
                  <a:cubicBezTo>
                    <a:pt x="2051" y="44231"/>
                    <a:pt x="2606" y="44820"/>
                    <a:pt x="3421" y="45194"/>
                  </a:cubicBezTo>
                  <a:cubicBezTo>
                    <a:pt x="3908" y="45409"/>
                    <a:pt x="4407" y="45522"/>
                    <a:pt x="4894" y="45522"/>
                  </a:cubicBezTo>
                  <a:cubicBezTo>
                    <a:pt x="7238" y="45522"/>
                    <a:pt x="8971" y="43166"/>
                    <a:pt x="10829" y="40674"/>
                  </a:cubicBezTo>
                  <a:cubicBezTo>
                    <a:pt x="12585" y="38330"/>
                    <a:pt x="14397" y="35894"/>
                    <a:pt x="16447" y="35894"/>
                  </a:cubicBezTo>
                  <a:cubicBezTo>
                    <a:pt x="18508" y="35894"/>
                    <a:pt x="20321" y="38330"/>
                    <a:pt x="22076" y="40674"/>
                  </a:cubicBezTo>
                  <a:cubicBezTo>
                    <a:pt x="23923" y="43166"/>
                    <a:pt x="25667" y="45522"/>
                    <a:pt x="28000" y="45522"/>
                  </a:cubicBezTo>
                  <a:cubicBezTo>
                    <a:pt x="28499" y="45522"/>
                    <a:pt x="28997" y="45409"/>
                    <a:pt x="29473" y="45194"/>
                  </a:cubicBezTo>
                  <a:cubicBezTo>
                    <a:pt x="30300" y="44820"/>
                    <a:pt x="30855" y="44231"/>
                    <a:pt x="31104" y="43449"/>
                  </a:cubicBezTo>
                  <a:cubicBezTo>
                    <a:pt x="31817" y="41286"/>
                    <a:pt x="30005" y="38080"/>
                    <a:pt x="28080" y="34682"/>
                  </a:cubicBezTo>
                  <a:cubicBezTo>
                    <a:pt x="27117" y="32983"/>
                    <a:pt x="26143" y="31250"/>
                    <a:pt x="25497" y="29687"/>
                  </a:cubicBezTo>
                  <a:cubicBezTo>
                    <a:pt x="23889" y="25712"/>
                    <a:pt x="26313" y="23265"/>
                    <a:pt x="28261" y="21294"/>
                  </a:cubicBezTo>
                  <a:cubicBezTo>
                    <a:pt x="28431" y="21124"/>
                    <a:pt x="28601" y="20954"/>
                    <a:pt x="28759" y="20785"/>
                  </a:cubicBezTo>
                  <a:cubicBezTo>
                    <a:pt x="28884" y="20660"/>
                    <a:pt x="29031" y="20513"/>
                    <a:pt x="29156" y="20377"/>
                  </a:cubicBezTo>
                  <a:cubicBezTo>
                    <a:pt x="30821" y="18655"/>
                    <a:pt x="32905" y="16526"/>
                    <a:pt x="32882" y="14453"/>
                  </a:cubicBezTo>
                  <a:cubicBezTo>
                    <a:pt x="32859" y="13660"/>
                    <a:pt x="32554" y="12969"/>
                    <a:pt x="31953" y="12391"/>
                  </a:cubicBezTo>
                  <a:cubicBezTo>
                    <a:pt x="31432" y="11882"/>
                    <a:pt x="30719" y="11621"/>
                    <a:pt x="29858" y="11621"/>
                  </a:cubicBezTo>
                  <a:cubicBezTo>
                    <a:pt x="28023" y="11621"/>
                    <a:pt x="25712" y="12777"/>
                    <a:pt x="23662" y="13819"/>
                  </a:cubicBezTo>
                  <a:cubicBezTo>
                    <a:pt x="22541" y="14385"/>
                    <a:pt x="21499" y="14906"/>
                    <a:pt x="20898" y="15031"/>
                  </a:cubicBezTo>
                  <a:cubicBezTo>
                    <a:pt x="20774" y="15065"/>
                    <a:pt x="20649" y="15076"/>
                    <a:pt x="20513" y="15087"/>
                  </a:cubicBezTo>
                  <a:cubicBezTo>
                    <a:pt x="22971" y="13660"/>
                    <a:pt x="24557" y="11010"/>
                    <a:pt x="24557" y="8099"/>
                  </a:cubicBezTo>
                  <a:cubicBezTo>
                    <a:pt x="24557" y="3636"/>
                    <a:pt x="20932" y="0"/>
                    <a:pt x="16458" y="0"/>
                  </a:cubicBezTo>
                  <a:close/>
                </a:path>
              </a:pathLst>
            </a:custGeom>
            <a:solidFill>
              <a:srgbClr val="D48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" name="Google Shape;529;p4"/>
            <p:cNvSpPr/>
            <p:nvPr/>
          </p:nvSpPr>
          <p:spPr>
            <a:xfrm>
              <a:off x="2659025" y="657375"/>
              <a:ext cx="791475" cy="1106375"/>
            </a:xfrm>
            <a:custGeom>
              <a:avLst/>
              <a:gdLst/>
              <a:ahLst/>
              <a:cxnLst/>
              <a:rect l="l" t="t" r="r" b="b"/>
              <a:pathLst>
                <a:path w="31659" h="44255" extrusionOk="0">
                  <a:moveTo>
                    <a:pt x="15756" y="374"/>
                  </a:moveTo>
                  <a:cubicBezTo>
                    <a:pt x="19652" y="374"/>
                    <a:pt x="22812" y="3546"/>
                    <a:pt x="22812" y="7420"/>
                  </a:cubicBezTo>
                  <a:cubicBezTo>
                    <a:pt x="22812" y="10568"/>
                    <a:pt x="20705" y="13355"/>
                    <a:pt x="17681" y="14204"/>
                  </a:cubicBezTo>
                  <a:lnTo>
                    <a:pt x="17375" y="14295"/>
                  </a:lnTo>
                  <a:lnTo>
                    <a:pt x="17568" y="14544"/>
                  </a:lnTo>
                  <a:cubicBezTo>
                    <a:pt x="17930" y="14986"/>
                    <a:pt x="18565" y="15496"/>
                    <a:pt x="19629" y="15496"/>
                  </a:cubicBezTo>
                  <a:cubicBezTo>
                    <a:pt x="19879" y="15496"/>
                    <a:pt x="20150" y="15462"/>
                    <a:pt x="20434" y="15405"/>
                  </a:cubicBezTo>
                  <a:cubicBezTo>
                    <a:pt x="21170" y="15235"/>
                    <a:pt x="22212" y="14714"/>
                    <a:pt x="23446" y="14091"/>
                  </a:cubicBezTo>
                  <a:cubicBezTo>
                    <a:pt x="25383" y="13117"/>
                    <a:pt x="27581" y="12007"/>
                    <a:pt x="29166" y="12007"/>
                  </a:cubicBezTo>
                  <a:cubicBezTo>
                    <a:pt x="29767" y="12007"/>
                    <a:pt x="30220" y="12166"/>
                    <a:pt x="30537" y="12483"/>
                  </a:cubicBezTo>
                  <a:cubicBezTo>
                    <a:pt x="30956" y="12879"/>
                    <a:pt x="31137" y="13298"/>
                    <a:pt x="31149" y="13808"/>
                  </a:cubicBezTo>
                  <a:cubicBezTo>
                    <a:pt x="31171" y="15439"/>
                    <a:pt x="29178" y="17489"/>
                    <a:pt x="27728" y="18973"/>
                  </a:cubicBezTo>
                  <a:lnTo>
                    <a:pt x="27309" y="19392"/>
                  </a:lnTo>
                  <a:lnTo>
                    <a:pt x="26822" y="19879"/>
                  </a:lnTo>
                  <a:cubicBezTo>
                    <a:pt x="24874" y="21839"/>
                    <a:pt x="21951" y="24795"/>
                    <a:pt x="23832" y="29416"/>
                  </a:cubicBezTo>
                  <a:cubicBezTo>
                    <a:pt x="24500" y="31036"/>
                    <a:pt x="25497" y="32825"/>
                    <a:pt x="26482" y="34536"/>
                  </a:cubicBezTo>
                  <a:cubicBezTo>
                    <a:pt x="28204" y="37583"/>
                    <a:pt x="29993" y="40720"/>
                    <a:pt x="29427" y="42453"/>
                  </a:cubicBezTo>
                  <a:cubicBezTo>
                    <a:pt x="29268" y="42963"/>
                    <a:pt x="28906" y="43314"/>
                    <a:pt x="28362" y="43574"/>
                  </a:cubicBezTo>
                  <a:cubicBezTo>
                    <a:pt x="28022" y="43722"/>
                    <a:pt x="27671" y="43812"/>
                    <a:pt x="27332" y="43812"/>
                  </a:cubicBezTo>
                  <a:cubicBezTo>
                    <a:pt x="25519" y="43812"/>
                    <a:pt x="23911" y="41672"/>
                    <a:pt x="22235" y="39395"/>
                  </a:cubicBezTo>
                  <a:cubicBezTo>
                    <a:pt x="20332" y="36835"/>
                    <a:pt x="18349" y="34185"/>
                    <a:pt x="15778" y="34185"/>
                  </a:cubicBezTo>
                  <a:cubicBezTo>
                    <a:pt x="13196" y="34185"/>
                    <a:pt x="11214" y="36846"/>
                    <a:pt x="9288" y="39395"/>
                  </a:cubicBezTo>
                  <a:cubicBezTo>
                    <a:pt x="7589" y="41660"/>
                    <a:pt x="5992" y="43812"/>
                    <a:pt x="4191" y="43812"/>
                  </a:cubicBezTo>
                  <a:cubicBezTo>
                    <a:pt x="3851" y="43812"/>
                    <a:pt x="3500" y="43722"/>
                    <a:pt x="3160" y="43574"/>
                  </a:cubicBezTo>
                  <a:cubicBezTo>
                    <a:pt x="2605" y="43314"/>
                    <a:pt x="2254" y="42951"/>
                    <a:pt x="2096" y="42453"/>
                  </a:cubicBezTo>
                  <a:cubicBezTo>
                    <a:pt x="1529" y="40720"/>
                    <a:pt x="3319" y="37583"/>
                    <a:pt x="5041" y="34536"/>
                  </a:cubicBezTo>
                  <a:cubicBezTo>
                    <a:pt x="6015" y="32814"/>
                    <a:pt x="7023" y="31036"/>
                    <a:pt x="7691" y="29416"/>
                  </a:cubicBezTo>
                  <a:cubicBezTo>
                    <a:pt x="9571" y="24795"/>
                    <a:pt x="6638" y="21839"/>
                    <a:pt x="4701" y="19879"/>
                  </a:cubicBezTo>
                  <a:lnTo>
                    <a:pt x="4202" y="19392"/>
                  </a:lnTo>
                  <a:cubicBezTo>
                    <a:pt x="4067" y="19256"/>
                    <a:pt x="3942" y="19120"/>
                    <a:pt x="3795" y="18973"/>
                  </a:cubicBezTo>
                  <a:cubicBezTo>
                    <a:pt x="2334" y="17489"/>
                    <a:pt x="340" y="15450"/>
                    <a:pt x="374" y="13808"/>
                  </a:cubicBezTo>
                  <a:cubicBezTo>
                    <a:pt x="385" y="13298"/>
                    <a:pt x="578" y="12856"/>
                    <a:pt x="974" y="12483"/>
                  </a:cubicBezTo>
                  <a:cubicBezTo>
                    <a:pt x="1303" y="12166"/>
                    <a:pt x="1756" y="12007"/>
                    <a:pt x="2356" y="12007"/>
                  </a:cubicBezTo>
                  <a:cubicBezTo>
                    <a:pt x="3942" y="12007"/>
                    <a:pt x="6128" y="13117"/>
                    <a:pt x="8076" y="14091"/>
                  </a:cubicBezTo>
                  <a:cubicBezTo>
                    <a:pt x="9299" y="14714"/>
                    <a:pt x="10364" y="15258"/>
                    <a:pt x="11089" y="15405"/>
                  </a:cubicBezTo>
                  <a:cubicBezTo>
                    <a:pt x="11372" y="15462"/>
                    <a:pt x="11644" y="15496"/>
                    <a:pt x="11893" y="15496"/>
                  </a:cubicBezTo>
                  <a:cubicBezTo>
                    <a:pt x="12958" y="15496"/>
                    <a:pt x="13592" y="14986"/>
                    <a:pt x="13943" y="14544"/>
                  </a:cubicBezTo>
                  <a:lnTo>
                    <a:pt x="14147" y="14295"/>
                  </a:lnTo>
                  <a:lnTo>
                    <a:pt x="13830" y="14204"/>
                  </a:lnTo>
                  <a:cubicBezTo>
                    <a:pt x="10817" y="13343"/>
                    <a:pt x="8710" y="10568"/>
                    <a:pt x="8710" y="7420"/>
                  </a:cubicBezTo>
                  <a:cubicBezTo>
                    <a:pt x="8710" y="3535"/>
                    <a:pt x="11882" y="374"/>
                    <a:pt x="15756" y="374"/>
                  </a:cubicBezTo>
                  <a:close/>
                  <a:moveTo>
                    <a:pt x="15835" y="1"/>
                  </a:moveTo>
                  <a:cubicBezTo>
                    <a:pt x="11723" y="1"/>
                    <a:pt x="8371" y="3342"/>
                    <a:pt x="8371" y="7465"/>
                  </a:cubicBezTo>
                  <a:cubicBezTo>
                    <a:pt x="8371" y="10682"/>
                    <a:pt x="10455" y="13536"/>
                    <a:pt x="13468" y="14544"/>
                  </a:cubicBezTo>
                  <a:cubicBezTo>
                    <a:pt x="13151" y="14827"/>
                    <a:pt x="12675" y="15099"/>
                    <a:pt x="11961" y="15099"/>
                  </a:cubicBezTo>
                  <a:cubicBezTo>
                    <a:pt x="11735" y="15099"/>
                    <a:pt x="11508" y="15065"/>
                    <a:pt x="11259" y="15009"/>
                  </a:cubicBezTo>
                  <a:cubicBezTo>
                    <a:pt x="10579" y="14873"/>
                    <a:pt x="9492" y="14318"/>
                    <a:pt x="8337" y="13740"/>
                  </a:cubicBezTo>
                  <a:cubicBezTo>
                    <a:pt x="6355" y="12743"/>
                    <a:pt x="4112" y="11611"/>
                    <a:pt x="2424" y="11611"/>
                  </a:cubicBezTo>
                  <a:cubicBezTo>
                    <a:pt x="1733" y="11611"/>
                    <a:pt x="1178" y="11814"/>
                    <a:pt x="770" y="12211"/>
                  </a:cubicBezTo>
                  <a:cubicBezTo>
                    <a:pt x="283" y="12675"/>
                    <a:pt x="46" y="13208"/>
                    <a:pt x="34" y="13831"/>
                  </a:cubicBezTo>
                  <a:cubicBezTo>
                    <a:pt x="0" y="15643"/>
                    <a:pt x="1982" y="17682"/>
                    <a:pt x="3568" y="19313"/>
                  </a:cubicBezTo>
                  <a:cubicBezTo>
                    <a:pt x="3693" y="19460"/>
                    <a:pt x="3840" y="19596"/>
                    <a:pt x="3965" y="19720"/>
                  </a:cubicBezTo>
                  <a:lnTo>
                    <a:pt x="4463" y="20219"/>
                  </a:lnTo>
                  <a:cubicBezTo>
                    <a:pt x="6422" y="22212"/>
                    <a:pt x="9118" y="24931"/>
                    <a:pt x="7351" y="29291"/>
                  </a:cubicBezTo>
                  <a:cubicBezTo>
                    <a:pt x="6694" y="30900"/>
                    <a:pt x="5686" y="32656"/>
                    <a:pt x="4723" y="34366"/>
                  </a:cubicBezTo>
                  <a:cubicBezTo>
                    <a:pt x="2889" y="37639"/>
                    <a:pt x="1133" y="40720"/>
                    <a:pt x="1756" y="42623"/>
                  </a:cubicBezTo>
                  <a:cubicBezTo>
                    <a:pt x="1948" y="43235"/>
                    <a:pt x="2379" y="43688"/>
                    <a:pt x="3047" y="43982"/>
                  </a:cubicBezTo>
                  <a:cubicBezTo>
                    <a:pt x="3444" y="44163"/>
                    <a:pt x="3851" y="44254"/>
                    <a:pt x="4248" y="44254"/>
                  </a:cubicBezTo>
                  <a:cubicBezTo>
                    <a:pt x="6253" y="44254"/>
                    <a:pt x="7918" y="42023"/>
                    <a:pt x="9673" y="39667"/>
                  </a:cubicBezTo>
                  <a:cubicBezTo>
                    <a:pt x="11508" y="37186"/>
                    <a:pt x="13411" y="34626"/>
                    <a:pt x="15790" y="34626"/>
                  </a:cubicBezTo>
                  <a:cubicBezTo>
                    <a:pt x="18157" y="34626"/>
                    <a:pt x="20060" y="37186"/>
                    <a:pt x="21906" y="39667"/>
                  </a:cubicBezTo>
                  <a:cubicBezTo>
                    <a:pt x="23662" y="42023"/>
                    <a:pt x="25315" y="44254"/>
                    <a:pt x="27332" y="44254"/>
                  </a:cubicBezTo>
                  <a:cubicBezTo>
                    <a:pt x="27728" y="44254"/>
                    <a:pt x="28136" y="44152"/>
                    <a:pt x="28611" y="43982"/>
                  </a:cubicBezTo>
                  <a:cubicBezTo>
                    <a:pt x="29268" y="43688"/>
                    <a:pt x="29710" y="43235"/>
                    <a:pt x="29903" y="42623"/>
                  </a:cubicBezTo>
                  <a:cubicBezTo>
                    <a:pt x="30526" y="40720"/>
                    <a:pt x="28781" y="37639"/>
                    <a:pt x="26935" y="34366"/>
                  </a:cubicBezTo>
                  <a:cubicBezTo>
                    <a:pt x="25972" y="32667"/>
                    <a:pt x="24964" y="30900"/>
                    <a:pt x="24307" y="29291"/>
                  </a:cubicBezTo>
                  <a:cubicBezTo>
                    <a:pt x="22529" y="24931"/>
                    <a:pt x="25236" y="22212"/>
                    <a:pt x="27196" y="20219"/>
                  </a:cubicBezTo>
                  <a:lnTo>
                    <a:pt x="27694" y="19720"/>
                  </a:lnTo>
                  <a:cubicBezTo>
                    <a:pt x="27819" y="19596"/>
                    <a:pt x="27955" y="19460"/>
                    <a:pt x="28090" y="19313"/>
                  </a:cubicBezTo>
                  <a:cubicBezTo>
                    <a:pt x="29676" y="17670"/>
                    <a:pt x="31658" y="15643"/>
                    <a:pt x="31636" y="13831"/>
                  </a:cubicBezTo>
                  <a:cubicBezTo>
                    <a:pt x="31613" y="13208"/>
                    <a:pt x="31375" y="12664"/>
                    <a:pt x="30899" y="12211"/>
                  </a:cubicBezTo>
                  <a:cubicBezTo>
                    <a:pt x="30503" y="11814"/>
                    <a:pt x="29937" y="11611"/>
                    <a:pt x="29234" y="11611"/>
                  </a:cubicBezTo>
                  <a:cubicBezTo>
                    <a:pt x="27535" y="11611"/>
                    <a:pt x="25304" y="12732"/>
                    <a:pt x="23322" y="13740"/>
                  </a:cubicBezTo>
                  <a:cubicBezTo>
                    <a:pt x="22155" y="14318"/>
                    <a:pt x="21079" y="14873"/>
                    <a:pt x="20400" y="15009"/>
                  </a:cubicBezTo>
                  <a:cubicBezTo>
                    <a:pt x="20162" y="15065"/>
                    <a:pt x="19924" y="15099"/>
                    <a:pt x="19697" y="15099"/>
                  </a:cubicBezTo>
                  <a:cubicBezTo>
                    <a:pt x="18984" y="15099"/>
                    <a:pt x="18508" y="14827"/>
                    <a:pt x="18191" y="14544"/>
                  </a:cubicBezTo>
                  <a:cubicBezTo>
                    <a:pt x="21215" y="13536"/>
                    <a:pt x="23288" y="10682"/>
                    <a:pt x="23288" y="7465"/>
                  </a:cubicBezTo>
                  <a:cubicBezTo>
                    <a:pt x="23288" y="3342"/>
                    <a:pt x="19935" y="1"/>
                    <a:pt x="15835" y="1"/>
                  </a:cubicBezTo>
                  <a:close/>
                </a:path>
              </a:pathLst>
            </a:custGeom>
            <a:solidFill>
              <a:srgbClr val="F4A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" name="Google Shape;530;p4"/>
            <p:cNvSpPr/>
            <p:nvPr/>
          </p:nvSpPr>
          <p:spPr>
            <a:xfrm>
              <a:off x="3333800" y="956200"/>
              <a:ext cx="105850" cy="113400"/>
            </a:xfrm>
            <a:custGeom>
              <a:avLst/>
              <a:gdLst/>
              <a:ahLst/>
              <a:cxnLst/>
              <a:rect l="l" t="t" r="r" b="b"/>
              <a:pathLst>
                <a:path w="4234" h="4536" extrusionOk="0">
                  <a:moveTo>
                    <a:pt x="516" y="1"/>
                  </a:moveTo>
                  <a:cubicBezTo>
                    <a:pt x="378" y="1"/>
                    <a:pt x="240" y="146"/>
                    <a:pt x="318" y="303"/>
                  </a:cubicBezTo>
                  <a:cubicBezTo>
                    <a:pt x="522" y="666"/>
                    <a:pt x="1" y="1413"/>
                    <a:pt x="658" y="1606"/>
                  </a:cubicBezTo>
                  <a:cubicBezTo>
                    <a:pt x="997" y="1685"/>
                    <a:pt x="1620" y="1572"/>
                    <a:pt x="1473" y="2172"/>
                  </a:cubicBezTo>
                  <a:cubicBezTo>
                    <a:pt x="1417" y="2410"/>
                    <a:pt x="1439" y="2580"/>
                    <a:pt x="1553" y="2795"/>
                  </a:cubicBezTo>
                  <a:cubicBezTo>
                    <a:pt x="1620" y="2931"/>
                    <a:pt x="1870" y="3033"/>
                    <a:pt x="2006" y="3033"/>
                  </a:cubicBezTo>
                  <a:cubicBezTo>
                    <a:pt x="2069" y="3033"/>
                    <a:pt x="2164" y="3023"/>
                    <a:pt x="2262" y="3023"/>
                  </a:cubicBezTo>
                  <a:cubicBezTo>
                    <a:pt x="2481" y="3023"/>
                    <a:pt x="2717" y="3072"/>
                    <a:pt x="2663" y="3384"/>
                  </a:cubicBezTo>
                  <a:cubicBezTo>
                    <a:pt x="2640" y="3497"/>
                    <a:pt x="2572" y="3645"/>
                    <a:pt x="2572" y="3758"/>
                  </a:cubicBezTo>
                  <a:cubicBezTo>
                    <a:pt x="2583" y="4007"/>
                    <a:pt x="2663" y="4154"/>
                    <a:pt x="2855" y="4301"/>
                  </a:cubicBezTo>
                  <a:cubicBezTo>
                    <a:pt x="2952" y="4378"/>
                    <a:pt x="3064" y="4394"/>
                    <a:pt x="3181" y="4394"/>
                  </a:cubicBezTo>
                  <a:cubicBezTo>
                    <a:pt x="3269" y="4394"/>
                    <a:pt x="3358" y="4385"/>
                    <a:pt x="3446" y="4385"/>
                  </a:cubicBezTo>
                  <a:cubicBezTo>
                    <a:pt x="3571" y="4385"/>
                    <a:pt x="3692" y="4404"/>
                    <a:pt x="3795" y="4494"/>
                  </a:cubicBezTo>
                  <a:cubicBezTo>
                    <a:pt x="3833" y="4523"/>
                    <a:pt x="3874" y="4535"/>
                    <a:pt x="3915" y="4535"/>
                  </a:cubicBezTo>
                  <a:cubicBezTo>
                    <a:pt x="4081" y="4535"/>
                    <a:pt x="4233" y="4329"/>
                    <a:pt x="4078" y="4211"/>
                  </a:cubicBezTo>
                  <a:cubicBezTo>
                    <a:pt x="3942" y="4098"/>
                    <a:pt x="3829" y="4007"/>
                    <a:pt x="3648" y="3996"/>
                  </a:cubicBezTo>
                  <a:cubicBezTo>
                    <a:pt x="3588" y="3996"/>
                    <a:pt x="3495" y="4005"/>
                    <a:pt x="3397" y="4005"/>
                  </a:cubicBezTo>
                  <a:cubicBezTo>
                    <a:pt x="3179" y="4005"/>
                    <a:pt x="2940" y="3957"/>
                    <a:pt x="3002" y="3645"/>
                  </a:cubicBezTo>
                  <a:cubicBezTo>
                    <a:pt x="3014" y="3531"/>
                    <a:pt x="3082" y="3384"/>
                    <a:pt x="3082" y="3271"/>
                  </a:cubicBezTo>
                  <a:cubicBezTo>
                    <a:pt x="3041" y="2798"/>
                    <a:pt x="2751" y="2629"/>
                    <a:pt x="2337" y="2629"/>
                  </a:cubicBezTo>
                  <a:cubicBezTo>
                    <a:pt x="2285" y="2629"/>
                    <a:pt x="2231" y="2631"/>
                    <a:pt x="2175" y="2636"/>
                  </a:cubicBezTo>
                  <a:cubicBezTo>
                    <a:pt x="2171" y="2637"/>
                    <a:pt x="2167" y="2637"/>
                    <a:pt x="2163" y="2637"/>
                  </a:cubicBezTo>
                  <a:cubicBezTo>
                    <a:pt x="1719" y="2637"/>
                    <a:pt x="2147" y="1446"/>
                    <a:pt x="1564" y="1289"/>
                  </a:cubicBezTo>
                  <a:cubicBezTo>
                    <a:pt x="1224" y="1209"/>
                    <a:pt x="601" y="1323"/>
                    <a:pt x="760" y="722"/>
                  </a:cubicBezTo>
                  <a:cubicBezTo>
                    <a:pt x="816" y="484"/>
                    <a:pt x="794" y="314"/>
                    <a:pt x="680" y="99"/>
                  </a:cubicBezTo>
                  <a:cubicBezTo>
                    <a:pt x="638" y="29"/>
                    <a:pt x="577" y="1"/>
                    <a:pt x="51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" name="Google Shape;531;p4"/>
            <p:cNvSpPr/>
            <p:nvPr/>
          </p:nvSpPr>
          <p:spPr>
            <a:xfrm>
              <a:off x="3285675" y="970775"/>
              <a:ext cx="128425" cy="138425"/>
            </a:xfrm>
            <a:custGeom>
              <a:avLst/>
              <a:gdLst/>
              <a:ahLst/>
              <a:cxnLst/>
              <a:rect l="l" t="t" r="r" b="b"/>
              <a:pathLst>
                <a:path w="5137" h="5537" extrusionOk="0">
                  <a:moveTo>
                    <a:pt x="605" y="1"/>
                  </a:moveTo>
                  <a:cubicBezTo>
                    <a:pt x="449" y="1"/>
                    <a:pt x="288" y="173"/>
                    <a:pt x="397" y="366"/>
                  </a:cubicBezTo>
                  <a:cubicBezTo>
                    <a:pt x="623" y="807"/>
                    <a:pt x="0" y="1725"/>
                    <a:pt x="804" y="1951"/>
                  </a:cubicBezTo>
                  <a:cubicBezTo>
                    <a:pt x="1212" y="2065"/>
                    <a:pt x="1982" y="1929"/>
                    <a:pt x="1790" y="2642"/>
                  </a:cubicBezTo>
                  <a:cubicBezTo>
                    <a:pt x="1722" y="2948"/>
                    <a:pt x="1756" y="3141"/>
                    <a:pt x="1892" y="3401"/>
                  </a:cubicBezTo>
                  <a:cubicBezTo>
                    <a:pt x="1982" y="3571"/>
                    <a:pt x="2266" y="3696"/>
                    <a:pt x="2447" y="3696"/>
                  </a:cubicBezTo>
                  <a:cubicBezTo>
                    <a:pt x="2519" y="3696"/>
                    <a:pt x="2631" y="3684"/>
                    <a:pt x="2749" y="3684"/>
                  </a:cubicBezTo>
                  <a:cubicBezTo>
                    <a:pt x="3015" y="3684"/>
                    <a:pt x="3310" y="3744"/>
                    <a:pt x="3240" y="4138"/>
                  </a:cubicBezTo>
                  <a:cubicBezTo>
                    <a:pt x="3206" y="4273"/>
                    <a:pt x="3126" y="4443"/>
                    <a:pt x="3138" y="4591"/>
                  </a:cubicBezTo>
                  <a:cubicBezTo>
                    <a:pt x="3172" y="4896"/>
                    <a:pt x="3240" y="5066"/>
                    <a:pt x="3478" y="5270"/>
                  </a:cubicBezTo>
                  <a:cubicBezTo>
                    <a:pt x="3594" y="5362"/>
                    <a:pt x="3729" y="5384"/>
                    <a:pt x="3869" y="5384"/>
                  </a:cubicBezTo>
                  <a:cubicBezTo>
                    <a:pt x="3988" y="5384"/>
                    <a:pt x="4112" y="5368"/>
                    <a:pt x="4231" y="5368"/>
                  </a:cubicBezTo>
                  <a:cubicBezTo>
                    <a:pt x="4367" y="5368"/>
                    <a:pt x="4497" y="5388"/>
                    <a:pt x="4610" y="5474"/>
                  </a:cubicBezTo>
                  <a:cubicBezTo>
                    <a:pt x="4662" y="5518"/>
                    <a:pt x="4718" y="5537"/>
                    <a:pt x="4772" y="5537"/>
                  </a:cubicBezTo>
                  <a:cubicBezTo>
                    <a:pt x="4968" y="5537"/>
                    <a:pt x="5136" y="5294"/>
                    <a:pt x="4950" y="5134"/>
                  </a:cubicBezTo>
                  <a:cubicBezTo>
                    <a:pt x="4780" y="5010"/>
                    <a:pt x="4655" y="4885"/>
                    <a:pt x="4429" y="4885"/>
                  </a:cubicBezTo>
                  <a:cubicBezTo>
                    <a:pt x="4353" y="4885"/>
                    <a:pt x="4240" y="4897"/>
                    <a:pt x="4122" y="4897"/>
                  </a:cubicBezTo>
                  <a:cubicBezTo>
                    <a:pt x="3855" y="4897"/>
                    <a:pt x="3565" y="4837"/>
                    <a:pt x="3636" y="4443"/>
                  </a:cubicBezTo>
                  <a:cubicBezTo>
                    <a:pt x="3659" y="4307"/>
                    <a:pt x="3749" y="4138"/>
                    <a:pt x="3738" y="3990"/>
                  </a:cubicBezTo>
                  <a:cubicBezTo>
                    <a:pt x="3686" y="3380"/>
                    <a:pt x="3304" y="3204"/>
                    <a:pt x="2781" y="3204"/>
                  </a:cubicBezTo>
                  <a:cubicBezTo>
                    <a:pt x="2731" y="3204"/>
                    <a:pt x="2680" y="3206"/>
                    <a:pt x="2628" y="3209"/>
                  </a:cubicBezTo>
                  <a:cubicBezTo>
                    <a:pt x="2620" y="3209"/>
                    <a:pt x="2611" y="3210"/>
                    <a:pt x="2603" y="3210"/>
                  </a:cubicBezTo>
                  <a:cubicBezTo>
                    <a:pt x="2077" y="3210"/>
                    <a:pt x="2572" y="1756"/>
                    <a:pt x="1880" y="1566"/>
                  </a:cubicBezTo>
                  <a:cubicBezTo>
                    <a:pt x="1473" y="1453"/>
                    <a:pt x="702" y="1600"/>
                    <a:pt x="884" y="875"/>
                  </a:cubicBezTo>
                  <a:cubicBezTo>
                    <a:pt x="963" y="581"/>
                    <a:pt x="929" y="377"/>
                    <a:pt x="793" y="128"/>
                  </a:cubicBezTo>
                  <a:cubicBezTo>
                    <a:pt x="750" y="38"/>
                    <a:pt x="678" y="1"/>
                    <a:pt x="605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" name="Google Shape;532;p4"/>
            <p:cNvSpPr/>
            <p:nvPr/>
          </p:nvSpPr>
          <p:spPr>
            <a:xfrm>
              <a:off x="3325875" y="960000"/>
              <a:ext cx="106000" cy="113125"/>
            </a:xfrm>
            <a:custGeom>
              <a:avLst/>
              <a:gdLst/>
              <a:ahLst/>
              <a:cxnLst/>
              <a:rect l="l" t="t" r="r" b="b"/>
              <a:pathLst>
                <a:path w="4240" h="4525" extrusionOk="0">
                  <a:moveTo>
                    <a:pt x="522" y="1"/>
                  </a:moveTo>
                  <a:cubicBezTo>
                    <a:pt x="385" y="1"/>
                    <a:pt x="243" y="141"/>
                    <a:pt x="329" y="298"/>
                  </a:cubicBezTo>
                  <a:cubicBezTo>
                    <a:pt x="522" y="672"/>
                    <a:pt x="1" y="1420"/>
                    <a:pt x="669" y="1590"/>
                  </a:cubicBezTo>
                  <a:cubicBezTo>
                    <a:pt x="1009" y="1680"/>
                    <a:pt x="1632" y="1567"/>
                    <a:pt x="1473" y="2156"/>
                  </a:cubicBezTo>
                  <a:cubicBezTo>
                    <a:pt x="1416" y="2394"/>
                    <a:pt x="1450" y="2564"/>
                    <a:pt x="1564" y="2779"/>
                  </a:cubicBezTo>
                  <a:cubicBezTo>
                    <a:pt x="1632" y="2926"/>
                    <a:pt x="1870" y="3017"/>
                    <a:pt x="2017" y="3017"/>
                  </a:cubicBezTo>
                  <a:cubicBezTo>
                    <a:pt x="2072" y="3017"/>
                    <a:pt x="2155" y="3009"/>
                    <a:pt x="2245" y="3009"/>
                  </a:cubicBezTo>
                  <a:cubicBezTo>
                    <a:pt x="2468" y="3009"/>
                    <a:pt x="2727" y="3056"/>
                    <a:pt x="2662" y="3379"/>
                  </a:cubicBezTo>
                  <a:cubicBezTo>
                    <a:pt x="2651" y="3493"/>
                    <a:pt x="2583" y="3628"/>
                    <a:pt x="2583" y="3742"/>
                  </a:cubicBezTo>
                  <a:cubicBezTo>
                    <a:pt x="2594" y="4002"/>
                    <a:pt x="2662" y="4138"/>
                    <a:pt x="2866" y="4297"/>
                  </a:cubicBezTo>
                  <a:cubicBezTo>
                    <a:pt x="2958" y="4372"/>
                    <a:pt x="3066" y="4389"/>
                    <a:pt x="3179" y="4389"/>
                  </a:cubicBezTo>
                  <a:cubicBezTo>
                    <a:pt x="3272" y="4389"/>
                    <a:pt x="3369" y="4378"/>
                    <a:pt x="3463" y="4378"/>
                  </a:cubicBezTo>
                  <a:cubicBezTo>
                    <a:pt x="3582" y="4378"/>
                    <a:pt x="3697" y="4396"/>
                    <a:pt x="3795" y="4478"/>
                  </a:cubicBezTo>
                  <a:cubicBezTo>
                    <a:pt x="3837" y="4511"/>
                    <a:pt x="3883" y="4525"/>
                    <a:pt x="3927" y="4525"/>
                  </a:cubicBezTo>
                  <a:cubicBezTo>
                    <a:pt x="4095" y="4525"/>
                    <a:pt x="4240" y="4321"/>
                    <a:pt x="4078" y="4195"/>
                  </a:cubicBezTo>
                  <a:cubicBezTo>
                    <a:pt x="3954" y="4081"/>
                    <a:pt x="3840" y="4002"/>
                    <a:pt x="3659" y="3980"/>
                  </a:cubicBezTo>
                  <a:cubicBezTo>
                    <a:pt x="3596" y="3980"/>
                    <a:pt x="3501" y="3989"/>
                    <a:pt x="3402" y="3989"/>
                  </a:cubicBezTo>
                  <a:cubicBezTo>
                    <a:pt x="3184" y="3989"/>
                    <a:pt x="2947" y="3941"/>
                    <a:pt x="3002" y="3628"/>
                  </a:cubicBezTo>
                  <a:cubicBezTo>
                    <a:pt x="3036" y="3515"/>
                    <a:pt x="3093" y="3379"/>
                    <a:pt x="3093" y="3266"/>
                  </a:cubicBezTo>
                  <a:cubicBezTo>
                    <a:pt x="3052" y="2773"/>
                    <a:pt x="2741" y="2615"/>
                    <a:pt x="2321" y="2615"/>
                  </a:cubicBezTo>
                  <a:cubicBezTo>
                    <a:pt x="2277" y="2615"/>
                    <a:pt x="2232" y="2617"/>
                    <a:pt x="2187" y="2620"/>
                  </a:cubicBezTo>
                  <a:cubicBezTo>
                    <a:pt x="2180" y="2621"/>
                    <a:pt x="2174" y="2621"/>
                    <a:pt x="2168" y="2621"/>
                  </a:cubicBezTo>
                  <a:cubicBezTo>
                    <a:pt x="1723" y="2621"/>
                    <a:pt x="2145" y="1429"/>
                    <a:pt x="1575" y="1284"/>
                  </a:cubicBezTo>
                  <a:cubicBezTo>
                    <a:pt x="1235" y="1193"/>
                    <a:pt x="612" y="1306"/>
                    <a:pt x="771" y="717"/>
                  </a:cubicBezTo>
                  <a:cubicBezTo>
                    <a:pt x="827" y="468"/>
                    <a:pt x="793" y="298"/>
                    <a:pt x="680" y="94"/>
                  </a:cubicBezTo>
                  <a:cubicBezTo>
                    <a:pt x="642" y="28"/>
                    <a:pt x="582" y="1"/>
                    <a:pt x="5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" name="Google Shape;533;p4"/>
            <p:cNvSpPr/>
            <p:nvPr/>
          </p:nvSpPr>
          <p:spPr>
            <a:xfrm>
              <a:off x="3277450" y="974650"/>
              <a:ext cx="128650" cy="138525"/>
            </a:xfrm>
            <a:custGeom>
              <a:avLst/>
              <a:gdLst/>
              <a:ahLst/>
              <a:cxnLst/>
              <a:rect l="l" t="t" r="r" b="b"/>
              <a:pathLst>
                <a:path w="5146" h="5541" extrusionOk="0">
                  <a:moveTo>
                    <a:pt x="618" y="0"/>
                  </a:moveTo>
                  <a:cubicBezTo>
                    <a:pt x="463" y="0"/>
                    <a:pt x="296" y="174"/>
                    <a:pt x="397" y="369"/>
                  </a:cubicBezTo>
                  <a:cubicBezTo>
                    <a:pt x="624" y="811"/>
                    <a:pt x="1" y="1729"/>
                    <a:pt x="805" y="1955"/>
                  </a:cubicBezTo>
                  <a:cubicBezTo>
                    <a:pt x="1213" y="2068"/>
                    <a:pt x="1983" y="1921"/>
                    <a:pt x="1802" y="2646"/>
                  </a:cubicBezTo>
                  <a:cubicBezTo>
                    <a:pt x="1722" y="2940"/>
                    <a:pt x="1756" y="3144"/>
                    <a:pt x="1892" y="3394"/>
                  </a:cubicBezTo>
                  <a:cubicBezTo>
                    <a:pt x="1983" y="3563"/>
                    <a:pt x="2266" y="3699"/>
                    <a:pt x="2447" y="3699"/>
                  </a:cubicBezTo>
                  <a:cubicBezTo>
                    <a:pt x="2524" y="3699"/>
                    <a:pt x="2646" y="3685"/>
                    <a:pt x="2771" y="3685"/>
                  </a:cubicBezTo>
                  <a:cubicBezTo>
                    <a:pt x="3031" y="3685"/>
                    <a:pt x="3309" y="3747"/>
                    <a:pt x="3240" y="4130"/>
                  </a:cubicBezTo>
                  <a:cubicBezTo>
                    <a:pt x="3218" y="4277"/>
                    <a:pt x="3127" y="4447"/>
                    <a:pt x="3138" y="4583"/>
                  </a:cubicBezTo>
                  <a:cubicBezTo>
                    <a:pt x="3172" y="4900"/>
                    <a:pt x="3240" y="5070"/>
                    <a:pt x="3478" y="5262"/>
                  </a:cubicBezTo>
                  <a:cubicBezTo>
                    <a:pt x="3595" y="5359"/>
                    <a:pt x="3733" y="5381"/>
                    <a:pt x="3875" y="5381"/>
                  </a:cubicBezTo>
                  <a:cubicBezTo>
                    <a:pt x="3994" y="5381"/>
                    <a:pt x="4116" y="5366"/>
                    <a:pt x="4233" y="5366"/>
                  </a:cubicBezTo>
                  <a:cubicBezTo>
                    <a:pt x="4370" y="5366"/>
                    <a:pt x="4501" y="5387"/>
                    <a:pt x="4611" y="5478"/>
                  </a:cubicBezTo>
                  <a:cubicBezTo>
                    <a:pt x="4665" y="5522"/>
                    <a:pt x="4723" y="5541"/>
                    <a:pt x="4779" y="5541"/>
                  </a:cubicBezTo>
                  <a:cubicBezTo>
                    <a:pt x="4980" y="5541"/>
                    <a:pt x="5146" y="5298"/>
                    <a:pt x="4951" y="5138"/>
                  </a:cubicBezTo>
                  <a:cubicBezTo>
                    <a:pt x="4781" y="5013"/>
                    <a:pt x="4656" y="4877"/>
                    <a:pt x="4429" y="4877"/>
                  </a:cubicBezTo>
                  <a:cubicBezTo>
                    <a:pt x="4352" y="4877"/>
                    <a:pt x="4231" y="4892"/>
                    <a:pt x="4106" y="4892"/>
                  </a:cubicBezTo>
                  <a:cubicBezTo>
                    <a:pt x="3845" y="4892"/>
                    <a:pt x="3568" y="4830"/>
                    <a:pt x="3637" y="4447"/>
                  </a:cubicBezTo>
                  <a:cubicBezTo>
                    <a:pt x="3659" y="4300"/>
                    <a:pt x="3750" y="4130"/>
                    <a:pt x="3739" y="3994"/>
                  </a:cubicBezTo>
                  <a:cubicBezTo>
                    <a:pt x="3688" y="3395"/>
                    <a:pt x="3318" y="3205"/>
                    <a:pt x="2809" y="3205"/>
                  </a:cubicBezTo>
                  <a:cubicBezTo>
                    <a:pt x="2751" y="3205"/>
                    <a:pt x="2690" y="3208"/>
                    <a:pt x="2629" y="3212"/>
                  </a:cubicBezTo>
                  <a:cubicBezTo>
                    <a:pt x="2620" y="3213"/>
                    <a:pt x="2612" y="3213"/>
                    <a:pt x="2604" y="3213"/>
                  </a:cubicBezTo>
                  <a:cubicBezTo>
                    <a:pt x="2078" y="3213"/>
                    <a:pt x="2584" y="1748"/>
                    <a:pt x="1881" y="1570"/>
                  </a:cubicBezTo>
                  <a:cubicBezTo>
                    <a:pt x="1473" y="1457"/>
                    <a:pt x="703" y="1604"/>
                    <a:pt x="896" y="879"/>
                  </a:cubicBezTo>
                  <a:cubicBezTo>
                    <a:pt x="964" y="585"/>
                    <a:pt x="930" y="381"/>
                    <a:pt x="794" y="120"/>
                  </a:cubicBezTo>
                  <a:cubicBezTo>
                    <a:pt x="755" y="36"/>
                    <a:pt x="688" y="0"/>
                    <a:pt x="6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" name="Google Shape;534;p4"/>
            <p:cNvSpPr/>
            <p:nvPr/>
          </p:nvSpPr>
          <p:spPr>
            <a:xfrm>
              <a:off x="2687200" y="956200"/>
              <a:ext cx="106075" cy="113400"/>
            </a:xfrm>
            <a:custGeom>
              <a:avLst/>
              <a:gdLst/>
              <a:ahLst/>
              <a:cxnLst/>
              <a:rect l="l" t="t" r="r" b="b"/>
              <a:pathLst>
                <a:path w="4243" h="4536" extrusionOk="0">
                  <a:moveTo>
                    <a:pt x="3727" y="1"/>
                  </a:moveTo>
                  <a:cubicBezTo>
                    <a:pt x="3666" y="1"/>
                    <a:pt x="3604" y="29"/>
                    <a:pt x="3562" y="99"/>
                  </a:cubicBezTo>
                  <a:cubicBezTo>
                    <a:pt x="3449" y="314"/>
                    <a:pt x="3415" y="484"/>
                    <a:pt x="3472" y="722"/>
                  </a:cubicBezTo>
                  <a:cubicBezTo>
                    <a:pt x="3630" y="1323"/>
                    <a:pt x="3007" y="1209"/>
                    <a:pt x="2668" y="1289"/>
                  </a:cubicBezTo>
                  <a:cubicBezTo>
                    <a:pt x="2095" y="1446"/>
                    <a:pt x="2513" y="2637"/>
                    <a:pt x="2069" y="2637"/>
                  </a:cubicBezTo>
                  <a:cubicBezTo>
                    <a:pt x="2065" y="2637"/>
                    <a:pt x="2060" y="2637"/>
                    <a:pt x="2056" y="2636"/>
                  </a:cubicBezTo>
                  <a:cubicBezTo>
                    <a:pt x="2000" y="2631"/>
                    <a:pt x="1947" y="2629"/>
                    <a:pt x="1895" y="2629"/>
                  </a:cubicBezTo>
                  <a:cubicBezTo>
                    <a:pt x="1481" y="2629"/>
                    <a:pt x="1190" y="2798"/>
                    <a:pt x="1150" y="3271"/>
                  </a:cubicBezTo>
                  <a:cubicBezTo>
                    <a:pt x="1150" y="3384"/>
                    <a:pt x="1218" y="3531"/>
                    <a:pt x="1241" y="3645"/>
                  </a:cubicBezTo>
                  <a:cubicBezTo>
                    <a:pt x="1295" y="3957"/>
                    <a:pt x="1059" y="4005"/>
                    <a:pt x="840" y="4005"/>
                  </a:cubicBezTo>
                  <a:cubicBezTo>
                    <a:pt x="742" y="4005"/>
                    <a:pt x="647" y="3996"/>
                    <a:pt x="584" y="3996"/>
                  </a:cubicBezTo>
                  <a:cubicBezTo>
                    <a:pt x="402" y="4007"/>
                    <a:pt x="289" y="4098"/>
                    <a:pt x="164" y="4211"/>
                  </a:cubicBezTo>
                  <a:cubicBezTo>
                    <a:pt x="1" y="4329"/>
                    <a:pt x="151" y="4535"/>
                    <a:pt x="323" y="4535"/>
                  </a:cubicBezTo>
                  <a:cubicBezTo>
                    <a:pt x="364" y="4535"/>
                    <a:pt x="408" y="4523"/>
                    <a:pt x="448" y="4494"/>
                  </a:cubicBezTo>
                  <a:cubicBezTo>
                    <a:pt x="546" y="4404"/>
                    <a:pt x="665" y="4385"/>
                    <a:pt x="788" y="4385"/>
                  </a:cubicBezTo>
                  <a:cubicBezTo>
                    <a:pt x="875" y="4385"/>
                    <a:pt x="964" y="4394"/>
                    <a:pt x="1051" y="4394"/>
                  </a:cubicBezTo>
                  <a:cubicBezTo>
                    <a:pt x="1167" y="4394"/>
                    <a:pt x="1280" y="4378"/>
                    <a:pt x="1376" y="4301"/>
                  </a:cubicBezTo>
                  <a:cubicBezTo>
                    <a:pt x="1580" y="4154"/>
                    <a:pt x="1648" y="4007"/>
                    <a:pt x="1660" y="3758"/>
                  </a:cubicBezTo>
                  <a:cubicBezTo>
                    <a:pt x="1660" y="3645"/>
                    <a:pt x="1592" y="3497"/>
                    <a:pt x="1580" y="3384"/>
                  </a:cubicBezTo>
                  <a:cubicBezTo>
                    <a:pt x="1518" y="3072"/>
                    <a:pt x="1757" y="3023"/>
                    <a:pt x="1975" y="3023"/>
                  </a:cubicBezTo>
                  <a:cubicBezTo>
                    <a:pt x="2073" y="3023"/>
                    <a:pt x="2166" y="3033"/>
                    <a:pt x="2226" y="3033"/>
                  </a:cubicBezTo>
                  <a:cubicBezTo>
                    <a:pt x="2373" y="3033"/>
                    <a:pt x="2611" y="2931"/>
                    <a:pt x="2679" y="2795"/>
                  </a:cubicBezTo>
                  <a:cubicBezTo>
                    <a:pt x="2792" y="2580"/>
                    <a:pt x="2826" y="2410"/>
                    <a:pt x="2770" y="2172"/>
                  </a:cubicBezTo>
                  <a:cubicBezTo>
                    <a:pt x="2611" y="1572"/>
                    <a:pt x="3234" y="1685"/>
                    <a:pt x="3574" y="1606"/>
                  </a:cubicBezTo>
                  <a:cubicBezTo>
                    <a:pt x="4242" y="1413"/>
                    <a:pt x="3721" y="666"/>
                    <a:pt x="3914" y="303"/>
                  </a:cubicBezTo>
                  <a:cubicBezTo>
                    <a:pt x="4000" y="146"/>
                    <a:pt x="3864" y="1"/>
                    <a:pt x="372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" name="Google Shape;535;p4"/>
            <p:cNvSpPr/>
            <p:nvPr/>
          </p:nvSpPr>
          <p:spPr>
            <a:xfrm>
              <a:off x="2713050" y="970775"/>
              <a:ext cx="128625" cy="138425"/>
            </a:xfrm>
            <a:custGeom>
              <a:avLst/>
              <a:gdLst/>
              <a:ahLst/>
              <a:cxnLst/>
              <a:rect l="l" t="t" r="r" b="b"/>
              <a:pathLst>
                <a:path w="5145" h="5537" extrusionOk="0">
                  <a:moveTo>
                    <a:pt x="4533" y="1"/>
                  </a:moveTo>
                  <a:cubicBezTo>
                    <a:pt x="4461" y="1"/>
                    <a:pt x="4392" y="38"/>
                    <a:pt x="4352" y="128"/>
                  </a:cubicBezTo>
                  <a:cubicBezTo>
                    <a:pt x="4216" y="377"/>
                    <a:pt x="4182" y="581"/>
                    <a:pt x="4250" y="875"/>
                  </a:cubicBezTo>
                  <a:cubicBezTo>
                    <a:pt x="4443" y="1600"/>
                    <a:pt x="3672" y="1453"/>
                    <a:pt x="3265" y="1566"/>
                  </a:cubicBezTo>
                  <a:cubicBezTo>
                    <a:pt x="2562" y="1756"/>
                    <a:pt x="3068" y="3210"/>
                    <a:pt x="2542" y="3210"/>
                  </a:cubicBezTo>
                  <a:cubicBezTo>
                    <a:pt x="2534" y="3210"/>
                    <a:pt x="2526" y="3209"/>
                    <a:pt x="2517" y="3209"/>
                  </a:cubicBezTo>
                  <a:cubicBezTo>
                    <a:pt x="2465" y="3206"/>
                    <a:pt x="2414" y="3204"/>
                    <a:pt x="2364" y="3204"/>
                  </a:cubicBezTo>
                  <a:cubicBezTo>
                    <a:pt x="1841" y="3204"/>
                    <a:pt x="1459" y="3380"/>
                    <a:pt x="1407" y="3990"/>
                  </a:cubicBezTo>
                  <a:cubicBezTo>
                    <a:pt x="1396" y="4138"/>
                    <a:pt x="1475" y="4307"/>
                    <a:pt x="1509" y="4443"/>
                  </a:cubicBezTo>
                  <a:cubicBezTo>
                    <a:pt x="1580" y="4837"/>
                    <a:pt x="1285" y="4897"/>
                    <a:pt x="1018" y="4897"/>
                  </a:cubicBezTo>
                  <a:cubicBezTo>
                    <a:pt x="901" y="4897"/>
                    <a:pt x="789" y="4885"/>
                    <a:pt x="716" y="4885"/>
                  </a:cubicBezTo>
                  <a:cubicBezTo>
                    <a:pt x="490" y="4885"/>
                    <a:pt x="365" y="5010"/>
                    <a:pt x="195" y="5134"/>
                  </a:cubicBezTo>
                  <a:cubicBezTo>
                    <a:pt x="0" y="5294"/>
                    <a:pt x="166" y="5537"/>
                    <a:pt x="367" y="5537"/>
                  </a:cubicBezTo>
                  <a:cubicBezTo>
                    <a:pt x="423" y="5537"/>
                    <a:pt x="481" y="5518"/>
                    <a:pt x="535" y="5474"/>
                  </a:cubicBezTo>
                  <a:cubicBezTo>
                    <a:pt x="644" y="5388"/>
                    <a:pt x="773" y="5368"/>
                    <a:pt x="909" y="5368"/>
                  </a:cubicBezTo>
                  <a:cubicBezTo>
                    <a:pt x="1029" y="5368"/>
                    <a:pt x="1153" y="5384"/>
                    <a:pt x="1274" y="5384"/>
                  </a:cubicBezTo>
                  <a:cubicBezTo>
                    <a:pt x="1415" y="5384"/>
                    <a:pt x="1551" y="5362"/>
                    <a:pt x="1668" y="5270"/>
                  </a:cubicBezTo>
                  <a:cubicBezTo>
                    <a:pt x="1906" y="5066"/>
                    <a:pt x="1973" y="4896"/>
                    <a:pt x="2007" y="4591"/>
                  </a:cubicBezTo>
                  <a:cubicBezTo>
                    <a:pt x="2019" y="4443"/>
                    <a:pt x="1928" y="4273"/>
                    <a:pt x="1906" y="4138"/>
                  </a:cubicBezTo>
                  <a:cubicBezTo>
                    <a:pt x="1835" y="3744"/>
                    <a:pt x="2130" y="3684"/>
                    <a:pt x="2397" y="3684"/>
                  </a:cubicBezTo>
                  <a:cubicBezTo>
                    <a:pt x="2514" y="3684"/>
                    <a:pt x="2626" y="3696"/>
                    <a:pt x="2698" y="3696"/>
                  </a:cubicBezTo>
                  <a:cubicBezTo>
                    <a:pt x="2880" y="3696"/>
                    <a:pt x="3163" y="3571"/>
                    <a:pt x="3253" y="3401"/>
                  </a:cubicBezTo>
                  <a:cubicBezTo>
                    <a:pt x="3389" y="3141"/>
                    <a:pt x="3423" y="2948"/>
                    <a:pt x="3344" y="2642"/>
                  </a:cubicBezTo>
                  <a:cubicBezTo>
                    <a:pt x="3163" y="1929"/>
                    <a:pt x="3933" y="2065"/>
                    <a:pt x="4341" y="1951"/>
                  </a:cubicBezTo>
                  <a:cubicBezTo>
                    <a:pt x="5145" y="1725"/>
                    <a:pt x="4522" y="807"/>
                    <a:pt x="4749" y="366"/>
                  </a:cubicBezTo>
                  <a:cubicBezTo>
                    <a:pt x="4849" y="173"/>
                    <a:pt x="4686" y="1"/>
                    <a:pt x="453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" name="Google Shape;536;p4"/>
            <p:cNvSpPr/>
            <p:nvPr/>
          </p:nvSpPr>
          <p:spPr>
            <a:xfrm>
              <a:off x="2695400" y="960000"/>
              <a:ext cx="105800" cy="113125"/>
            </a:xfrm>
            <a:custGeom>
              <a:avLst/>
              <a:gdLst/>
              <a:ahLst/>
              <a:cxnLst/>
              <a:rect l="l" t="t" r="r" b="b"/>
              <a:pathLst>
                <a:path w="4232" h="4525" extrusionOk="0">
                  <a:moveTo>
                    <a:pt x="3716" y="1"/>
                  </a:moveTo>
                  <a:cubicBezTo>
                    <a:pt x="3654" y="1"/>
                    <a:pt x="3593" y="28"/>
                    <a:pt x="3552" y="94"/>
                  </a:cubicBezTo>
                  <a:cubicBezTo>
                    <a:pt x="3438" y="298"/>
                    <a:pt x="3416" y="468"/>
                    <a:pt x="3472" y="717"/>
                  </a:cubicBezTo>
                  <a:cubicBezTo>
                    <a:pt x="3631" y="1306"/>
                    <a:pt x="3008" y="1193"/>
                    <a:pt x="2668" y="1284"/>
                  </a:cubicBezTo>
                  <a:cubicBezTo>
                    <a:pt x="2087" y="1429"/>
                    <a:pt x="2509" y="2621"/>
                    <a:pt x="2075" y="2621"/>
                  </a:cubicBezTo>
                  <a:cubicBezTo>
                    <a:pt x="2069" y="2621"/>
                    <a:pt x="2063" y="2621"/>
                    <a:pt x="2056" y="2620"/>
                  </a:cubicBezTo>
                  <a:cubicBezTo>
                    <a:pt x="2010" y="2617"/>
                    <a:pt x="1964" y="2615"/>
                    <a:pt x="1920" y="2615"/>
                  </a:cubicBezTo>
                  <a:cubicBezTo>
                    <a:pt x="1493" y="2615"/>
                    <a:pt x="1191" y="2773"/>
                    <a:pt x="1150" y="3266"/>
                  </a:cubicBezTo>
                  <a:cubicBezTo>
                    <a:pt x="1150" y="3379"/>
                    <a:pt x="1218" y="3515"/>
                    <a:pt x="1230" y="3628"/>
                  </a:cubicBezTo>
                  <a:cubicBezTo>
                    <a:pt x="1292" y="3941"/>
                    <a:pt x="1053" y="3989"/>
                    <a:pt x="835" y="3989"/>
                  </a:cubicBezTo>
                  <a:cubicBezTo>
                    <a:pt x="737" y="3989"/>
                    <a:pt x="644" y="3980"/>
                    <a:pt x="584" y="3980"/>
                  </a:cubicBezTo>
                  <a:cubicBezTo>
                    <a:pt x="403" y="4002"/>
                    <a:pt x="290" y="4081"/>
                    <a:pt x="154" y="4195"/>
                  </a:cubicBezTo>
                  <a:cubicBezTo>
                    <a:pt x="1" y="4321"/>
                    <a:pt x="147" y="4525"/>
                    <a:pt x="311" y="4525"/>
                  </a:cubicBezTo>
                  <a:cubicBezTo>
                    <a:pt x="353" y="4525"/>
                    <a:pt x="397" y="4511"/>
                    <a:pt x="437" y="4478"/>
                  </a:cubicBezTo>
                  <a:cubicBezTo>
                    <a:pt x="535" y="4396"/>
                    <a:pt x="650" y="4378"/>
                    <a:pt x="769" y="4378"/>
                  </a:cubicBezTo>
                  <a:cubicBezTo>
                    <a:pt x="864" y="4378"/>
                    <a:pt x="961" y="4389"/>
                    <a:pt x="1056" y="4389"/>
                  </a:cubicBezTo>
                  <a:cubicBezTo>
                    <a:pt x="1171" y="4389"/>
                    <a:pt x="1282" y="4372"/>
                    <a:pt x="1377" y="4297"/>
                  </a:cubicBezTo>
                  <a:cubicBezTo>
                    <a:pt x="1569" y="4138"/>
                    <a:pt x="1649" y="4002"/>
                    <a:pt x="1660" y="3742"/>
                  </a:cubicBezTo>
                  <a:cubicBezTo>
                    <a:pt x="1660" y="3628"/>
                    <a:pt x="1592" y="3493"/>
                    <a:pt x="1569" y="3379"/>
                  </a:cubicBezTo>
                  <a:cubicBezTo>
                    <a:pt x="1513" y="3056"/>
                    <a:pt x="1768" y="3009"/>
                    <a:pt x="1993" y="3009"/>
                  </a:cubicBezTo>
                  <a:cubicBezTo>
                    <a:pt x="2083" y="3009"/>
                    <a:pt x="2168" y="3017"/>
                    <a:pt x="2226" y="3017"/>
                  </a:cubicBezTo>
                  <a:cubicBezTo>
                    <a:pt x="2362" y="3017"/>
                    <a:pt x="2612" y="2926"/>
                    <a:pt x="2679" y="2779"/>
                  </a:cubicBezTo>
                  <a:cubicBezTo>
                    <a:pt x="2793" y="2564"/>
                    <a:pt x="2815" y="2394"/>
                    <a:pt x="2759" y="2156"/>
                  </a:cubicBezTo>
                  <a:cubicBezTo>
                    <a:pt x="2612" y="1567"/>
                    <a:pt x="3234" y="1680"/>
                    <a:pt x="3574" y="1590"/>
                  </a:cubicBezTo>
                  <a:cubicBezTo>
                    <a:pt x="4231" y="1420"/>
                    <a:pt x="3710" y="672"/>
                    <a:pt x="3914" y="298"/>
                  </a:cubicBezTo>
                  <a:cubicBezTo>
                    <a:pt x="3993" y="141"/>
                    <a:pt x="3854" y="1"/>
                    <a:pt x="3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" name="Google Shape;537;p4"/>
            <p:cNvSpPr/>
            <p:nvPr/>
          </p:nvSpPr>
          <p:spPr>
            <a:xfrm>
              <a:off x="2720900" y="974650"/>
              <a:ext cx="128425" cy="138525"/>
            </a:xfrm>
            <a:custGeom>
              <a:avLst/>
              <a:gdLst/>
              <a:ahLst/>
              <a:cxnLst/>
              <a:rect l="l" t="t" r="r" b="b"/>
              <a:pathLst>
                <a:path w="5137" h="5541" extrusionOk="0">
                  <a:moveTo>
                    <a:pt x="4531" y="0"/>
                  </a:moveTo>
                  <a:cubicBezTo>
                    <a:pt x="4461" y="0"/>
                    <a:pt x="4394" y="36"/>
                    <a:pt x="4355" y="120"/>
                  </a:cubicBezTo>
                  <a:cubicBezTo>
                    <a:pt x="4208" y="381"/>
                    <a:pt x="4185" y="585"/>
                    <a:pt x="4253" y="879"/>
                  </a:cubicBezTo>
                  <a:cubicBezTo>
                    <a:pt x="4435" y="1604"/>
                    <a:pt x="3664" y="1457"/>
                    <a:pt x="3257" y="1570"/>
                  </a:cubicBezTo>
                  <a:cubicBezTo>
                    <a:pt x="2565" y="1748"/>
                    <a:pt x="3060" y="3213"/>
                    <a:pt x="2533" y="3213"/>
                  </a:cubicBezTo>
                  <a:cubicBezTo>
                    <a:pt x="2525" y="3213"/>
                    <a:pt x="2517" y="3213"/>
                    <a:pt x="2509" y="3212"/>
                  </a:cubicBezTo>
                  <a:cubicBezTo>
                    <a:pt x="2448" y="3208"/>
                    <a:pt x="2389" y="3205"/>
                    <a:pt x="2331" y="3205"/>
                  </a:cubicBezTo>
                  <a:cubicBezTo>
                    <a:pt x="1831" y="3205"/>
                    <a:pt x="1461" y="3395"/>
                    <a:pt x="1410" y="3994"/>
                  </a:cubicBezTo>
                  <a:cubicBezTo>
                    <a:pt x="1388" y="4130"/>
                    <a:pt x="1478" y="4300"/>
                    <a:pt x="1501" y="4447"/>
                  </a:cubicBezTo>
                  <a:cubicBezTo>
                    <a:pt x="1570" y="4830"/>
                    <a:pt x="1297" y="4892"/>
                    <a:pt x="1037" y="4892"/>
                  </a:cubicBezTo>
                  <a:cubicBezTo>
                    <a:pt x="911" y="4892"/>
                    <a:pt x="789" y="4877"/>
                    <a:pt x="708" y="4877"/>
                  </a:cubicBezTo>
                  <a:cubicBezTo>
                    <a:pt x="481" y="4877"/>
                    <a:pt x="357" y="5013"/>
                    <a:pt x="187" y="5138"/>
                  </a:cubicBezTo>
                  <a:cubicBezTo>
                    <a:pt x="1" y="5298"/>
                    <a:pt x="169" y="5541"/>
                    <a:pt x="365" y="5541"/>
                  </a:cubicBezTo>
                  <a:cubicBezTo>
                    <a:pt x="419" y="5541"/>
                    <a:pt x="475" y="5522"/>
                    <a:pt x="527" y="5478"/>
                  </a:cubicBezTo>
                  <a:cubicBezTo>
                    <a:pt x="641" y="5387"/>
                    <a:pt x="773" y="5366"/>
                    <a:pt x="910" y="5366"/>
                  </a:cubicBezTo>
                  <a:cubicBezTo>
                    <a:pt x="1027" y="5366"/>
                    <a:pt x="1148" y="5381"/>
                    <a:pt x="1265" y="5381"/>
                  </a:cubicBezTo>
                  <a:cubicBezTo>
                    <a:pt x="1406" y="5381"/>
                    <a:pt x="1542" y="5359"/>
                    <a:pt x="1659" y="5262"/>
                  </a:cubicBezTo>
                  <a:cubicBezTo>
                    <a:pt x="1897" y="5070"/>
                    <a:pt x="1965" y="4900"/>
                    <a:pt x="1999" y="4583"/>
                  </a:cubicBezTo>
                  <a:cubicBezTo>
                    <a:pt x="2011" y="4447"/>
                    <a:pt x="1931" y="4277"/>
                    <a:pt x="1897" y="4130"/>
                  </a:cubicBezTo>
                  <a:cubicBezTo>
                    <a:pt x="1836" y="3747"/>
                    <a:pt x="2111" y="3685"/>
                    <a:pt x="2369" y="3685"/>
                  </a:cubicBezTo>
                  <a:cubicBezTo>
                    <a:pt x="2493" y="3685"/>
                    <a:pt x="2613" y="3699"/>
                    <a:pt x="2690" y="3699"/>
                  </a:cubicBezTo>
                  <a:cubicBezTo>
                    <a:pt x="2871" y="3699"/>
                    <a:pt x="3155" y="3563"/>
                    <a:pt x="3245" y="3394"/>
                  </a:cubicBezTo>
                  <a:cubicBezTo>
                    <a:pt x="3381" y="3144"/>
                    <a:pt x="3415" y="2940"/>
                    <a:pt x="3347" y="2646"/>
                  </a:cubicBezTo>
                  <a:cubicBezTo>
                    <a:pt x="3166" y="1921"/>
                    <a:pt x="3925" y="2068"/>
                    <a:pt x="4333" y="1955"/>
                  </a:cubicBezTo>
                  <a:cubicBezTo>
                    <a:pt x="5137" y="1729"/>
                    <a:pt x="4514" y="811"/>
                    <a:pt x="4752" y="369"/>
                  </a:cubicBezTo>
                  <a:cubicBezTo>
                    <a:pt x="4853" y="174"/>
                    <a:pt x="4686" y="0"/>
                    <a:pt x="4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" name="Google Shape;538;p4"/>
            <p:cNvSpPr/>
            <p:nvPr/>
          </p:nvSpPr>
          <p:spPr>
            <a:xfrm>
              <a:off x="3263175" y="1633425"/>
              <a:ext cx="120875" cy="92850"/>
            </a:xfrm>
            <a:custGeom>
              <a:avLst/>
              <a:gdLst/>
              <a:ahLst/>
              <a:cxnLst/>
              <a:rect l="l" t="t" r="r" b="b"/>
              <a:pathLst>
                <a:path w="4835" h="3714" extrusionOk="0">
                  <a:moveTo>
                    <a:pt x="3571" y="1"/>
                  </a:moveTo>
                  <a:cubicBezTo>
                    <a:pt x="3378" y="1"/>
                    <a:pt x="3213" y="67"/>
                    <a:pt x="3132" y="319"/>
                  </a:cubicBezTo>
                  <a:cubicBezTo>
                    <a:pt x="3041" y="619"/>
                    <a:pt x="3102" y="1141"/>
                    <a:pt x="2711" y="1141"/>
                  </a:cubicBezTo>
                  <a:cubicBezTo>
                    <a:pt x="2659" y="1141"/>
                    <a:pt x="2600" y="1132"/>
                    <a:pt x="2531" y="1112"/>
                  </a:cubicBezTo>
                  <a:cubicBezTo>
                    <a:pt x="2445" y="1087"/>
                    <a:pt x="2368" y="1076"/>
                    <a:pt x="2294" y="1076"/>
                  </a:cubicBezTo>
                  <a:cubicBezTo>
                    <a:pt x="2164" y="1076"/>
                    <a:pt x="2045" y="1111"/>
                    <a:pt x="1908" y="1168"/>
                  </a:cubicBezTo>
                  <a:cubicBezTo>
                    <a:pt x="1772" y="1248"/>
                    <a:pt x="1659" y="1474"/>
                    <a:pt x="1659" y="1621"/>
                  </a:cubicBezTo>
                  <a:cubicBezTo>
                    <a:pt x="1649" y="1810"/>
                    <a:pt x="1735" y="2277"/>
                    <a:pt x="1374" y="2277"/>
                  </a:cubicBezTo>
                  <a:cubicBezTo>
                    <a:pt x="1344" y="2277"/>
                    <a:pt x="1311" y="2274"/>
                    <a:pt x="1274" y="2267"/>
                  </a:cubicBezTo>
                  <a:cubicBezTo>
                    <a:pt x="1169" y="2236"/>
                    <a:pt x="1045" y="2175"/>
                    <a:pt x="938" y="2175"/>
                  </a:cubicBezTo>
                  <a:cubicBezTo>
                    <a:pt x="929" y="2175"/>
                    <a:pt x="920" y="2176"/>
                    <a:pt x="912" y="2176"/>
                  </a:cubicBezTo>
                  <a:cubicBezTo>
                    <a:pt x="651" y="2188"/>
                    <a:pt x="515" y="2244"/>
                    <a:pt x="345" y="2448"/>
                  </a:cubicBezTo>
                  <a:cubicBezTo>
                    <a:pt x="119" y="2709"/>
                    <a:pt x="357" y="3105"/>
                    <a:pt x="130" y="3366"/>
                  </a:cubicBezTo>
                  <a:cubicBezTo>
                    <a:pt x="0" y="3513"/>
                    <a:pt x="128" y="3713"/>
                    <a:pt x="272" y="3713"/>
                  </a:cubicBezTo>
                  <a:cubicBezTo>
                    <a:pt x="316" y="3713"/>
                    <a:pt x="362" y="3694"/>
                    <a:pt x="402" y="3649"/>
                  </a:cubicBezTo>
                  <a:cubicBezTo>
                    <a:pt x="515" y="3524"/>
                    <a:pt x="606" y="3411"/>
                    <a:pt x="628" y="3219"/>
                  </a:cubicBezTo>
                  <a:cubicBezTo>
                    <a:pt x="639" y="3042"/>
                    <a:pt x="554" y="2572"/>
                    <a:pt x="905" y="2572"/>
                  </a:cubicBezTo>
                  <a:cubicBezTo>
                    <a:pt x="937" y="2572"/>
                    <a:pt x="973" y="2576"/>
                    <a:pt x="1013" y="2584"/>
                  </a:cubicBezTo>
                  <a:cubicBezTo>
                    <a:pt x="1108" y="2616"/>
                    <a:pt x="1241" y="2676"/>
                    <a:pt x="1350" y="2676"/>
                  </a:cubicBezTo>
                  <a:cubicBezTo>
                    <a:pt x="1359" y="2676"/>
                    <a:pt x="1367" y="2676"/>
                    <a:pt x="1376" y="2675"/>
                  </a:cubicBezTo>
                  <a:cubicBezTo>
                    <a:pt x="1908" y="2641"/>
                    <a:pt x="2067" y="2290"/>
                    <a:pt x="2056" y="1791"/>
                  </a:cubicBezTo>
                  <a:cubicBezTo>
                    <a:pt x="2044" y="1327"/>
                    <a:pt x="3245" y="1791"/>
                    <a:pt x="3415" y="1225"/>
                  </a:cubicBezTo>
                  <a:cubicBezTo>
                    <a:pt x="3505" y="925"/>
                    <a:pt x="3445" y="403"/>
                    <a:pt x="3836" y="403"/>
                  </a:cubicBezTo>
                  <a:cubicBezTo>
                    <a:pt x="3887" y="403"/>
                    <a:pt x="3947" y="412"/>
                    <a:pt x="4015" y="432"/>
                  </a:cubicBezTo>
                  <a:cubicBezTo>
                    <a:pt x="4106" y="458"/>
                    <a:pt x="4188" y="471"/>
                    <a:pt x="4266" y="471"/>
                  </a:cubicBezTo>
                  <a:cubicBezTo>
                    <a:pt x="4390" y="471"/>
                    <a:pt x="4506" y="438"/>
                    <a:pt x="4638" y="376"/>
                  </a:cubicBezTo>
                  <a:cubicBezTo>
                    <a:pt x="4834" y="297"/>
                    <a:pt x="4707" y="14"/>
                    <a:pt x="4522" y="14"/>
                  </a:cubicBezTo>
                  <a:cubicBezTo>
                    <a:pt x="4494" y="14"/>
                    <a:pt x="4464" y="21"/>
                    <a:pt x="4434" y="36"/>
                  </a:cubicBezTo>
                  <a:cubicBezTo>
                    <a:pt x="4374" y="68"/>
                    <a:pt x="4303" y="80"/>
                    <a:pt x="4225" y="80"/>
                  </a:cubicBezTo>
                  <a:cubicBezTo>
                    <a:pt x="4024" y="80"/>
                    <a:pt x="3781" y="1"/>
                    <a:pt x="3571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" name="Google Shape;539;p4"/>
            <p:cNvSpPr/>
            <p:nvPr/>
          </p:nvSpPr>
          <p:spPr>
            <a:xfrm>
              <a:off x="3224500" y="1585975"/>
              <a:ext cx="146925" cy="113775"/>
            </a:xfrm>
            <a:custGeom>
              <a:avLst/>
              <a:gdLst/>
              <a:ahLst/>
              <a:cxnLst/>
              <a:rect l="l" t="t" r="r" b="b"/>
              <a:pathLst>
                <a:path w="5877" h="4551" extrusionOk="0">
                  <a:moveTo>
                    <a:pt x="4356" y="0"/>
                  </a:moveTo>
                  <a:cubicBezTo>
                    <a:pt x="4118" y="0"/>
                    <a:pt x="3914" y="84"/>
                    <a:pt x="3818" y="405"/>
                  </a:cubicBezTo>
                  <a:cubicBezTo>
                    <a:pt x="3708" y="773"/>
                    <a:pt x="3774" y="1405"/>
                    <a:pt x="3313" y="1405"/>
                  </a:cubicBezTo>
                  <a:cubicBezTo>
                    <a:pt x="3250" y="1405"/>
                    <a:pt x="3177" y="1393"/>
                    <a:pt x="3093" y="1367"/>
                  </a:cubicBezTo>
                  <a:cubicBezTo>
                    <a:pt x="2981" y="1337"/>
                    <a:pt x="2882" y="1322"/>
                    <a:pt x="2787" y="1322"/>
                  </a:cubicBezTo>
                  <a:cubicBezTo>
                    <a:pt x="2633" y="1322"/>
                    <a:pt x="2491" y="1363"/>
                    <a:pt x="2323" y="1447"/>
                  </a:cubicBezTo>
                  <a:cubicBezTo>
                    <a:pt x="2153" y="1526"/>
                    <a:pt x="2017" y="1809"/>
                    <a:pt x="2017" y="1990"/>
                  </a:cubicBezTo>
                  <a:cubicBezTo>
                    <a:pt x="2006" y="2220"/>
                    <a:pt x="2102" y="2785"/>
                    <a:pt x="1675" y="2785"/>
                  </a:cubicBezTo>
                  <a:cubicBezTo>
                    <a:pt x="1638" y="2785"/>
                    <a:pt x="1597" y="2781"/>
                    <a:pt x="1552" y="2772"/>
                  </a:cubicBezTo>
                  <a:cubicBezTo>
                    <a:pt x="1405" y="2749"/>
                    <a:pt x="1247" y="2659"/>
                    <a:pt x="1099" y="2659"/>
                  </a:cubicBezTo>
                  <a:cubicBezTo>
                    <a:pt x="782" y="2670"/>
                    <a:pt x="612" y="2749"/>
                    <a:pt x="397" y="2987"/>
                  </a:cubicBezTo>
                  <a:cubicBezTo>
                    <a:pt x="137" y="3316"/>
                    <a:pt x="420" y="3791"/>
                    <a:pt x="148" y="4120"/>
                  </a:cubicBezTo>
                  <a:cubicBezTo>
                    <a:pt x="1" y="4302"/>
                    <a:pt x="152" y="4550"/>
                    <a:pt x="322" y="4550"/>
                  </a:cubicBezTo>
                  <a:cubicBezTo>
                    <a:pt x="374" y="4550"/>
                    <a:pt x="428" y="4527"/>
                    <a:pt x="476" y="4471"/>
                  </a:cubicBezTo>
                  <a:cubicBezTo>
                    <a:pt x="612" y="4312"/>
                    <a:pt x="726" y="4188"/>
                    <a:pt x="737" y="3961"/>
                  </a:cubicBezTo>
                  <a:cubicBezTo>
                    <a:pt x="758" y="3742"/>
                    <a:pt x="663" y="3167"/>
                    <a:pt x="1092" y="3167"/>
                  </a:cubicBezTo>
                  <a:cubicBezTo>
                    <a:pt x="1128" y="3167"/>
                    <a:pt x="1168" y="3171"/>
                    <a:pt x="1213" y="3180"/>
                  </a:cubicBezTo>
                  <a:cubicBezTo>
                    <a:pt x="1349" y="3214"/>
                    <a:pt x="1507" y="3293"/>
                    <a:pt x="1666" y="3293"/>
                  </a:cubicBezTo>
                  <a:cubicBezTo>
                    <a:pt x="2323" y="3270"/>
                    <a:pt x="2515" y="2829"/>
                    <a:pt x="2481" y="2217"/>
                  </a:cubicBezTo>
                  <a:cubicBezTo>
                    <a:pt x="2470" y="1651"/>
                    <a:pt x="3942" y="2240"/>
                    <a:pt x="4158" y="1526"/>
                  </a:cubicBezTo>
                  <a:cubicBezTo>
                    <a:pt x="4267" y="1167"/>
                    <a:pt x="4192" y="526"/>
                    <a:pt x="4654" y="526"/>
                  </a:cubicBezTo>
                  <a:cubicBezTo>
                    <a:pt x="4716" y="526"/>
                    <a:pt x="4788" y="538"/>
                    <a:pt x="4871" y="563"/>
                  </a:cubicBezTo>
                  <a:cubicBezTo>
                    <a:pt x="4980" y="598"/>
                    <a:pt x="5078" y="614"/>
                    <a:pt x="5174" y="614"/>
                  </a:cubicBezTo>
                  <a:cubicBezTo>
                    <a:pt x="5328" y="614"/>
                    <a:pt x="5474" y="572"/>
                    <a:pt x="5641" y="495"/>
                  </a:cubicBezTo>
                  <a:cubicBezTo>
                    <a:pt x="5876" y="358"/>
                    <a:pt x="5739" y="27"/>
                    <a:pt x="5515" y="27"/>
                  </a:cubicBezTo>
                  <a:cubicBezTo>
                    <a:pt x="5479" y="27"/>
                    <a:pt x="5442" y="35"/>
                    <a:pt x="5403" y="54"/>
                  </a:cubicBezTo>
                  <a:cubicBezTo>
                    <a:pt x="5333" y="87"/>
                    <a:pt x="5252" y="99"/>
                    <a:pt x="5164" y="99"/>
                  </a:cubicBezTo>
                  <a:cubicBezTo>
                    <a:pt x="4916" y="99"/>
                    <a:pt x="4615" y="0"/>
                    <a:pt x="4356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0" name="Google Shape;540;p4"/>
            <p:cNvSpPr/>
            <p:nvPr/>
          </p:nvSpPr>
          <p:spPr>
            <a:xfrm>
              <a:off x="3259525" y="1625700"/>
              <a:ext cx="120550" cy="92800"/>
            </a:xfrm>
            <a:custGeom>
              <a:avLst/>
              <a:gdLst/>
              <a:ahLst/>
              <a:cxnLst/>
              <a:rect l="l" t="t" r="r" b="b"/>
              <a:pathLst>
                <a:path w="4822" h="3712" extrusionOk="0">
                  <a:moveTo>
                    <a:pt x="3579" y="1"/>
                  </a:moveTo>
                  <a:cubicBezTo>
                    <a:pt x="3384" y="1"/>
                    <a:pt x="3219" y="67"/>
                    <a:pt x="3142" y="322"/>
                  </a:cubicBezTo>
                  <a:cubicBezTo>
                    <a:pt x="3052" y="622"/>
                    <a:pt x="3121" y="1144"/>
                    <a:pt x="2724" y="1144"/>
                  </a:cubicBezTo>
                  <a:cubicBezTo>
                    <a:pt x="2671" y="1144"/>
                    <a:pt x="2611" y="1135"/>
                    <a:pt x="2541" y="1115"/>
                  </a:cubicBezTo>
                  <a:cubicBezTo>
                    <a:pt x="2450" y="1089"/>
                    <a:pt x="2369" y="1076"/>
                    <a:pt x="2291" y="1076"/>
                  </a:cubicBezTo>
                  <a:cubicBezTo>
                    <a:pt x="2166" y="1076"/>
                    <a:pt x="2051" y="1109"/>
                    <a:pt x="1918" y="1172"/>
                  </a:cubicBezTo>
                  <a:cubicBezTo>
                    <a:pt x="1771" y="1240"/>
                    <a:pt x="1669" y="1466"/>
                    <a:pt x="1669" y="1625"/>
                  </a:cubicBezTo>
                  <a:cubicBezTo>
                    <a:pt x="1648" y="1801"/>
                    <a:pt x="1732" y="2272"/>
                    <a:pt x="1390" y="2272"/>
                  </a:cubicBezTo>
                  <a:cubicBezTo>
                    <a:pt x="1358" y="2272"/>
                    <a:pt x="1323" y="2268"/>
                    <a:pt x="1284" y="2259"/>
                  </a:cubicBezTo>
                  <a:cubicBezTo>
                    <a:pt x="1178" y="2238"/>
                    <a:pt x="1043" y="2167"/>
                    <a:pt x="933" y="2167"/>
                  </a:cubicBezTo>
                  <a:cubicBezTo>
                    <a:pt x="925" y="2167"/>
                    <a:pt x="918" y="2168"/>
                    <a:pt x="910" y="2168"/>
                  </a:cubicBezTo>
                  <a:cubicBezTo>
                    <a:pt x="661" y="2191"/>
                    <a:pt x="514" y="2248"/>
                    <a:pt x="344" y="2440"/>
                  </a:cubicBezTo>
                  <a:cubicBezTo>
                    <a:pt x="117" y="2712"/>
                    <a:pt x="355" y="3108"/>
                    <a:pt x="129" y="3358"/>
                  </a:cubicBezTo>
                  <a:cubicBezTo>
                    <a:pt x="0" y="3512"/>
                    <a:pt x="124" y="3711"/>
                    <a:pt x="266" y="3711"/>
                  </a:cubicBezTo>
                  <a:cubicBezTo>
                    <a:pt x="312" y="3711"/>
                    <a:pt x="359" y="3691"/>
                    <a:pt x="401" y="3641"/>
                  </a:cubicBezTo>
                  <a:cubicBezTo>
                    <a:pt x="514" y="3516"/>
                    <a:pt x="616" y="3403"/>
                    <a:pt x="627" y="3222"/>
                  </a:cubicBezTo>
                  <a:cubicBezTo>
                    <a:pt x="637" y="3035"/>
                    <a:pt x="563" y="2575"/>
                    <a:pt x="904" y="2575"/>
                  </a:cubicBezTo>
                  <a:cubicBezTo>
                    <a:pt x="936" y="2575"/>
                    <a:pt x="972" y="2579"/>
                    <a:pt x="1012" y="2587"/>
                  </a:cubicBezTo>
                  <a:cubicBezTo>
                    <a:pt x="1117" y="2608"/>
                    <a:pt x="1241" y="2668"/>
                    <a:pt x="1357" y="2668"/>
                  </a:cubicBezTo>
                  <a:cubicBezTo>
                    <a:pt x="1367" y="2668"/>
                    <a:pt x="1377" y="2668"/>
                    <a:pt x="1386" y="2667"/>
                  </a:cubicBezTo>
                  <a:cubicBezTo>
                    <a:pt x="1918" y="2644"/>
                    <a:pt x="2077" y="2293"/>
                    <a:pt x="2054" y="1795"/>
                  </a:cubicBezTo>
                  <a:cubicBezTo>
                    <a:pt x="2043" y="1319"/>
                    <a:pt x="3244" y="1795"/>
                    <a:pt x="3425" y="1228"/>
                  </a:cubicBezTo>
                  <a:cubicBezTo>
                    <a:pt x="3505" y="928"/>
                    <a:pt x="3452" y="407"/>
                    <a:pt x="3838" y="407"/>
                  </a:cubicBezTo>
                  <a:cubicBezTo>
                    <a:pt x="3888" y="407"/>
                    <a:pt x="3947" y="416"/>
                    <a:pt x="4014" y="435"/>
                  </a:cubicBezTo>
                  <a:cubicBezTo>
                    <a:pt x="4100" y="460"/>
                    <a:pt x="4177" y="471"/>
                    <a:pt x="4251" y="471"/>
                  </a:cubicBezTo>
                  <a:cubicBezTo>
                    <a:pt x="4381" y="471"/>
                    <a:pt x="4500" y="436"/>
                    <a:pt x="4637" y="379"/>
                  </a:cubicBezTo>
                  <a:cubicBezTo>
                    <a:pt x="4822" y="281"/>
                    <a:pt x="4714" y="16"/>
                    <a:pt x="4536" y="16"/>
                  </a:cubicBezTo>
                  <a:cubicBezTo>
                    <a:pt x="4507" y="16"/>
                    <a:pt x="4476" y="23"/>
                    <a:pt x="4444" y="39"/>
                  </a:cubicBezTo>
                  <a:cubicBezTo>
                    <a:pt x="4384" y="68"/>
                    <a:pt x="4314" y="79"/>
                    <a:pt x="4239" y="79"/>
                  </a:cubicBezTo>
                  <a:cubicBezTo>
                    <a:pt x="4035" y="79"/>
                    <a:pt x="3790" y="1"/>
                    <a:pt x="3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1" name="Google Shape;541;p4"/>
            <p:cNvSpPr/>
            <p:nvPr/>
          </p:nvSpPr>
          <p:spPr>
            <a:xfrm>
              <a:off x="3220900" y="1577950"/>
              <a:ext cx="146925" cy="113700"/>
            </a:xfrm>
            <a:custGeom>
              <a:avLst/>
              <a:gdLst/>
              <a:ahLst/>
              <a:cxnLst/>
              <a:rect l="l" t="t" r="r" b="b"/>
              <a:pathLst>
                <a:path w="5877" h="4548" extrusionOk="0">
                  <a:moveTo>
                    <a:pt x="4367" y="0"/>
                  </a:moveTo>
                  <a:cubicBezTo>
                    <a:pt x="4125" y="0"/>
                    <a:pt x="3917" y="84"/>
                    <a:pt x="3814" y="409"/>
                  </a:cubicBezTo>
                  <a:cubicBezTo>
                    <a:pt x="3704" y="769"/>
                    <a:pt x="3780" y="1405"/>
                    <a:pt x="3304" y="1405"/>
                  </a:cubicBezTo>
                  <a:cubicBezTo>
                    <a:pt x="3243" y="1405"/>
                    <a:pt x="3172" y="1395"/>
                    <a:pt x="3090" y="1371"/>
                  </a:cubicBezTo>
                  <a:cubicBezTo>
                    <a:pt x="2977" y="1337"/>
                    <a:pt x="2879" y="1320"/>
                    <a:pt x="2785" y="1320"/>
                  </a:cubicBezTo>
                  <a:cubicBezTo>
                    <a:pt x="2636" y="1320"/>
                    <a:pt x="2498" y="1362"/>
                    <a:pt x="2331" y="1439"/>
                  </a:cubicBezTo>
                  <a:cubicBezTo>
                    <a:pt x="2161" y="1519"/>
                    <a:pt x="2014" y="1802"/>
                    <a:pt x="2014" y="1994"/>
                  </a:cubicBezTo>
                  <a:cubicBezTo>
                    <a:pt x="2003" y="2213"/>
                    <a:pt x="2098" y="2778"/>
                    <a:pt x="1672" y="2778"/>
                  </a:cubicBezTo>
                  <a:cubicBezTo>
                    <a:pt x="1635" y="2778"/>
                    <a:pt x="1594" y="2773"/>
                    <a:pt x="1549" y="2764"/>
                  </a:cubicBezTo>
                  <a:cubicBezTo>
                    <a:pt x="1413" y="2742"/>
                    <a:pt x="1255" y="2651"/>
                    <a:pt x="1096" y="2651"/>
                  </a:cubicBezTo>
                  <a:cubicBezTo>
                    <a:pt x="790" y="2674"/>
                    <a:pt x="620" y="2742"/>
                    <a:pt x="405" y="2980"/>
                  </a:cubicBezTo>
                  <a:cubicBezTo>
                    <a:pt x="133" y="3308"/>
                    <a:pt x="416" y="3784"/>
                    <a:pt x="156" y="4112"/>
                  </a:cubicBezTo>
                  <a:cubicBezTo>
                    <a:pt x="1" y="4294"/>
                    <a:pt x="154" y="4547"/>
                    <a:pt x="322" y="4547"/>
                  </a:cubicBezTo>
                  <a:cubicBezTo>
                    <a:pt x="374" y="4547"/>
                    <a:pt x="427" y="4523"/>
                    <a:pt x="473" y="4463"/>
                  </a:cubicBezTo>
                  <a:cubicBezTo>
                    <a:pt x="620" y="4316"/>
                    <a:pt x="734" y="4180"/>
                    <a:pt x="745" y="3954"/>
                  </a:cubicBezTo>
                  <a:cubicBezTo>
                    <a:pt x="755" y="3735"/>
                    <a:pt x="660" y="3170"/>
                    <a:pt x="1087" y="3170"/>
                  </a:cubicBezTo>
                  <a:cubicBezTo>
                    <a:pt x="1124" y="3170"/>
                    <a:pt x="1164" y="3175"/>
                    <a:pt x="1209" y="3184"/>
                  </a:cubicBezTo>
                  <a:cubicBezTo>
                    <a:pt x="1357" y="3206"/>
                    <a:pt x="1504" y="3297"/>
                    <a:pt x="1662" y="3297"/>
                  </a:cubicBezTo>
                  <a:cubicBezTo>
                    <a:pt x="2331" y="3263"/>
                    <a:pt x="2512" y="2821"/>
                    <a:pt x="2489" y="2221"/>
                  </a:cubicBezTo>
                  <a:cubicBezTo>
                    <a:pt x="2467" y="1654"/>
                    <a:pt x="3939" y="2232"/>
                    <a:pt x="4154" y="1519"/>
                  </a:cubicBezTo>
                  <a:cubicBezTo>
                    <a:pt x="4265" y="1158"/>
                    <a:pt x="4189" y="522"/>
                    <a:pt x="4664" y="522"/>
                  </a:cubicBezTo>
                  <a:cubicBezTo>
                    <a:pt x="4726" y="522"/>
                    <a:pt x="4797" y="532"/>
                    <a:pt x="4879" y="556"/>
                  </a:cubicBezTo>
                  <a:cubicBezTo>
                    <a:pt x="4988" y="591"/>
                    <a:pt x="5087" y="607"/>
                    <a:pt x="5182" y="607"/>
                  </a:cubicBezTo>
                  <a:cubicBezTo>
                    <a:pt x="5334" y="607"/>
                    <a:pt x="5478" y="565"/>
                    <a:pt x="5638" y="488"/>
                  </a:cubicBezTo>
                  <a:cubicBezTo>
                    <a:pt x="5876" y="369"/>
                    <a:pt x="5723" y="24"/>
                    <a:pt x="5499" y="24"/>
                  </a:cubicBezTo>
                  <a:cubicBezTo>
                    <a:pt x="5467" y="24"/>
                    <a:pt x="5434" y="31"/>
                    <a:pt x="5400" y="46"/>
                  </a:cubicBezTo>
                  <a:cubicBezTo>
                    <a:pt x="5328" y="80"/>
                    <a:pt x="5246" y="93"/>
                    <a:pt x="5156" y="93"/>
                  </a:cubicBezTo>
                  <a:cubicBezTo>
                    <a:pt x="4914" y="93"/>
                    <a:pt x="4622" y="0"/>
                    <a:pt x="4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2" name="Google Shape;542;p4"/>
            <p:cNvSpPr/>
            <p:nvPr/>
          </p:nvSpPr>
          <p:spPr>
            <a:xfrm>
              <a:off x="2712075" y="1633425"/>
              <a:ext cx="120400" cy="92850"/>
            </a:xfrm>
            <a:custGeom>
              <a:avLst/>
              <a:gdLst/>
              <a:ahLst/>
              <a:cxnLst/>
              <a:rect l="l" t="t" r="r" b="b"/>
              <a:pathLst>
                <a:path w="4816" h="3714" extrusionOk="0">
                  <a:moveTo>
                    <a:pt x="1253" y="1"/>
                  </a:moveTo>
                  <a:cubicBezTo>
                    <a:pt x="1043" y="1"/>
                    <a:pt x="799" y="80"/>
                    <a:pt x="595" y="80"/>
                  </a:cubicBezTo>
                  <a:cubicBezTo>
                    <a:pt x="516" y="80"/>
                    <a:pt x="444" y="68"/>
                    <a:pt x="381" y="36"/>
                  </a:cubicBezTo>
                  <a:cubicBezTo>
                    <a:pt x="351" y="21"/>
                    <a:pt x="322" y="14"/>
                    <a:pt x="294" y="14"/>
                  </a:cubicBezTo>
                  <a:cubicBezTo>
                    <a:pt x="114" y="14"/>
                    <a:pt x="1" y="297"/>
                    <a:pt x="178" y="376"/>
                  </a:cubicBezTo>
                  <a:cubicBezTo>
                    <a:pt x="303" y="438"/>
                    <a:pt x="416" y="471"/>
                    <a:pt x="542" y="471"/>
                  </a:cubicBezTo>
                  <a:cubicBezTo>
                    <a:pt x="621" y="471"/>
                    <a:pt x="705" y="458"/>
                    <a:pt x="801" y="432"/>
                  </a:cubicBezTo>
                  <a:cubicBezTo>
                    <a:pt x="869" y="412"/>
                    <a:pt x="928" y="403"/>
                    <a:pt x="979" y="403"/>
                  </a:cubicBezTo>
                  <a:cubicBezTo>
                    <a:pt x="1369" y="403"/>
                    <a:pt x="1299" y="925"/>
                    <a:pt x="1389" y="1225"/>
                  </a:cubicBezTo>
                  <a:cubicBezTo>
                    <a:pt x="1571" y="1791"/>
                    <a:pt x="2783" y="1327"/>
                    <a:pt x="2760" y="1791"/>
                  </a:cubicBezTo>
                  <a:cubicBezTo>
                    <a:pt x="2749" y="2290"/>
                    <a:pt x="2907" y="2641"/>
                    <a:pt x="3440" y="2675"/>
                  </a:cubicBezTo>
                  <a:cubicBezTo>
                    <a:pt x="3448" y="2676"/>
                    <a:pt x="3457" y="2676"/>
                    <a:pt x="3466" y="2676"/>
                  </a:cubicBezTo>
                  <a:cubicBezTo>
                    <a:pt x="3575" y="2676"/>
                    <a:pt x="3709" y="2616"/>
                    <a:pt x="3813" y="2584"/>
                  </a:cubicBezTo>
                  <a:cubicBezTo>
                    <a:pt x="3853" y="2576"/>
                    <a:pt x="3888" y="2572"/>
                    <a:pt x="3919" y="2572"/>
                  </a:cubicBezTo>
                  <a:cubicBezTo>
                    <a:pt x="4261" y="2572"/>
                    <a:pt x="4178" y="3042"/>
                    <a:pt x="4199" y="3219"/>
                  </a:cubicBezTo>
                  <a:cubicBezTo>
                    <a:pt x="4210" y="3411"/>
                    <a:pt x="4312" y="3524"/>
                    <a:pt x="4425" y="3649"/>
                  </a:cubicBezTo>
                  <a:cubicBezTo>
                    <a:pt x="4465" y="3694"/>
                    <a:pt x="4510" y="3713"/>
                    <a:pt x="4553" y="3713"/>
                  </a:cubicBezTo>
                  <a:cubicBezTo>
                    <a:pt x="4694" y="3713"/>
                    <a:pt x="4815" y="3513"/>
                    <a:pt x="4686" y="3366"/>
                  </a:cubicBezTo>
                  <a:cubicBezTo>
                    <a:pt x="4459" y="3105"/>
                    <a:pt x="4708" y="2709"/>
                    <a:pt x="4482" y="2448"/>
                  </a:cubicBezTo>
                  <a:cubicBezTo>
                    <a:pt x="4312" y="2244"/>
                    <a:pt x="4165" y="2188"/>
                    <a:pt x="3915" y="2176"/>
                  </a:cubicBezTo>
                  <a:cubicBezTo>
                    <a:pt x="3907" y="2176"/>
                    <a:pt x="3898" y="2175"/>
                    <a:pt x="3889" y="2175"/>
                  </a:cubicBezTo>
                  <a:cubicBezTo>
                    <a:pt x="3780" y="2175"/>
                    <a:pt x="3646" y="2236"/>
                    <a:pt x="3542" y="2267"/>
                  </a:cubicBezTo>
                  <a:cubicBezTo>
                    <a:pt x="3506" y="2274"/>
                    <a:pt x="3473" y="2277"/>
                    <a:pt x="3444" y="2277"/>
                  </a:cubicBezTo>
                  <a:cubicBezTo>
                    <a:pt x="3092" y="2277"/>
                    <a:pt x="3177" y="1810"/>
                    <a:pt x="3156" y="1621"/>
                  </a:cubicBezTo>
                  <a:cubicBezTo>
                    <a:pt x="3156" y="1474"/>
                    <a:pt x="3043" y="1248"/>
                    <a:pt x="2907" y="1168"/>
                  </a:cubicBezTo>
                  <a:cubicBezTo>
                    <a:pt x="2770" y="1111"/>
                    <a:pt x="2651" y="1076"/>
                    <a:pt x="2522" y="1076"/>
                  </a:cubicBezTo>
                  <a:cubicBezTo>
                    <a:pt x="2448" y="1076"/>
                    <a:pt x="2371" y="1087"/>
                    <a:pt x="2284" y="1112"/>
                  </a:cubicBezTo>
                  <a:cubicBezTo>
                    <a:pt x="2217" y="1132"/>
                    <a:pt x="2159" y="1141"/>
                    <a:pt x="2108" y="1141"/>
                  </a:cubicBezTo>
                  <a:cubicBezTo>
                    <a:pt x="1723" y="1141"/>
                    <a:pt x="1774" y="619"/>
                    <a:pt x="1684" y="319"/>
                  </a:cubicBezTo>
                  <a:cubicBezTo>
                    <a:pt x="1607" y="67"/>
                    <a:pt x="1445" y="1"/>
                    <a:pt x="125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3" name="Google Shape;543;p4"/>
            <p:cNvSpPr/>
            <p:nvPr/>
          </p:nvSpPr>
          <p:spPr>
            <a:xfrm>
              <a:off x="2724700" y="1585975"/>
              <a:ext cx="146650" cy="113775"/>
            </a:xfrm>
            <a:custGeom>
              <a:avLst/>
              <a:gdLst/>
              <a:ahLst/>
              <a:cxnLst/>
              <a:rect l="l" t="t" r="r" b="b"/>
              <a:pathLst>
                <a:path w="5866" h="4551" extrusionOk="0">
                  <a:moveTo>
                    <a:pt x="1508" y="0"/>
                  </a:moveTo>
                  <a:cubicBezTo>
                    <a:pt x="1249" y="0"/>
                    <a:pt x="951" y="99"/>
                    <a:pt x="704" y="99"/>
                  </a:cubicBezTo>
                  <a:cubicBezTo>
                    <a:pt x="617" y="99"/>
                    <a:pt x="536" y="87"/>
                    <a:pt x="465" y="54"/>
                  </a:cubicBezTo>
                  <a:cubicBezTo>
                    <a:pt x="428" y="35"/>
                    <a:pt x="392" y="27"/>
                    <a:pt x="358" y="27"/>
                  </a:cubicBezTo>
                  <a:cubicBezTo>
                    <a:pt x="141" y="27"/>
                    <a:pt x="1" y="358"/>
                    <a:pt x="216" y="495"/>
                  </a:cubicBezTo>
                  <a:cubicBezTo>
                    <a:pt x="384" y="572"/>
                    <a:pt x="530" y="614"/>
                    <a:pt x="683" y="614"/>
                  </a:cubicBezTo>
                  <a:cubicBezTo>
                    <a:pt x="779" y="614"/>
                    <a:pt x="878" y="598"/>
                    <a:pt x="986" y="563"/>
                  </a:cubicBezTo>
                  <a:cubicBezTo>
                    <a:pt x="1070" y="538"/>
                    <a:pt x="1142" y="526"/>
                    <a:pt x="1204" y="526"/>
                  </a:cubicBezTo>
                  <a:cubicBezTo>
                    <a:pt x="1665" y="526"/>
                    <a:pt x="1592" y="1167"/>
                    <a:pt x="1711" y="1526"/>
                  </a:cubicBezTo>
                  <a:cubicBezTo>
                    <a:pt x="1915" y="2240"/>
                    <a:pt x="3388" y="1651"/>
                    <a:pt x="3376" y="2217"/>
                  </a:cubicBezTo>
                  <a:cubicBezTo>
                    <a:pt x="3354" y="2829"/>
                    <a:pt x="3535" y="3270"/>
                    <a:pt x="4203" y="3293"/>
                  </a:cubicBezTo>
                  <a:cubicBezTo>
                    <a:pt x="4350" y="3293"/>
                    <a:pt x="4509" y="3214"/>
                    <a:pt x="4656" y="3180"/>
                  </a:cubicBezTo>
                  <a:cubicBezTo>
                    <a:pt x="4701" y="3171"/>
                    <a:pt x="4741" y="3167"/>
                    <a:pt x="4777" y="3167"/>
                  </a:cubicBezTo>
                  <a:cubicBezTo>
                    <a:pt x="5206" y="3167"/>
                    <a:pt x="5110" y="3742"/>
                    <a:pt x="5121" y="3961"/>
                  </a:cubicBezTo>
                  <a:cubicBezTo>
                    <a:pt x="5132" y="4188"/>
                    <a:pt x="5245" y="4312"/>
                    <a:pt x="5393" y="4471"/>
                  </a:cubicBezTo>
                  <a:cubicBezTo>
                    <a:pt x="5438" y="4527"/>
                    <a:pt x="5490" y="4550"/>
                    <a:pt x="5542" y="4550"/>
                  </a:cubicBezTo>
                  <a:cubicBezTo>
                    <a:pt x="5710" y="4550"/>
                    <a:pt x="5866" y="4302"/>
                    <a:pt x="5710" y="4120"/>
                  </a:cubicBezTo>
                  <a:cubicBezTo>
                    <a:pt x="5449" y="3791"/>
                    <a:pt x="5732" y="3316"/>
                    <a:pt x="5460" y="2987"/>
                  </a:cubicBezTo>
                  <a:cubicBezTo>
                    <a:pt x="5245" y="2749"/>
                    <a:pt x="5075" y="2670"/>
                    <a:pt x="4770" y="2659"/>
                  </a:cubicBezTo>
                  <a:cubicBezTo>
                    <a:pt x="4611" y="2659"/>
                    <a:pt x="4452" y="2749"/>
                    <a:pt x="4316" y="2772"/>
                  </a:cubicBezTo>
                  <a:cubicBezTo>
                    <a:pt x="4272" y="2781"/>
                    <a:pt x="4231" y="2785"/>
                    <a:pt x="4194" y="2785"/>
                  </a:cubicBezTo>
                  <a:cubicBezTo>
                    <a:pt x="3767" y="2785"/>
                    <a:pt x="3862" y="2220"/>
                    <a:pt x="3841" y="1990"/>
                  </a:cubicBezTo>
                  <a:cubicBezTo>
                    <a:pt x="3841" y="1809"/>
                    <a:pt x="3705" y="1526"/>
                    <a:pt x="3535" y="1447"/>
                  </a:cubicBezTo>
                  <a:cubicBezTo>
                    <a:pt x="3367" y="1363"/>
                    <a:pt x="3229" y="1322"/>
                    <a:pt x="3075" y="1322"/>
                  </a:cubicBezTo>
                  <a:cubicBezTo>
                    <a:pt x="2981" y="1322"/>
                    <a:pt x="2881" y="1337"/>
                    <a:pt x="2765" y="1367"/>
                  </a:cubicBezTo>
                  <a:cubicBezTo>
                    <a:pt x="2680" y="1393"/>
                    <a:pt x="2608" y="1405"/>
                    <a:pt x="2545" y="1405"/>
                  </a:cubicBezTo>
                  <a:cubicBezTo>
                    <a:pt x="2086" y="1405"/>
                    <a:pt x="2161" y="773"/>
                    <a:pt x="2051" y="405"/>
                  </a:cubicBezTo>
                  <a:cubicBezTo>
                    <a:pt x="1950" y="84"/>
                    <a:pt x="1746" y="0"/>
                    <a:pt x="150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4" name="Google Shape;544;p4"/>
            <p:cNvSpPr/>
            <p:nvPr/>
          </p:nvSpPr>
          <p:spPr>
            <a:xfrm>
              <a:off x="2715875" y="1625700"/>
              <a:ext cx="120525" cy="92800"/>
            </a:xfrm>
            <a:custGeom>
              <a:avLst/>
              <a:gdLst/>
              <a:ahLst/>
              <a:cxnLst/>
              <a:rect l="l" t="t" r="r" b="b"/>
              <a:pathLst>
                <a:path w="4821" h="3712" extrusionOk="0">
                  <a:moveTo>
                    <a:pt x="1253" y="1"/>
                  </a:moveTo>
                  <a:cubicBezTo>
                    <a:pt x="1042" y="1"/>
                    <a:pt x="797" y="79"/>
                    <a:pt x="593" y="79"/>
                  </a:cubicBezTo>
                  <a:cubicBezTo>
                    <a:pt x="518" y="79"/>
                    <a:pt x="448" y="68"/>
                    <a:pt x="388" y="39"/>
                  </a:cubicBezTo>
                  <a:cubicBezTo>
                    <a:pt x="355" y="23"/>
                    <a:pt x="323" y="16"/>
                    <a:pt x="293" y="16"/>
                  </a:cubicBezTo>
                  <a:cubicBezTo>
                    <a:pt x="107" y="16"/>
                    <a:pt x="1" y="281"/>
                    <a:pt x="195" y="379"/>
                  </a:cubicBezTo>
                  <a:cubicBezTo>
                    <a:pt x="325" y="436"/>
                    <a:pt x="442" y="471"/>
                    <a:pt x="573" y="471"/>
                  </a:cubicBezTo>
                  <a:cubicBezTo>
                    <a:pt x="648" y="471"/>
                    <a:pt x="728" y="460"/>
                    <a:pt x="818" y="435"/>
                  </a:cubicBezTo>
                  <a:cubicBezTo>
                    <a:pt x="886" y="416"/>
                    <a:pt x="944" y="407"/>
                    <a:pt x="994" y="407"/>
                  </a:cubicBezTo>
                  <a:cubicBezTo>
                    <a:pt x="1378" y="407"/>
                    <a:pt x="1317" y="928"/>
                    <a:pt x="1407" y="1228"/>
                  </a:cubicBezTo>
                  <a:cubicBezTo>
                    <a:pt x="1577" y="1795"/>
                    <a:pt x="2778" y="1319"/>
                    <a:pt x="2767" y="1795"/>
                  </a:cubicBezTo>
                  <a:cubicBezTo>
                    <a:pt x="2755" y="2293"/>
                    <a:pt x="2914" y="2644"/>
                    <a:pt x="3446" y="2667"/>
                  </a:cubicBezTo>
                  <a:cubicBezTo>
                    <a:pt x="3455" y="2668"/>
                    <a:pt x="3464" y="2668"/>
                    <a:pt x="3473" y="2668"/>
                  </a:cubicBezTo>
                  <a:cubicBezTo>
                    <a:pt x="3582" y="2668"/>
                    <a:pt x="3715" y="2608"/>
                    <a:pt x="3820" y="2587"/>
                  </a:cubicBezTo>
                  <a:cubicBezTo>
                    <a:pt x="3860" y="2579"/>
                    <a:pt x="3896" y="2575"/>
                    <a:pt x="3928" y="2575"/>
                  </a:cubicBezTo>
                  <a:cubicBezTo>
                    <a:pt x="4268" y="2575"/>
                    <a:pt x="4183" y="3035"/>
                    <a:pt x="4194" y="3222"/>
                  </a:cubicBezTo>
                  <a:cubicBezTo>
                    <a:pt x="4216" y="3403"/>
                    <a:pt x="4307" y="3516"/>
                    <a:pt x="4420" y="3641"/>
                  </a:cubicBezTo>
                  <a:cubicBezTo>
                    <a:pt x="4462" y="3691"/>
                    <a:pt x="4509" y="3711"/>
                    <a:pt x="4555" y="3711"/>
                  </a:cubicBezTo>
                  <a:cubicBezTo>
                    <a:pt x="4697" y="3711"/>
                    <a:pt x="4821" y="3512"/>
                    <a:pt x="4692" y="3358"/>
                  </a:cubicBezTo>
                  <a:cubicBezTo>
                    <a:pt x="4466" y="3108"/>
                    <a:pt x="4703" y="2712"/>
                    <a:pt x="4477" y="2440"/>
                  </a:cubicBezTo>
                  <a:cubicBezTo>
                    <a:pt x="4307" y="2248"/>
                    <a:pt x="4171" y="2191"/>
                    <a:pt x="3911" y="2168"/>
                  </a:cubicBezTo>
                  <a:cubicBezTo>
                    <a:pt x="3903" y="2168"/>
                    <a:pt x="3896" y="2167"/>
                    <a:pt x="3888" y="2167"/>
                  </a:cubicBezTo>
                  <a:cubicBezTo>
                    <a:pt x="3779" y="2167"/>
                    <a:pt x="3654" y="2238"/>
                    <a:pt x="3548" y="2259"/>
                  </a:cubicBezTo>
                  <a:cubicBezTo>
                    <a:pt x="3509" y="2268"/>
                    <a:pt x="3474" y="2272"/>
                    <a:pt x="3442" y="2272"/>
                  </a:cubicBezTo>
                  <a:cubicBezTo>
                    <a:pt x="3098" y="2272"/>
                    <a:pt x="3173" y="1801"/>
                    <a:pt x="3163" y="1625"/>
                  </a:cubicBezTo>
                  <a:cubicBezTo>
                    <a:pt x="3163" y="1466"/>
                    <a:pt x="3050" y="1240"/>
                    <a:pt x="2914" y="1172"/>
                  </a:cubicBezTo>
                  <a:cubicBezTo>
                    <a:pt x="2781" y="1109"/>
                    <a:pt x="2666" y="1076"/>
                    <a:pt x="2541" y="1076"/>
                  </a:cubicBezTo>
                  <a:cubicBezTo>
                    <a:pt x="2464" y="1076"/>
                    <a:pt x="2382" y="1089"/>
                    <a:pt x="2291" y="1115"/>
                  </a:cubicBezTo>
                  <a:cubicBezTo>
                    <a:pt x="2222" y="1135"/>
                    <a:pt x="2163" y="1144"/>
                    <a:pt x="2112" y="1144"/>
                  </a:cubicBezTo>
                  <a:cubicBezTo>
                    <a:pt x="1720" y="1144"/>
                    <a:pt x="1781" y="622"/>
                    <a:pt x="1691" y="322"/>
                  </a:cubicBezTo>
                  <a:cubicBezTo>
                    <a:pt x="1613" y="67"/>
                    <a:pt x="1448" y="1"/>
                    <a:pt x="12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" name="Google Shape;545;p4"/>
            <p:cNvSpPr/>
            <p:nvPr/>
          </p:nvSpPr>
          <p:spPr>
            <a:xfrm>
              <a:off x="2728100" y="1577950"/>
              <a:ext cx="147000" cy="113700"/>
            </a:xfrm>
            <a:custGeom>
              <a:avLst/>
              <a:gdLst/>
              <a:ahLst/>
              <a:cxnLst/>
              <a:rect l="l" t="t" r="r" b="b"/>
              <a:pathLst>
                <a:path w="5880" h="4548" extrusionOk="0">
                  <a:moveTo>
                    <a:pt x="1515" y="0"/>
                  </a:moveTo>
                  <a:cubicBezTo>
                    <a:pt x="1259" y="0"/>
                    <a:pt x="965" y="93"/>
                    <a:pt x="721" y="93"/>
                  </a:cubicBezTo>
                  <a:cubicBezTo>
                    <a:pt x="631" y="93"/>
                    <a:pt x="549" y="80"/>
                    <a:pt x="477" y="46"/>
                  </a:cubicBezTo>
                  <a:cubicBezTo>
                    <a:pt x="442" y="31"/>
                    <a:pt x="407" y="24"/>
                    <a:pt x="375" y="24"/>
                  </a:cubicBezTo>
                  <a:cubicBezTo>
                    <a:pt x="145" y="24"/>
                    <a:pt x="1" y="369"/>
                    <a:pt x="239" y="488"/>
                  </a:cubicBezTo>
                  <a:cubicBezTo>
                    <a:pt x="406" y="565"/>
                    <a:pt x="552" y="607"/>
                    <a:pt x="706" y="607"/>
                  </a:cubicBezTo>
                  <a:cubicBezTo>
                    <a:pt x="802" y="607"/>
                    <a:pt x="900" y="591"/>
                    <a:pt x="1009" y="556"/>
                  </a:cubicBezTo>
                  <a:cubicBezTo>
                    <a:pt x="1090" y="532"/>
                    <a:pt x="1160" y="522"/>
                    <a:pt x="1220" y="522"/>
                  </a:cubicBezTo>
                  <a:cubicBezTo>
                    <a:pt x="1688" y="522"/>
                    <a:pt x="1612" y="1158"/>
                    <a:pt x="1723" y="1519"/>
                  </a:cubicBezTo>
                  <a:cubicBezTo>
                    <a:pt x="1938" y="2232"/>
                    <a:pt x="3410" y="1654"/>
                    <a:pt x="3399" y="2221"/>
                  </a:cubicBezTo>
                  <a:cubicBezTo>
                    <a:pt x="3365" y="2821"/>
                    <a:pt x="3558" y="3263"/>
                    <a:pt x="4214" y="3297"/>
                  </a:cubicBezTo>
                  <a:cubicBezTo>
                    <a:pt x="4373" y="3297"/>
                    <a:pt x="4532" y="3206"/>
                    <a:pt x="4668" y="3184"/>
                  </a:cubicBezTo>
                  <a:cubicBezTo>
                    <a:pt x="4713" y="3175"/>
                    <a:pt x="4753" y="3170"/>
                    <a:pt x="4790" y="3170"/>
                  </a:cubicBezTo>
                  <a:cubicBezTo>
                    <a:pt x="5217" y="3170"/>
                    <a:pt x="5122" y="3735"/>
                    <a:pt x="5143" y="3954"/>
                  </a:cubicBezTo>
                  <a:cubicBezTo>
                    <a:pt x="5155" y="4180"/>
                    <a:pt x="5268" y="4316"/>
                    <a:pt x="5404" y="4463"/>
                  </a:cubicBezTo>
                  <a:cubicBezTo>
                    <a:pt x="5452" y="4523"/>
                    <a:pt x="5507" y="4547"/>
                    <a:pt x="5560" y="4547"/>
                  </a:cubicBezTo>
                  <a:cubicBezTo>
                    <a:pt x="5730" y="4547"/>
                    <a:pt x="5879" y="4294"/>
                    <a:pt x="5732" y="4112"/>
                  </a:cubicBezTo>
                  <a:cubicBezTo>
                    <a:pt x="5460" y="3784"/>
                    <a:pt x="5744" y="3308"/>
                    <a:pt x="5483" y="2980"/>
                  </a:cubicBezTo>
                  <a:cubicBezTo>
                    <a:pt x="5268" y="2742"/>
                    <a:pt x="5098" y="2674"/>
                    <a:pt x="4781" y="2651"/>
                  </a:cubicBezTo>
                  <a:cubicBezTo>
                    <a:pt x="4634" y="2651"/>
                    <a:pt x="4475" y="2742"/>
                    <a:pt x="4328" y="2764"/>
                  </a:cubicBezTo>
                  <a:cubicBezTo>
                    <a:pt x="4283" y="2773"/>
                    <a:pt x="4242" y="2778"/>
                    <a:pt x="4205" y="2778"/>
                  </a:cubicBezTo>
                  <a:cubicBezTo>
                    <a:pt x="3779" y="2778"/>
                    <a:pt x="3874" y="2213"/>
                    <a:pt x="3863" y="1994"/>
                  </a:cubicBezTo>
                  <a:cubicBezTo>
                    <a:pt x="3863" y="1802"/>
                    <a:pt x="3727" y="1519"/>
                    <a:pt x="3558" y="1439"/>
                  </a:cubicBezTo>
                  <a:cubicBezTo>
                    <a:pt x="3390" y="1362"/>
                    <a:pt x="3248" y="1320"/>
                    <a:pt x="3095" y="1320"/>
                  </a:cubicBezTo>
                  <a:cubicBezTo>
                    <a:pt x="3000" y="1320"/>
                    <a:pt x="2900" y="1337"/>
                    <a:pt x="2787" y="1371"/>
                  </a:cubicBezTo>
                  <a:cubicBezTo>
                    <a:pt x="2707" y="1395"/>
                    <a:pt x="2637" y="1405"/>
                    <a:pt x="2576" y="1405"/>
                  </a:cubicBezTo>
                  <a:cubicBezTo>
                    <a:pt x="2108" y="1405"/>
                    <a:pt x="2183" y="769"/>
                    <a:pt x="2062" y="409"/>
                  </a:cubicBezTo>
                  <a:cubicBezTo>
                    <a:pt x="1965" y="84"/>
                    <a:pt x="1757" y="0"/>
                    <a:pt x="1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" name="Google Shape;546;p4"/>
            <p:cNvSpPr/>
            <p:nvPr/>
          </p:nvSpPr>
          <p:spPr>
            <a:xfrm>
              <a:off x="2955200" y="829550"/>
              <a:ext cx="41950" cy="41650"/>
            </a:xfrm>
            <a:custGeom>
              <a:avLst/>
              <a:gdLst/>
              <a:ahLst/>
              <a:cxnLst/>
              <a:rect l="l" t="t" r="r" b="b"/>
              <a:pathLst>
                <a:path w="1678" h="1666" extrusionOk="0">
                  <a:moveTo>
                    <a:pt x="839" y="0"/>
                  </a:moveTo>
                  <a:cubicBezTo>
                    <a:pt x="375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4" y="1665"/>
                    <a:pt x="1677" y="1292"/>
                    <a:pt x="1677" y="838"/>
                  </a:cubicBezTo>
                  <a:cubicBezTo>
                    <a:pt x="1677" y="374"/>
                    <a:pt x="1304" y="0"/>
                    <a:pt x="839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" name="Google Shape;547;p4"/>
            <p:cNvSpPr/>
            <p:nvPr/>
          </p:nvSpPr>
          <p:spPr>
            <a:xfrm>
              <a:off x="311747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38" y="0"/>
                  </a:moveTo>
                  <a:cubicBezTo>
                    <a:pt x="363" y="0"/>
                    <a:pt x="0" y="385"/>
                    <a:pt x="0" y="838"/>
                  </a:cubicBezTo>
                  <a:cubicBezTo>
                    <a:pt x="0" y="1303"/>
                    <a:pt x="385" y="1665"/>
                    <a:pt x="838" y="1665"/>
                  </a:cubicBezTo>
                  <a:cubicBezTo>
                    <a:pt x="1303" y="1665"/>
                    <a:pt x="1665" y="1292"/>
                    <a:pt x="1665" y="838"/>
                  </a:cubicBezTo>
                  <a:cubicBezTo>
                    <a:pt x="1665" y="374"/>
                    <a:pt x="1303" y="0"/>
                    <a:pt x="83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" name="Google Shape;548;p4"/>
            <p:cNvSpPr/>
            <p:nvPr/>
          </p:nvSpPr>
          <p:spPr>
            <a:xfrm>
              <a:off x="3016950" y="881075"/>
              <a:ext cx="80425" cy="44500"/>
            </a:xfrm>
            <a:custGeom>
              <a:avLst/>
              <a:gdLst/>
              <a:ahLst/>
              <a:cxnLst/>
              <a:rect l="l" t="t" r="r" b="b"/>
              <a:pathLst>
                <a:path w="3217" h="1780" extrusionOk="0">
                  <a:moveTo>
                    <a:pt x="2877" y="341"/>
                  </a:moveTo>
                  <a:cubicBezTo>
                    <a:pt x="2764" y="986"/>
                    <a:pt x="2277" y="1405"/>
                    <a:pt x="1609" y="1451"/>
                  </a:cubicBezTo>
                  <a:cubicBezTo>
                    <a:pt x="952" y="1405"/>
                    <a:pt x="465" y="986"/>
                    <a:pt x="363" y="341"/>
                  </a:cubicBezTo>
                  <a:close/>
                  <a:moveTo>
                    <a:pt x="170" y="1"/>
                  </a:moveTo>
                  <a:cubicBezTo>
                    <a:pt x="79" y="1"/>
                    <a:pt x="0" y="80"/>
                    <a:pt x="0" y="171"/>
                  </a:cubicBezTo>
                  <a:cubicBezTo>
                    <a:pt x="45" y="1065"/>
                    <a:pt x="668" y="1700"/>
                    <a:pt x="1541" y="1779"/>
                  </a:cubicBezTo>
                  <a:lnTo>
                    <a:pt x="1620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6" y="1"/>
                    <a:pt x="30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" name="Google Shape;549;p4"/>
            <p:cNvSpPr/>
            <p:nvPr/>
          </p:nvSpPr>
          <p:spPr>
            <a:xfrm>
              <a:off x="290425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6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26" y="12"/>
                    <a:pt x="124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" name="Google Shape;550;p4"/>
            <p:cNvSpPr/>
            <p:nvPr/>
          </p:nvSpPr>
          <p:spPr>
            <a:xfrm>
              <a:off x="314832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7" y="1"/>
                  </a:moveTo>
                  <a:cubicBezTo>
                    <a:pt x="544" y="1"/>
                    <a:pt x="1" y="567"/>
                    <a:pt x="1" y="1247"/>
                  </a:cubicBezTo>
                  <a:cubicBezTo>
                    <a:pt x="1" y="1937"/>
                    <a:pt x="567" y="2492"/>
                    <a:pt x="1247" y="2492"/>
                  </a:cubicBezTo>
                  <a:cubicBezTo>
                    <a:pt x="1938" y="2492"/>
                    <a:pt x="2493" y="1926"/>
                    <a:pt x="2493" y="1247"/>
                  </a:cubicBezTo>
                  <a:cubicBezTo>
                    <a:pt x="2493" y="567"/>
                    <a:pt x="1938" y="12"/>
                    <a:pt x="12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" name="Google Shape;551;p4"/>
            <p:cNvSpPr/>
            <p:nvPr/>
          </p:nvSpPr>
          <p:spPr>
            <a:xfrm>
              <a:off x="295152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28" y="0"/>
                  </a:moveTo>
                  <a:cubicBezTo>
                    <a:pt x="363" y="0"/>
                    <a:pt x="1" y="385"/>
                    <a:pt x="1" y="838"/>
                  </a:cubicBezTo>
                  <a:cubicBezTo>
                    <a:pt x="1" y="1303"/>
                    <a:pt x="374" y="1665"/>
                    <a:pt x="828" y="1665"/>
                  </a:cubicBezTo>
                  <a:cubicBezTo>
                    <a:pt x="1303" y="1665"/>
                    <a:pt x="1666" y="1292"/>
                    <a:pt x="1666" y="838"/>
                  </a:cubicBezTo>
                  <a:cubicBezTo>
                    <a:pt x="1666" y="374"/>
                    <a:pt x="1281" y="0"/>
                    <a:pt x="828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" name="Google Shape;552;p4"/>
            <p:cNvSpPr/>
            <p:nvPr/>
          </p:nvSpPr>
          <p:spPr>
            <a:xfrm>
              <a:off x="3113500" y="829550"/>
              <a:ext cx="41925" cy="41650"/>
            </a:xfrm>
            <a:custGeom>
              <a:avLst/>
              <a:gdLst/>
              <a:ahLst/>
              <a:cxnLst/>
              <a:rect l="l" t="t" r="r" b="b"/>
              <a:pathLst>
                <a:path w="1677" h="1666" extrusionOk="0">
                  <a:moveTo>
                    <a:pt x="839" y="0"/>
                  </a:moveTo>
                  <a:cubicBezTo>
                    <a:pt x="374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3" y="1665"/>
                    <a:pt x="1677" y="1292"/>
                    <a:pt x="1677" y="838"/>
                  </a:cubicBezTo>
                  <a:cubicBezTo>
                    <a:pt x="1677" y="374"/>
                    <a:pt x="1303" y="0"/>
                    <a:pt x="839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" name="Google Shape;553;p4"/>
            <p:cNvSpPr/>
            <p:nvPr/>
          </p:nvSpPr>
          <p:spPr>
            <a:xfrm>
              <a:off x="3012975" y="881075"/>
              <a:ext cx="80450" cy="44500"/>
            </a:xfrm>
            <a:custGeom>
              <a:avLst/>
              <a:gdLst/>
              <a:ahLst/>
              <a:cxnLst/>
              <a:rect l="l" t="t" r="r" b="b"/>
              <a:pathLst>
                <a:path w="3218" h="1780" extrusionOk="0">
                  <a:moveTo>
                    <a:pt x="2878" y="341"/>
                  </a:moveTo>
                  <a:cubicBezTo>
                    <a:pt x="2764" y="986"/>
                    <a:pt x="2277" y="1405"/>
                    <a:pt x="1620" y="1451"/>
                  </a:cubicBezTo>
                  <a:cubicBezTo>
                    <a:pt x="952" y="1405"/>
                    <a:pt x="465" y="986"/>
                    <a:pt x="374" y="341"/>
                  </a:cubicBezTo>
                  <a:close/>
                  <a:moveTo>
                    <a:pt x="170" y="1"/>
                  </a:moveTo>
                  <a:cubicBezTo>
                    <a:pt x="91" y="1"/>
                    <a:pt x="1" y="80"/>
                    <a:pt x="1" y="171"/>
                  </a:cubicBezTo>
                  <a:cubicBezTo>
                    <a:pt x="46" y="1065"/>
                    <a:pt x="669" y="1700"/>
                    <a:pt x="1564" y="1779"/>
                  </a:cubicBezTo>
                  <a:lnTo>
                    <a:pt x="1643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7" y="1"/>
                    <a:pt x="3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" name="Google Shape;554;p4"/>
            <p:cNvSpPr/>
            <p:nvPr/>
          </p:nvSpPr>
          <p:spPr>
            <a:xfrm>
              <a:off x="290000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48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" name="Google Shape;555;p4"/>
            <p:cNvSpPr/>
            <p:nvPr/>
          </p:nvSpPr>
          <p:spPr>
            <a:xfrm>
              <a:off x="314437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37" y="2492"/>
                    <a:pt x="2492" y="1926"/>
                    <a:pt x="2492" y="1247"/>
                  </a:cubicBezTo>
                  <a:cubicBezTo>
                    <a:pt x="2492" y="567"/>
                    <a:pt x="1937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" name="Google Shape;556;p4"/>
            <p:cNvSpPr/>
            <p:nvPr/>
          </p:nvSpPr>
          <p:spPr>
            <a:xfrm>
              <a:off x="3055175" y="988975"/>
              <a:ext cx="113000" cy="94275"/>
            </a:xfrm>
            <a:custGeom>
              <a:avLst/>
              <a:gdLst/>
              <a:ahLst/>
              <a:cxnLst/>
              <a:rect l="l" t="t" r="r" b="b"/>
              <a:pathLst>
                <a:path w="4520" h="3771" extrusionOk="0">
                  <a:moveTo>
                    <a:pt x="3572" y="1"/>
                  </a:moveTo>
                  <a:cubicBezTo>
                    <a:pt x="2564" y="1"/>
                    <a:pt x="0" y="1790"/>
                    <a:pt x="0" y="1790"/>
                  </a:cubicBezTo>
                  <a:lnTo>
                    <a:pt x="0" y="2164"/>
                  </a:lnTo>
                  <a:cubicBezTo>
                    <a:pt x="0" y="2164"/>
                    <a:pt x="2486" y="3771"/>
                    <a:pt x="3474" y="3771"/>
                  </a:cubicBezTo>
                  <a:cubicBezTo>
                    <a:pt x="3539" y="3771"/>
                    <a:pt x="3597" y="3764"/>
                    <a:pt x="3647" y="3749"/>
                  </a:cubicBezTo>
                  <a:cubicBezTo>
                    <a:pt x="4474" y="3523"/>
                    <a:pt x="4520" y="533"/>
                    <a:pt x="3840" y="68"/>
                  </a:cubicBezTo>
                  <a:cubicBezTo>
                    <a:pt x="3773" y="22"/>
                    <a:pt x="3682" y="1"/>
                    <a:pt x="3572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" name="Google Shape;557;p4"/>
            <p:cNvSpPr/>
            <p:nvPr/>
          </p:nvSpPr>
          <p:spPr>
            <a:xfrm>
              <a:off x="3058275" y="1016675"/>
              <a:ext cx="56675" cy="19325"/>
            </a:xfrm>
            <a:custGeom>
              <a:avLst/>
              <a:gdLst/>
              <a:ahLst/>
              <a:cxnLst/>
              <a:rect l="l" t="t" r="r" b="b"/>
              <a:pathLst>
                <a:path w="2267" h="773" extrusionOk="0">
                  <a:moveTo>
                    <a:pt x="1945" y="0"/>
                  </a:moveTo>
                  <a:cubicBezTo>
                    <a:pt x="1411" y="0"/>
                    <a:pt x="1" y="772"/>
                    <a:pt x="1" y="772"/>
                  </a:cubicBezTo>
                  <a:cubicBezTo>
                    <a:pt x="1" y="772"/>
                    <a:pt x="2266" y="557"/>
                    <a:pt x="2142" y="104"/>
                  </a:cubicBezTo>
                  <a:cubicBezTo>
                    <a:pt x="2123" y="31"/>
                    <a:pt x="2051" y="0"/>
                    <a:pt x="1945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" name="Google Shape;558;p4"/>
            <p:cNvSpPr/>
            <p:nvPr/>
          </p:nvSpPr>
          <p:spPr>
            <a:xfrm>
              <a:off x="3058275" y="1042700"/>
              <a:ext cx="54025" cy="11400"/>
            </a:xfrm>
            <a:custGeom>
              <a:avLst/>
              <a:gdLst/>
              <a:ahLst/>
              <a:cxnLst/>
              <a:rect l="l" t="t" r="r" b="b"/>
              <a:pathLst>
                <a:path w="2161" h="456" extrusionOk="0">
                  <a:moveTo>
                    <a:pt x="613" y="1"/>
                  </a:moveTo>
                  <a:cubicBezTo>
                    <a:pt x="267" y="1"/>
                    <a:pt x="1" y="15"/>
                    <a:pt x="1" y="15"/>
                  </a:cubicBezTo>
                  <a:cubicBezTo>
                    <a:pt x="1" y="15"/>
                    <a:pt x="1276" y="455"/>
                    <a:pt x="1863" y="455"/>
                  </a:cubicBezTo>
                  <a:cubicBezTo>
                    <a:pt x="2035" y="455"/>
                    <a:pt x="2148" y="418"/>
                    <a:pt x="2153" y="320"/>
                  </a:cubicBezTo>
                  <a:cubicBezTo>
                    <a:pt x="2160" y="48"/>
                    <a:pt x="1251" y="1"/>
                    <a:pt x="613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" name="Google Shape;559;p4"/>
            <p:cNvSpPr/>
            <p:nvPr/>
          </p:nvSpPr>
          <p:spPr>
            <a:xfrm>
              <a:off x="2937375" y="988975"/>
              <a:ext cx="112725" cy="94275"/>
            </a:xfrm>
            <a:custGeom>
              <a:avLst/>
              <a:gdLst/>
              <a:ahLst/>
              <a:cxnLst/>
              <a:rect l="l" t="t" r="r" b="b"/>
              <a:pathLst>
                <a:path w="4509" h="3771" extrusionOk="0">
                  <a:moveTo>
                    <a:pt x="945" y="1"/>
                  </a:moveTo>
                  <a:cubicBezTo>
                    <a:pt x="836" y="1"/>
                    <a:pt x="746" y="22"/>
                    <a:pt x="680" y="68"/>
                  </a:cubicBezTo>
                  <a:cubicBezTo>
                    <a:pt x="0" y="533"/>
                    <a:pt x="34" y="3523"/>
                    <a:pt x="861" y="3749"/>
                  </a:cubicBezTo>
                  <a:cubicBezTo>
                    <a:pt x="912" y="3764"/>
                    <a:pt x="970" y="3771"/>
                    <a:pt x="1034" y="3771"/>
                  </a:cubicBezTo>
                  <a:cubicBezTo>
                    <a:pt x="2023" y="3771"/>
                    <a:pt x="4508" y="2164"/>
                    <a:pt x="4508" y="2164"/>
                  </a:cubicBezTo>
                  <a:lnTo>
                    <a:pt x="4508" y="1790"/>
                  </a:lnTo>
                  <a:cubicBezTo>
                    <a:pt x="4508" y="1790"/>
                    <a:pt x="1945" y="1"/>
                    <a:pt x="945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" name="Google Shape;560;p4"/>
            <p:cNvSpPr/>
            <p:nvPr/>
          </p:nvSpPr>
          <p:spPr>
            <a:xfrm>
              <a:off x="2990325" y="1016675"/>
              <a:ext cx="56650" cy="19325"/>
            </a:xfrm>
            <a:custGeom>
              <a:avLst/>
              <a:gdLst/>
              <a:ahLst/>
              <a:cxnLst/>
              <a:rect l="l" t="t" r="r" b="b"/>
              <a:pathLst>
                <a:path w="2266" h="773" extrusionOk="0">
                  <a:moveTo>
                    <a:pt x="322" y="0"/>
                  </a:moveTo>
                  <a:cubicBezTo>
                    <a:pt x="215" y="0"/>
                    <a:pt x="144" y="31"/>
                    <a:pt x="125" y="104"/>
                  </a:cubicBezTo>
                  <a:cubicBezTo>
                    <a:pt x="0" y="557"/>
                    <a:pt x="2266" y="772"/>
                    <a:pt x="2266" y="772"/>
                  </a:cubicBezTo>
                  <a:cubicBezTo>
                    <a:pt x="2266" y="772"/>
                    <a:pt x="855" y="0"/>
                    <a:pt x="322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" name="Google Shape;561;p4"/>
            <p:cNvSpPr/>
            <p:nvPr/>
          </p:nvSpPr>
          <p:spPr>
            <a:xfrm>
              <a:off x="2992975" y="1042700"/>
              <a:ext cx="54000" cy="11400"/>
            </a:xfrm>
            <a:custGeom>
              <a:avLst/>
              <a:gdLst/>
              <a:ahLst/>
              <a:cxnLst/>
              <a:rect l="l" t="t" r="r" b="b"/>
              <a:pathLst>
                <a:path w="2160" h="456" extrusionOk="0">
                  <a:moveTo>
                    <a:pt x="1548" y="1"/>
                  </a:moveTo>
                  <a:cubicBezTo>
                    <a:pt x="909" y="1"/>
                    <a:pt x="0" y="48"/>
                    <a:pt x="8" y="320"/>
                  </a:cubicBezTo>
                  <a:cubicBezTo>
                    <a:pt x="15" y="418"/>
                    <a:pt x="130" y="455"/>
                    <a:pt x="302" y="455"/>
                  </a:cubicBezTo>
                  <a:cubicBezTo>
                    <a:pt x="892" y="455"/>
                    <a:pt x="2160" y="15"/>
                    <a:pt x="2160" y="15"/>
                  </a:cubicBezTo>
                  <a:cubicBezTo>
                    <a:pt x="2160" y="15"/>
                    <a:pt x="1893" y="1"/>
                    <a:pt x="1548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2" name="Google Shape;562;p4"/>
            <p:cNvSpPr/>
            <p:nvPr/>
          </p:nvSpPr>
          <p:spPr>
            <a:xfrm>
              <a:off x="3032800" y="1019550"/>
              <a:ext cx="39675" cy="39675"/>
            </a:xfrm>
            <a:custGeom>
              <a:avLst/>
              <a:gdLst/>
              <a:ahLst/>
              <a:cxnLst/>
              <a:rect l="l" t="t" r="r" b="b"/>
              <a:pathLst>
                <a:path w="1587" h="1587" extrusionOk="0">
                  <a:moveTo>
                    <a:pt x="793" y="0"/>
                  </a:moveTo>
                  <a:cubicBezTo>
                    <a:pt x="352" y="0"/>
                    <a:pt x="0" y="352"/>
                    <a:pt x="0" y="793"/>
                  </a:cubicBezTo>
                  <a:cubicBezTo>
                    <a:pt x="0" y="1235"/>
                    <a:pt x="352" y="1586"/>
                    <a:pt x="793" y="1586"/>
                  </a:cubicBezTo>
                  <a:cubicBezTo>
                    <a:pt x="1235" y="1586"/>
                    <a:pt x="1586" y="1235"/>
                    <a:pt x="1586" y="793"/>
                  </a:cubicBezTo>
                  <a:cubicBezTo>
                    <a:pt x="1586" y="352"/>
                    <a:pt x="1235" y="0"/>
                    <a:pt x="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3" name="Google Shape;563;p4"/>
            <p:cNvSpPr/>
            <p:nvPr/>
          </p:nvSpPr>
          <p:spPr>
            <a:xfrm>
              <a:off x="3022900" y="11741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1"/>
                  </a:moveTo>
                  <a:cubicBezTo>
                    <a:pt x="521" y="1"/>
                    <a:pt x="0" y="545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45"/>
                    <a:pt x="1846" y="1"/>
                    <a:pt x="1189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4" name="Google Shape;564;p4"/>
            <p:cNvSpPr/>
            <p:nvPr/>
          </p:nvSpPr>
          <p:spPr>
            <a:xfrm>
              <a:off x="3032800" y="1188325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0"/>
                  </a:moveTo>
                  <a:cubicBezTo>
                    <a:pt x="136" y="0"/>
                    <a:pt x="0" y="147"/>
                    <a:pt x="0" y="317"/>
                  </a:cubicBezTo>
                  <a:cubicBezTo>
                    <a:pt x="0" y="487"/>
                    <a:pt x="136" y="623"/>
                    <a:pt x="318" y="623"/>
                  </a:cubicBezTo>
                  <a:cubicBezTo>
                    <a:pt x="488" y="623"/>
                    <a:pt x="623" y="487"/>
                    <a:pt x="623" y="317"/>
                  </a:cubicBezTo>
                  <a:cubicBezTo>
                    <a:pt x="623" y="136"/>
                    <a:pt x="488" y="0"/>
                    <a:pt x="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5" name="Google Shape;565;p4"/>
            <p:cNvSpPr/>
            <p:nvPr/>
          </p:nvSpPr>
          <p:spPr>
            <a:xfrm>
              <a:off x="3022900" y="13324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0"/>
                  </a:moveTo>
                  <a:cubicBezTo>
                    <a:pt x="521" y="0"/>
                    <a:pt x="0" y="533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33"/>
                    <a:pt x="1846" y="0"/>
                    <a:pt x="1189" y="0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6" name="Google Shape;566;p4"/>
            <p:cNvSpPr/>
            <p:nvPr/>
          </p:nvSpPr>
          <p:spPr>
            <a:xfrm>
              <a:off x="3032800" y="13466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1"/>
                  </a:moveTo>
                  <a:cubicBezTo>
                    <a:pt x="136" y="1"/>
                    <a:pt x="0" y="148"/>
                    <a:pt x="0" y="318"/>
                  </a:cubicBezTo>
                  <a:cubicBezTo>
                    <a:pt x="0" y="488"/>
                    <a:pt x="136" y="624"/>
                    <a:pt x="318" y="624"/>
                  </a:cubicBezTo>
                  <a:cubicBezTo>
                    <a:pt x="488" y="624"/>
                    <a:pt x="623" y="488"/>
                    <a:pt x="623" y="318"/>
                  </a:cubicBezTo>
                  <a:cubicBezTo>
                    <a:pt x="623" y="148"/>
                    <a:pt x="488" y="1"/>
                    <a:pt x="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7" name="Google Shape;567;p4"/>
            <p:cNvSpPr/>
            <p:nvPr/>
          </p:nvSpPr>
          <p:spPr>
            <a:xfrm>
              <a:off x="2904800" y="7995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193" y="1"/>
                  </a:moveTo>
                  <a:cubicBezTo>
                    <a:pt x="80" y="1"/>
                    <a:pt x="1" y="80"/>
                    <a:pt x="1" y="193"/>
                  </a:cubicBezTo>
                  <a:cubicBezTo>
                    <a:pt x="1" y="306"/>
                    <a:pt x="80" y="397"/>
                    <a:pt x="193" y="397"/>
                  </a:cubicBezTo>
                  <a:cubicBezTo>
                    <a:pt x="307" y="397"/>
                    <a:pt x="397" y="306"/>
                    <a:pt x="397" y="193"/>
                  </a:cubicBezTo>
                  <a:cubicBezTo>
                    <a:pt x="397" y="80"/>
                    <a:pt x="307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8" name="Google Shape;568;p4"/>
            <p:cNvSpPr/>
            <p:nvPr/>
          </p:nvSpPr>
          <p:spPr>
            <a:xfrm>
              <a:off x="2943025" y="7800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1" y="0"/>
                  </a:moveTo>
                  <a:cubicBezTo>
                    <a:pt x="148" y="0"/>
                    <a:pt x="1" y="159"/>
                    <a:pt x="1" y="340"/>
                  </a:cubicBezTo>
                  <a:cubicBezTo>
                    <a:pt x="1" y="521"/>
                    <a:pt x="148" y="680"/>
                    <a:pt x="341" y="680"/>
                  </a:cubicBezTo>
                  <a:cubicBezTo>
                    <a:pt x="522" y="680"/>
                    <a:pt x="681" y="521"/>
                    <a:pt x="681" y="340"/>
                  </a:cubicBezTo>
                  <a:cubicBezTo>
                    <a:pt x="681" y="136"/>
                    <a:pt x="533" y="0"/>
                    <a:pt x="34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9" name="Google Shape;569;p4"/>
            <p:cNvSpPr/>
            <p:nvPr/>
          </p:nvSpPr>
          <p:spPr>
            <a:xfrm>
              <a:off x="2927750" y="754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0" name="Google Shape;570;p4"/>
            <p:cNvSpPr/>
            <p:nvPr/>
          </p:nvSpPr>
          <p:spPr>
            <a:xfrm>
              <a:off x="3106700" y="748550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5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1" name="Google Shape;571;p4"/>
            <p:cNvSpPr/>
            <p:nvPr/>
          </p:nvSpPr>
          <p:spPr>
            <a:xfrm>
              <a:off x="3145500" y="72902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48" y="0"/>
                    <a:pt x="0" y="159"/>
                    <a:pt x="0" y="340"/>
                  </a:cubicBezTo>
                  <a:cubicBezTo>
                    <a:pt x="0" y="521"/>
                    <a:pt x="148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36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2" name="Google Shape;572;p4"/>
            <p:cNvSpPr/>
            <p:nvPr/>
          </p:nvSpPr>
          <p:spPr>
            <a:xfrm>
              <a:off x="3129650" y="703250"/>
              <a:ext cx="8800" cy="8525"/>
            </a:xfrm>
            <a:custGeom>
              <a:avLst/>
              <a:gdLst/>
              <a:ahLst/>
              <a:cxnLst/>
              <a:rect l="l" t="t" r="r" b="b"/>
              <a:pathLst>
                <a:path w="352" h="341" extrusionOk="0">
                  <a:moveTo>
                    <a:pt x="170" y="1"/>
                  </a:moveTo>
                  <a:cubicBezTo>
                    <a:pt x="79" y="1"/>
                    <a:pt x="0" y="69"/>
                    <a:pt x="0" y="170"/>
                  </a:cubicBezTo>
                  <a:cubicBezTo>
                    <a:pt x="0" y="261"/>
                    <a:pt x="79" y="340"/>
                    <a:pt x="170" y="340"/>
                  </a:cubicBezTo>
                  <a:cubicBezTo>
                    <a:pt x="272" y="340"/>
                    <a:pt x="351" y="261"/>
                    <a:pt x="351" y="170"/>
                  </a:cubicBezTo>
                  <a:cubicBezTo>
                    <a:pt x="351" y="69"/>
                    <a:pt x="272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3" name="Google Shape;573;p4"/>
            <p:cNvSpPr/>
            <p:nvPr/>
          </p:nvSpPr>
          <p:spPr>
            <a:xfrm>
              <a:off x="3072725" y="1130825"/>
              <a:ext cx="9925" cy="9950"/>
            </a:xfrm>
            <a:custGeom>
              <a:avLst/>
              <a:gdLst/>
              <a:ahLst/>
              <a:cxnLst/>
              <a:rect l="l" t="t" r="r" b="b"/>
              <a:pathLst>
                <a:path w="397" h="398" extrusionOk="0">
                  <a:moveTo>
                    <a:pt x="204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4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06" y="1"/>
                    <a:pt x="204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4" name="Google Shape;574;p4"/>
            <p:cNvSpPr/>
            <p:nvPr/>
          </p:nvSpPr>
          <p:spPr>
            <a:xfrm>
              <a:off x="3110950" y="11113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59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33" y="680"/>
                    <a:pt x="680" y="521"/>
                    <a:pt x="680" y="340"/>
                  </a:cubicBezTo>
                  <a:cubicBezTo>
                    <a:pt x="680" y="159"/>
                    <a:pt x="544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5" name="Google Shape;575;p4"/>
            <p:cNvSpPr/>
            <p:nvPr/>
          </p:nvSpPr>
          <p:spPr>
            <a:xfrm>
              <a:off x="3095950" y="10855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1"/>
                  </a:moveTo>
                  <a:cubicBezTo>
                    <a:pt x="68" y="1"/>
                    <a:pt x="0" y="69"/>
                    <a:pt x="0" y="171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61" y="340"/>
                    <a:pt x="340" y="261"/>
                    <a:pt x="340" y="171"/>
                  </a:cubicBezTo>
                  <a:cubicBezTo>
                    <a:pt x="340" y="69"/>
                    <a:pt x="261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3270100" y="111752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3" y="1"/>
                  </a:moveTo>
                  <a:cubicBezTo>
                    <a:pt x="80" y="1"/>
                    <a:pt x="0" y="91"/>
                    <a:pt x="0" y="204"/>
                  </a:cubicBezTo>
                  <a:cubicBezTo>
                    <a:pt x="0" y="318"/>
                    <a:pt x="80" y="397"/>
                    <a:pt x="193" y="397"/>
                  </a:cubicBezTo>
                  <a:cubicBezTo>
                    <a:pt x="306" y="397"/>
                    <a:pt x="397" y="318"/>
                    <a:pt x="397" y="204"/>
                  </a:cubicBezTo>
                  <a:cubicBezTo>
                    <a:pt x="397" y="91"/>
                    <a:pt x="306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7" name="Google Shape;577;p4"/>
            <p:cNvSpPr/>
            <p:nvPr/>
          </p:nvSpPr>
          <p:spPr>
            <a:xfrm>
              <a:off x="3308600" y="109827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48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48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8" name="Google Shape;578;p4"/>
            <p:cNvSpPr/>
            <p:nvPr/>
          </p:nvSpPr>
          <p:spPr>
            <a:xfrm>
              <a:off x="3293025" y="1072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1" y="0"/>
                  </a:moveTo>
                  <a:cubicBezTo>
                    <a:pt x="69" y="0"/>
                    <a:pt x="1" y="80"/>
                    <a:pt x="1" y="170"/>
                  </a:cubicBezTo>
                  <a:cubicBezTo>
                    <a:pt x="1" y="272"/>
                    <a:pt x="69" y="340"/>
                    <a:pt x="171" y="340"/>
                  </a:cubicBezTo>
                  <a:cubicBezTo>
                    <a:pt x="273" y="340"/>
                    <a:pt x="341" y="272"/>
                    <a:pt x="341" y="170"/>
                  </a:cubicBezTo>
                  <a:cubicBezTo>
                    <a:pt x="341" y="91"/>
                    <a:pt x="273" y="0"/>
                    <a:pt x="17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9" name="Google Shape;579;p4"/>
            <p:cNvSpPr/>
            <p:nvPr/>
          </p:nvSpPr>
          <p:spPr>
            <a:xfrm>
              <a:off x="3282275" y="1140750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80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0" name="Google Shape;580;p4"/>
            <p:cNvSpPr/>
            <p:nvPr/>
          </p:nvSpPr>
          <p:spPr>
            <a:xfrm>
              <a:off x="3146925" y="1531500"/>
              <a:ext cx="11350" cy="10225"/>
            </a:xfrm>
            <a:custGeom>
              <a:avLst/>
              <a:gdLst/>
              <a:ahLst/>
              <a:cxnLst/>
              <a:rect l="l" t="t" r="r" b="b"/>
              <a:pathLst>
                <a:path w="454" h="409" extrusionOk="0">
                  <a:moveTo>
                    <a:pt x="211" y="1"/>
                  </a:moveTo>
                  <a:cubicBezTo>
                    <a:pt x="156" y="1"/>
                    <a:pt x="104" y="26"/>
                    <a:pt x="68" y="80"/>
                  </a:cubicBezTo>
                  <a:cubicBezTo>
                    <a:pt x="0" y="171"/>
                    <a:pt x="11" y="296"/>
                    <a:pt x="91" y="364"/>
                  </a:cubicBezTo>
                  <a:cubicBezTo>
                    <a:pt x="131" y="394"/>
                    <a:pt x="178" y="408"/>
                    <a:pt x="223" y="408"/>
                  </a:cubicBezTo>
                  <a:cubicBezTo>
                    <a:pt x="281" y="408"/>
                    <a:pt x="336" y="385"/>
                    <a:pt x="374" y="341"/>
                  </a:cubicBezTo>
                  <a:cubicBezTo>
                    <a:pt x="453" y="250"/>
                    <a:pt x="431" y="126"/>
                    <a:pt x="351" y="58"/>
                  </a:cubicBezTo>
                  <a:cubicBezTo>
                    <a:pt x="309" y="21"/>
                    <a:pt x="259" y="1"/>
                    <a:pt x="21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1" name="Google Shape;581;p4"/>
            <p:cNvSpPr/>
            <p:nvPr/>
          </p:nvSpPr>
          <p:spPr>
            <a:xfrm>
              <a:off x="3157100" y="1485450"/>
              <a:ext cx="19575" cy="17150"/>
            </a:xfrm>
            <a:custGeom>
              <a:avLst/>
              <a:gdLst/>
              <a:ahLst/>
              <a:cxnLst/>
              <a:rect l="l" t="t" r="r" b="b"/>
              <a:pathLst>
                <a:path w="783" h="686" extrusionOk="0">
                  <a:moveTo>
                    <a:pt x="393" y="1"/>
                  </a:moveTo>
                  <a:cubicBezTo>
                    <a:pt x="294" y="1"/>
                    <a:pt x="195" y="45"/>
                    <a:pt x="125" y="122"/>
                  </a:cubicBezTo>
                  <a:cubicBezTo>
                    <a:pt x="1" y="269"/>
                    <a:pt x="24" y="495"/>
                    <a:pt x="171" y="609"/>
                  </a:cubicBezTo>
                  <a:cubicBezTo>
                    <a:pt x="229" y="662"/>
                    <a:pt x="303" y="686"/>
                    <a:pt x="378" y="686"/>
                  </a:cubicBezTo>
                  <a:cubicBezTo>
                    <a:pt x="479" y="686"/>
                    <a:pt x="581" y="641"/>
                    <a:pt x="647" y="563"/>
                  </a:cubicBezTo>
                  <a:cubicBezTo>
                    <a:pt x="782" y="416"/>
                    <a:pt x="748" y="201"/>
                    <a:pt x="613" y="88"/>
                  </a:cubicBezTo>
                  <a:cubicBezTo>
                    <a:pt x="548" y="28"/>
                    <a:pt x="470" y="1"/>
                    <a:pt x="3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2" name="Google Shape;582;p4"/>
            <p:cNvSpPr/>
            <p:nvPr/>
          </p:nvSpPr>
          <p:spPr>
            <a:xfrm>
              <a:off x="3126525" y="1485675"/>
              <a:ext cx="9650" cy="8800"/>
            </a:xfrm>
            <a:custGeom>
              <a:avLst/>
              <a:gdLst/>
              <a:ahLst/>
              <a:cxnLst/>
              <a:rect l="l" t="t" r="r" b="b"/>
              <a:pathLst>
                <a:path w="386" h="352" extrusionOk="0">
                  <a:moveTo>
                    <a:pt x="193" y="1"/>
                  </a:moveTo>
                  <a:cubicBezTo>
                    <a:pt x="140" y="1"/>
                    <a:pt x="90" y="27"/>
                    <a:pt x="57" y="79"/>
                  </a:cubicBezTo>
                  <a:cubicBezTo>
                    <a:pt x="1" y="146"/>
                    <a:pt x="23" y="260"/>
                    <a:pt x="91" y="316"/>
                  </a:cubicBezTo>
                  <a:cubicBezTo>
                    <a:pt x="120" y="340"/>
                    <a:pt x="156" y="352"/>
                    <a:pt x="192" y="352"/>
                  </a:cubicBezTo>
                  <a:cubicBezTo>
                    <a:pt x="244" y="352"/>
                    <a:pt x="296" y="329"/>
                    <a:pt x="329" y="282"/>
                  </a:cubicBezTo>
                  <a:cubicBezTo>
                    <a:pt x="386" y="214"/>
                    <a:pt x="374" y="101"/>
                    <a:pt x="306" y="45"/>
                  </a:cubicBezTo>
                  <a:cubicBezTo>
                    <a:pt x="272" y="15"/>
                    <a:pt x="232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3" name="Google Shape;583;p4"/>
            <p:cNvSpPr/>
            <p:nvPr/>
          </p:nvSpPr>
          <p:spPr>
            <a:xfrm>
              <a:off x="3172675" y="1537350"/>
              <a:ext cx="9650" cy="8700"/>
            </a:xfrm>
            <a:custGeom>
              <a:avLst/>
              <a:gdLst/>
              <a:ahLst/>
              <a:cxnLst/>
              <a:rect l="l" t="t" r="r" b="b"/>
              <a:pathLst>
                <a:path w="386" h="348" extrusionOk="0">
                  <a:moveTo>
                    <a:pt x="186" y="1"/>
                  </a:moveTo>
                  <a:cubicBezTo>
                    <a:pt x="137" y="1"/>
                    <a:pt x="90" y="28"/>
                    <a:pt x="57" y="73"/>
                  </a:cubicBezTo>
                  <a:cubicBezTo>
                    <a:pt x="1" y="141"/>
                    <a:pt x="12" y="254"/>
                    <a:pt x="80" y="311"/>
                  </a:cubicBezTo>
                  <a:cubicBezTo>
                    <a:pt x="114" y="335"/>
                    <a:pt x="155" y="347"/>
                    <a:pt x="195" y="347"/>
                  </a:cubicBezTo>
                  <a:cubicBezTo>
                    <a:pt x="247" y="347"/>
                    <a:pt x="297" y="327"/>
                    <a:pt x="329" y="288"/>
                  </a:cubicBezTo>
                  <a:cubicBezTo>
                    <a:pt x="386" y="220"/>
                    <a:pt x="363" y="107"/>
                    <a:pt x="295" y="50"/>
                  </a:cubicBezTo>
                  <a:cubicBezTo>
                    <a:pt x="261" y="16"/>
                    <a:pt x="223" y="1"/>
                    <a:pt x="186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4" name="Google Shape;584;p4"/>
            <p:cNvSpPr/>
            <p:nvPr/>
          </p:nvSpPr>
          <p:spPr>
            <a:xfrm>
              <a:off x="2824950" y="1168525"/>
              <a:ext cx="11350" cy="10150"/>
            </a:xfrm>
            <a:custGeom>
              <a:avLst/>
              <a:gdLst/>
              <a:ahLst/>
              <a:cxnLst/>
              <a:rect l="l" t="t" r="r" b="b"/>
              <a:pathLst>
                <a:path w="454" h="406" extrusionOk="0">
                  <a:moveTo>
                    <a:pt x="232" y="1"/>
                  </a:moveTo>
                  <a:cubicBezTo>
                    <a:pt x="174" y="1"/>
                    <a:pt x="114" y="27"/>
                    <a:pt x="69" y="79"/>
                  </a:cubicBezTo>
                  <a:cubicBezTo>
                    <a:pt x="1" y="158"/>
                    <a:pt x="23" y="282"/>
                    <a:pt x="103" y="362"/>
                  </a:cubicBezTo>
                  <a:cubicBezTo>
                    <a:pt x="141" y="391"/>
                    <a:pt x="187" y="405"/>
                    <a:pt x="231" y="405"/>
                  </a:cubicBezTo>
                  <a:cubicBezTo>
                    <a:pt x="290" y="405"/>
                    <a:pt x="347" y="380"/>
                    <a:pt x="386" y="328"/>
                  </a:cubicBezTo>
                  <a:cubicBezTo>
                    <a:pt x="454" y="249"/>
                    <a:pt x="442" y="113"/>
                    <a:pt x="352" y="45"/>
                  </a:cubicBezTo>
                  <a:cubicBezTo>
                    <a:pt x="318" y="16"/>
                    <a:pt x="276" y="1"/>
                    <a:pt x="232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2835150" y="1122675"/>
              <a:ext cx="19550" cy="17200"/>
            </a:xfrm>
            <a:custGeom>
              <a:avLst/>
              <a:gdLst/>
              <a:ahLst/>
              <a:cxnLst/>
              <a:rect l="l" t="t" r="r" b="b"/>
              <a:pathLst>
                <a:path w="782" h="688" extrusionOk="0">
                  <a:moveTo>
                    <a:pt x="409" y="0"/>
                  </a:moveTo>
                  <a:cubicBezTo>
                    <a:pt x="310" y="0"/>
                    <a:pt x="208" y="45"/>
                    <a:pt x="136" y="123"/>
                  </a:cubicBezTo>
                  <a:cubicBezTo>
                    <a:pt x="0" y="270"/>
                    <a:pt x="34" y="497"/>
                    <a:pt x="182" y="610"/>
                  </a:cubicBezTo>
                  <a:cubicBezTo>
                    <a:pt x="239" y="663"/>
                    <a:pt x="314" y="687"/>
                    <a:pt x="388" y="687"/>
                  </a:cubicBezTo>
                  <a:cubicBezTo>
                    <a:pt x="490" y="687"/>
                    <a:pt x="592" y="643"/>
                    <a:pt x="657" y="565"/>
                  </a:cubicBezTo>
                  <a:cubicBezTo>
                    <a:pt x="782" y="417"/>
                    <a:pt x="759" y="191"/>
                    <a:pt x="612" y="78"/>
                  </a:cubicBezTo>
                  <a:cubicBezTo>
                    <a:pt x="554" y="25"/>
                    <a:pt x="482" y="0"/>
                    <a:pt x="409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6" name="Google Shape;586;p4"/>
            <p:cNvSpPr/>
            <p:nvPr/>
          </p:nvSpPr>
          <p:spPr>
            <a:xfrm>
              <a:off x="2804850" y="1122925"/>
              <a:ext cx="9650" cy="8550"/>
            </a:xfrm>
            <a:custGeom>
              <a:avLst/>
              <a:gdLst/>
              <a:ahLst/>
              <a:cxnLst/>
              <a:rect l="l" t="t" r="r" b="b"/>
              <a:pathLst>
                <a:path w="386" h="342" extrusionOk="0">
                  <a:moveTo>
                    <a:pt x="187" y="0"/>
                  </a:moveTo>
                  <a:cubicBezTo>
                    <a:pt x="138" y="0"/>
                    <a:pt x="89" y="23"/>
                    <a:pt x="57" y="68"/>
                  </a:cubicBezTo>
                  <a:cubicBezTo>
                    <a:pt x="0" y="136"/>
                    <a:pt x="12" y="249"/>
                    <a:pt x="91" y="306"/>
                  </a:cubicBezTo>
                  <a:cubicBezTo>
                    <a:pt x="120" y="330"/>
                    <a:pt x="158" y="342"/>
                    <a:pt x="196" y="342"/>
                  </a:cubicBezTo>
                  <a:cubicBezTo>
                    <a:pt x="246" y="342"/>
                    <a:pt x="297" y="321"/>
                    <a:pt x="329" y="283"/>
                  </a:cubicBezTo>
                  <a:cubicBezTo>
                    <a:pt x="386" y="215"/>
                    <a:pt x="374" y="102"/>
                    <a:pt x="295" y="45"/>
                  </a:cubicBezTo>
                  <a:cubicBezTo>
                    <a:pt x="265" y="15"/>
                    <a:pt x="226" y="0"/>
                    <a:pt x="187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7" name="Google Shape;587;p4"/>
            <p:cNvSpPr/>
            <p:nvPr/>
          </p:nvSpPr>
          <p:spPr>
            <a:xfrm>
              <a:off x="2851000" y="1174475"/>
              <a:ext cx="9375" cy="8825"/>
            </a:xfrm>
            <a:custGeom>
              <a:avLst/>
              <a:gdLst/>
              <a:ahLst/>
              <a:cxnLst/>
              <a:rect l="l" t="t" r="r" b="b"/>
              <a:pathLst>
                <a:path w="375" h="353" extrusionOk="0">
                  <a:moveTo>
                    <a:pt x="191" y="1"/>
                  </a:moveTo>
                  <a:cubicBezTo>
                    <a:pt x="141" y="1"/>
                    <a:pt x="90" y="27"/>
                    <a:pt x="57" y="78"/>
                  </a:cubicBezTo>
                  <a:cubicBezTo>
                    <a:pt x="1" y="146"/>
                    <a:pt x="12" y="260"/>
                    <a:pt x="80" y="316"/>
                  </a:cubicBezTo>
                  <a:cubicBezTo>
                    <a:pt x="109" y="341"/>
                    <a:pt x="147" y="353"/>
                    <a:pt x="185" y="353"/>
                  </a:cubicBezTo>
                  <a:cubicBezTo>
                    <a:pt x="235" y="353"/>
                    <a:pt x="286" y="332"/>
                    <a:pt x="318" y="294"/>
                  </a:cubicBezTo>
                  <a:cubicBezTo>
                    <a:pt x="375" y="214"/>
                    <a:pt x="363" y="101"/>
                    <a:pt x="295" y="44"/>
                  </a:cubicBezTo>
                  <a:cubicBezTo>
                    <a:pt x="266" y="15"/>
                    <a:pt x="229" y="1"/>
                    <a:pt x="19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8" name="Google Shape;588;p4"/>
            <p:cNvSpPr/>
            <p:nvPr/>
          </p:nvSpPr>
          <p:spPr>
            <a:xfrm>
              <a:off x="2798050" y="1549075"/>
              <a:ext cx="9950" cy="9925"/>
            </a:xfrm>
            <a:custGeom>
              <a:avLst/>
              <a:gdLst/>
              <a:ahLst/>
              <a:cxnLst/>
              <a:rect l="l" t="t" r="r" b="b"/>
              <a:pathLst>
                <a:path w="398" h="397" extrusionOk="0">
                  <a:moveTo>
                    <a:pt x="205" y="0"/>
                  </a:moveTo>
                  <a:cubicBezTo>
                    <a:pt x="91" y="0"/>
                    <a:pt x="1" y="91"/>
                    <a:pt x="1" y="204"/>
                  </a:cubicBezTo>
                  <a:cubicBezTo>
                    <a:pt x="1" y="306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4"/>
                  </a:cubicBezTo>
                  <a:cubicBezTo>
                    <a:pt x="397" y="91"/>
                    <a:pt x="318" y="0"/>
                    <a:pt x="205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9" name="Google Shape;589;p4"/>
            <p:cNvSpPr/>
            <p:nvPr/>
          </p:nvSpPr>
          <p:spPr>
            <a:xfrm>
              <a:off x="2836850" y="152952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48" y="1"/>
                    <a:pt x="0" y="159"/>
                    <a:pt x="0" y="341"/>
                  </a:cubicBezTo>
                  <a:cubicBezTo>
                    <a:pt x="0" y="522"/>
                    <a:pt x="148" y="680"/>
                    <a:pt x="340" y="680"/>
                  </a:cubicBezTo>
                  <a:cubicBezTo>
                    <a:pt x="521" y="680"/>
                    <a:pt x="680" y="533"/>
                    <a:pt x="680" y="341"/>
                  </a:cubicBezTo>
                  <a:cubicBezTo>
                    <a:pt x="680" y="159"/>
                    <a:pt x="521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0" name="Google Shape;590;p4"/>
            <p:cNvSpPr/>
            <p:nvPr/>
          </p:nvSpPr>
          <p:spPr>
            <a:xfrm>
              <a:off x="2821000" y="1503775"/>
              <a:ext cx="8800" cy="8500"/>
            </a:xfrm>
            <a:custGeom>
              <a:avLst/>
              <a:gdLst/>
              <a:ahLst/>
              <a:cxnLst/>
              <a:rect l="l" t="t" r="r" b="b"/>
              <a:pathLst>
                <a:path w="352" h="340" extrusionOk="0">
                  <a:moveTo>
                    <a:pt x="181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72"/>
                    <a:pt x="79" y="340"/>
                    <a:pt x="181" y="340"/>
                  </a:cubicBezTo>
                  <a:cubicBezTo>
                    <a:pt x="272" y="340"/>
                    <a:pt x="351" y="272"/>
                    <a:pt x="351" y="170"/>
                  </a:cubicBezTo>
                  <a:cubicBezTo>
                    <a:pt x="351" y="91"/>
                    <a:pt x="272" y="0"/>
                    <a:pt x="18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1" name="Google Shape;591;p4"/>
            <p:cNvSpPr/>
            <p:nvPr/>
          </p:nvSpPr>
          <p:spPr>
            <a:xfrm>
              <a:off x="2923775" y="12973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92"/>
                    <a:pt x="1" y="205"/>
                  </a:cubicBezTo>
                  <a:cubicBezTo>
                    <a:pt x="1" y="318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5"/>
                  </a:cubicBezTo>
                  <a:cubicBezTo>
                    <a:pt x="397" y="92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2" name="Google Shape;592;p4"/>
            <p:cNvSpPr/>
            <p:nvPr/>
          </p:nvSpPr>
          <p:spPr>
            <a:xfrm>
              <a:off x="2962300" y="127807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59" y="1"/>
                    <a:pt x="0" y="148"/>
                    <a:pt x="0" y="341"/>
                  </a:cubicBezTo>
                  <a:cubicBezTo>
                    <a:pt x="0" y="522"/>
                    <a:pt x="159" y="680"/>
                    <a:pt x="340" y="680"/>
                  </a:cubicBezTo>
                  <a:cubicBezTo>
                    <a:pt x="532" y="680"/>
                    <a:pt x="680" y="522"/>
                    <a:pt x="680" y="341"/>
                  </a:cubicBezTo>
                  <a:cubicBezTo>
                    <a:pt x="680" y="148"/>
                    <a:pt x="532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3" name="Google Shape;593;p4"/>
            <p:cNvSpPr/>
            <p:nvPr/>
          </p:nvSpPr>
          <p:spPr>
            <a:xfrm>
              <a:off x="2946725" y="1252600"/>
              <a:ext cx="8500" cy="8225"/>
            </a:xfrm>
            <a:custGeom>
              <a:avLst/>
              <a:gdLst/>
              <a:ahLst/>
              <a:cxnLst/>
              <a:rect l="l" t="t" r="r" b="b"/>
              <a:pathLst>
                <a:path w="340" h="329" extrusionOk="0">
                  <a:moveTo>
                    <a:pt x="170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61"/>
                    <a:pt x="79" y="329"/>
                    <a:pt x="170" y="329"/>
                  </a:cubicBezTo>
                  <a:cubicBezTo>
                    <a:pt x="272" y="329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4" name="Google Shape;594;p4"/>
            <p:cNvSpPr/>
            <p:nvPr/>
          </p:nvSpPr>
          <p:spPr>
            <a:xfrm>
              <a:off x="2673750" y="1821875"/>
              <a:ext cx="28050" cy="24725"/>
            </a:xfrm>
            <a:custGeom>
              <a:avLst/>
              <a:gdLst/>
              <a:ahLst/>
              <a:cxnLst/>
              <a:rect l="l" t="t" r="r" b="b"/>
              <a:pathLst>
                <a:path w="1122" h="989" extrusionOk="0">
                  <a:moveTo>
                    <a:pt x="559" y="0"/>
                  </a:moveTo>
                  <a:cubicBezTo>
                    <a:pt x="501" y="0"/>
                    <a:pt x="443" y="10"/>
                    <a:pt x="385" y="30"/>
                  </a:cubicBezTo>
                  <a:cubicBezTo>
                    <a:pt x="136" y="132"/>
                    <a:pt x="0" y="415"/>
                    <a:pt x="102" y="676"/>
                  </a:cubicBezTo>
                  <a:cubicBezTo>
                    <a:pt x="182" y="870"/>
                    <a:pt x="371" y="988"/>
                    <a:pt x="569" y="988"/>
                  </a:cubicBezTo>
                  <a:cubicBezTo>
                    <a:pt x="625" y="988"/>
                    <a:pt x="681" y="979"/>
                    <a:pt x="736" y="959"/>
                  </a:cubicBezTo>
                  <a:cubicBezTo>
                    <a:pt x="997" y="857"/>
                    <a:pt x="1122" y="574"/>
                    <a:pt x="1020" y="313"/>
                  </a:cubicBezTo>
                  <a:cubicBezTo>
                    <a:pt x="949" y="119"/>
                    <a:pt x="761" y="0"/>
                    <a:pt x="559" y="0"/>
                  </a:cubicBezTo>
                  <a:close/>
                </a:path>
              </a:pathLst>
            </a:custGeom>
            <a:solidFill>
              <a:srgbClr val="FFD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95" name="Google Shape;595;p4"/>
          <p:cNvGrpSpPr/>
          <p:nvPr/>
        </p:nvGrpSpPr>
        <p:grpSpPr>
          <a:xfrm rot="-784465">
            <a:off x="11212660" y="4996344"/>
            <a:ext cx="1459474" cy="1771801"/>
            <a:chOff x="9529754" y="281869"/>
            <a:chExt cx="890357" cy="1078220"/>
          </a:xfrm>
        </p:grpSpPr>
        <p:grpSp>
          <p:nvGrpSpPr>
            <p:cNvPr id="596" name="Google Shape;596;p4"/>
            <p:cNvGrpSpPr/>
            <p:nvPr/>
          </p:nvGrpSpPr>
          <p:grpSpPr>
            <a:xfrm>
              <a:off x="9704695" y="281869"/>
              <a:ext cx="715417" cy="708993"/>
              <a:chOff x="697225" y="3090625"/>
              <a:chExt cx="348050" cy="344925"/>
            </a:xfrm>
          </p:grpSpPr>
          <p:sp>
            <p:nvSpPr>
              <p:cNvPr id="597" name="Google Shape;597;p4"/>
              <p:cNvSpPr/>
              <p:nvPr/>
            </p:nvSpPr>
            <p:spPr>
              <a:xfrm>
                <a:off x="697225" y="3090625"/>
                <a:ext cx="34805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13922" h="13797" extrusionOk="0">
                    <a:moveTo>
                      <a:pt x="10172" y="1"/>
                    </a:moveTo>
                    <a:lnTo>
                      <a:pt x="1" y="3818"/>
                    </a:lnTo>
                    <a:lnTo>
                      <a:pt x="3750" y="13797"/>
                    </a:lnTo>
                    <a:lnTo>
                      <a:pt x="13921" y="9980"/>
                    </a:lnTo>
                    <a:lnTo>
                      <a:pt x="10172" y="1"/>
                    </a:ln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98" name="Google Shape;598;p4"/>
              <p:cNvSpPr/>
              <p:nvPr/>
            </p:nvSpPr>
            <p:spPr>
              <a:xfrm>
                <a:off x="697225" y="3090625"/>
                <a:ext cx="34805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13922" h="13797" extrusionOk="0">
                    <a:moveTo>
                      <a:pt x="10172" y="1"/>
                    </a:moveTo>
                    <a:lnTo>
                      <a:pt x="1" y="3818"/>
                    </a:lnTo>
                    <a:lnTo>
                      <a:pt x="3750" y="13797"/>
                    </a:lnTo>
                    <a:lnTo>
                      <a:pt x="13921" y="9980"/>
                    </a:lnTo>
                    <a:lnTo>
                      <a:pt x="10172" y="1"/>
                    </a:lnTo>
                    <a:close/>
                  </a:path>
                </a:pathLst>
              </a:custGeom>
              <a:solidFill>
                <a:srgbClr val="FFB6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99" name="Google Shape;599;p4"/>
              <p:cNvSpPr/>
              <p:nvPr/>
            </p:nvSpPr>
            <p:spPr>
              <a:xfrm>
                <a:off x="909900" y="311452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53" y="1"/>
                    </a:moveTo>
                    <a:cubicBezTo>
                      <a:pt x="495" y="1"/>
                      <a:pt x="434" y="10"/>
                      <a:pt x="374" y="30"/>
                    </a:cubicBezTo>
                    <a:cubicBezTo>
                      <a:pt x="125" y="132"/>
                      <a:pt x="0" y="416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6" y="857"/>
                      <a:pt x="1110" y="574"/>
                      <a:pt x="1020" y="314"/>
                    </a:cubicBezTo>
                    <a:cubicBezTo>
                      <a:pt x="949" y="119"/>
                      <a:pt x="761" y="1"/>
                      <a:pt x="553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0" name="Google Shape;600;p4"/>
              <p:cNvSpPr/>
              <p:nvPr/>
            </p:nvSpPr>
            <p:spPr>
              <a:xfrm>
                <a:off x="984375" y="3313450"/>
                <a:ext cx="280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90" extrusionOk="0">
                    <a:moveTo>
                      <a:pt x="572" y="1"/>
                    </a:moveTo>
                    <a:cubicBezTo>
                      <a:pt x="510" y="1"/>
                      <a:pt x="447" y="12"/>
                      <a:pt x="385" y="36"/>
                    </a:cubicBezTo>
                    <a:cubicBezTo>
                      <a:pt x="136" y="138"/>
                      <a:pt x="0" y="421"/>
                      <a:pt x="102" y="670"/>
                    </a:cubicBezTo>
                    <a:cubicBezTo>
                      <a:pt x="180" y="869"/>
                      <a:pt x="364" y="989"/>
                      <a:pt x="557" y="989"/>
                    </a:cubicBezTo>
                    <a:cubicBezTo>
                      <a:pt x="617" y="989"/>
                      <a:pt x="678" y="978"/>
                      <a:pt x="736" y="954"/>
                    </a:cubicBezTo>
                    <a:cubicBezTo>
                      <a:pt x="997" y="852"/>
                      <a:pt x="1121" y="568"/>
                      <a:pt x="1020" y="319"/>
                    </a:cubicBezTo>
                    <a:cubicBezTo>
                      <a:pt x="959" y="120"/>
                      <a:pt x="773" y="1"/>
                      <a:pt x="572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1" name="Google Shape;601;p4"/>
              <p:cNvSpPr/>
              <p:nvPr/>
            </p:nvSpPr>
            <p:spPr>
              <a:xfrm>
                <a:off x="959725" y="3247100"/>
                <a:ext cx="28075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2" extrusionOk="0">
                    <a:moveTo>
                      <a:pt x="547" y="0"/>
                    </a:moveTo>
                    <a:cubicBezTo>
                      <a:pt x="493" y="0"/>
                      <a:pt x="439" y="9"/>
                      <a:pt x="386" y="28"/>
                    </a:cubicBezTo>
                    <a:cubicBezTo>
                      <a:pt x="125" y="130"/>
                      <a:pt x="1" y="413"/>
                      <a:pt x="103" y="663"/>
                    </a:cubicBezTo>
                    <a:cubicBezTo>
                      <a:pt x="172" y="862"/>
                      <a:pt x="353" y="981"/>
                      <a:pt x="551" y="981"/>
                    </a:cubicBezTo>
                    <a:cubicBezTo>
                      <a:pt x="613" y="981"/>
                      <a:pt x="675" y="970"/>
                      <a:pt x="737" y="946"/>
                    </a:cubicBezTo>
                    <a:cubicBezTo>
                      <a:pt x="986" y="844"/>
                      <a:pt x="1122" y="561"/>
                      <a:pt x="1020" y="311"/>
                    </a:cubicBezTo>
                    <a:cubicBezTo>
                      <a:pt x="940" y="124"/>
                      <a:pt x="747" y="0"/>
                      <a:pt x="547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2" name="Google Shape;602;p4"/>
              <p:cNvSpPr/>
              <p:nvPr/>
            </p:nvSpPr>
            <p:spPr>
              <a:xfrm>
                <a:off x="934800" y="3180725"/>
                <a:ext cx="280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6" extrusionOk="0">
                    <a:moveTo>
                      <a:pt x="559" y="0"/>
                    </a:moveTo>
                    <a:cubicBezTo>
                      <a:pt x="502" y="0"/>
                      <a:pt x="443" y="10"/>
                      <a:pt x="386" y="33"/>
                    </a:cubicBezTo>
                    <a:cubicBezTo>
                      <a:pt x="137" y="135"/>
                      <a:pt x="1" y="418"/>
                      <a:pt x="103" y="667"/>
                    </a:cubicBezTo>
                    <a:cubicBezTo>
                      <a:pt x="181" y="866"/>
                      <a:pt x="364" y="986"/>
                      <a:pt x="558" y="986"/>
                    </a:cubicBezTo>
                    <a:cubicBezTo>
                      <a:pt x="618" y="986"/>
                      <a:pt x="678" y="974"/>
                      <a:pt x="737" y="950"/>
                    </a:cubicBezTo>
                    <a:cubicBezTo>
                      <a:pt x="998" y="860"/>
                      <a:pt x="1122" y="577"/>
                      <a:pt x="1020" y="316"/>
                    </a:cubicBezTo>
                    <a:cubicBezTo>
                      <a:pt x="950" y="130"/>
                      <a:pt x="762" y="0"/>
                      <a:pt x="559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3" name="Google Shape;603;p4"/>
              <p:cNvSpPr/>
              <p:nvPr/>
            </p:nvSpPr>
            <p:spPr>
              <a:xfrm>
                <a:off x="938775" y="3292575"/>
                <a:ext cx="28050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6" extrusionOk="0">
                    <a:moveTo>
                      <a:pt x="564" y="0"/>
                    </a:moveTo>
                    <a:cubicBezTo>
                      <a:pt x="506" y="0"/>
                      <a:pt x="445" y="10"/>
                      <a:pt x="386" y="33"/>
                    </a:cubicBezTo>
                    <a:cubicBezTo>
                      <a:pt x="125" y="135"/>
                      <a:pt x="1" y="418"/>
                      <a:pt x="102" y="667"/>
                    </a:cubicBezTo>
                    <a:cubicBezTo>
                      <a:pt x="180" y="866"/>
                      <a:pt x="364" y="986"/>
                      <a:pt x="557" y="986"/>
                    </a:cubicBezTo>
                    <a:cubicBezTo>
                      <a:pt x="617" y="986"/>
                      <a:pt x="678" y="974"/>
                      <a:pt x="737" y="950"/>
                    </a:cubicBezTo>
                    <a:cubicBezTo>
                      <a:pt x="997" y="860"/>
                      <a:pt x="1122" y="577"/>
                      <a:pt x="1020" y="316"/>
                    </a:cubicBezTo>
                    <a:cubicBezTo>
                      <a:pt x="958" y="131"/>
                      <a:pt x="772" y="0"/>
                      <a:pt x="564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4" name="Google Shape;604;p4"/>
              <p:cNvSpPr/>
              <p:nvPr/>
            </p:nvSpPr>
            <p:spPr>
              <a:xfrm>
                <a:off x="914150" y="322637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8" y="1"/>
                    </a:moveTo>
                    <a:cubicBezTo>
                      <a:pt x="490" y="1"/>
                      <a:pt x="431" y="10"/>
                      <a:pt x="374" y="30"/>
                    </a:cubicBezTo>
                    <a:cubicBezTo>
                      <a:pt x="125" y="132"/>
                      <a:pt x="0" y="416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6" y="857"/>
                      <a:pt x="1110" y="574"/>
                      <a:pt x="1019" y="314"/>
                    </a:cubicBezTo>
                    <a:cubicBezTo>
                      <a:pt x="940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5" name="Google Shape;605;p4"/>
              <p:cNvSpPr/>
              <p:nvPr/>
            </p:nvSpPr>
            <p:spPr>
              <a:xfrm>
                <a:off x="889225" y="316025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7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6" name="Google Shape;606;p4"/>
              <p:cNvSpPr/>
              <p:nvPr/>
            </p:nvSpPr>
            <p:spPr>
              <a:xfrm>
                <a:off x="843625" y="3139375"/>
                <a:ext cx="28075" cy="246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5" extrusionOk="0">
                    <a:moveTo>
                      <a:pt x="553" y="0"/>
                    </a:moveTo>
                    <a:cubicBezTo>
                      <a:pt x="497" y="0"/>
                      <a:pt x="441" y="11"/>
                      <a:pt x="386" y="33"/>
                    </a:cubicBezTo>
                    <a:cubicBezTo>
                      <a:pt x="125" y="135"/>
                      <a:pt x="1" y="418"/>
                      <a:pt x="103" y="667"/>
                    </a:cubicBezTo>
                    <a:cubicBezTo>
                      <a:pt x="173" y="860"/>
                      <a:pt x="357" y="985"/>
                      <a:pt x="558" y="985"/>
                    </a:cubicBezTo>
                    <a:cubicBezTo>
                      <a:pt x="617" y="985"/>
                      <a:pt x="678" y="974"/>
                      <a:pt x="737" y="951"/>
                    </a:cubicBezTo>
                    <a:cubicBezTo>
                      <a:pt x="986" y="849"/>
                      <a:pt x="1122" y="565"/>
                      <a:pt x="1020" y="316"/>
                    </a:cubicBezTo>
                    <a:cubicBezTo>
                      <a:pt x="941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7" name="Google Shape;607;p4"/>
              <p:cNvSpPr/>
              <p:nvPr/>
            </p:nvSpPr>
            <p:spPr>
              <a:xfrm>
                <a:off x="918375" y="3338225"/>
                <a:ext cx="27800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989" extrusionOk="0">
                    <a:moveTo>
                      <a:pt x="548" y="1"/>
                    </a:moveTo>
                    <a:cubicBezTo>
                      <a:pt x="491" y="1"/>
                      <a:pt x="432" y="10"/>
                      <a:pt x="375" y="30"/>
                    </a:cubicBezTo>
                    <a:cubicBezTo>
                      <a:pt x="126" y="132"/>
                      <a:pt x="1" y="416"/>
                      <a:pt x="92" y="676"/>
                    </a:cubicBezTo>
                    <a:cubicBezTo>
                      <a:pt x="171" y="870"/>
                      <a:pt x="361" y="989"/>
                      <a:pt x="564" y="989"/>
                    </a:cubicBezTo>
                    <a:cubicBezTo>
                      <a:pt x="621" y="989"/>
                      <a:pt x="680" y="979"/>
                      <a:pt x="737" y="959"/>
                    </a:cubicBezTo>
                    <a:cubicBezTo>
                      <a:pt x="986" y="857"/>
                      <a:pt x="1111" y="574"/>
                      <a:pt x="1020" y="314"/>
                    </a:cubicBezTo>
                    <a:cubicBezTo>
                      <a:pt x="941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8" name="Google Shape;608;p4"/>
              <p:cNvSpPr/>
              <p:nvPr/>
            </p:nvSpPr>
            <p:spPr>
              <a:xfrm>
                <a:off x="893475" y="32721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2" y="569"/>
                      <a:pt x="1020" y="320"/>
                    </a:cubicBezTo>
                    <a:cubicBezTo>
                      <a:pt x="942" y="121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9" name="Google Shape;609;p4"/>
              <p:cNvSpPr/>
              <p:nvPr/>
            </p:nvSpPr>
            <p:spPr>
              <a:xfrm>
                <a:off x="868275" y="320572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5" y="0"/>
                    </a:moveTo>
                    <a:cubicBezTo>
                      <a:pt x="506" y="0"/>
                      <a:pt x="445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8" y="981"/>
                      <a:pt x="563" y="981"/>
                    </a:cubicBezTo>
                    <a:cubicBezTo>
                      <a:pt x="621" y="981"/>
                      <a:pt x="680" y="970"/>
                      <a:pt x="736" y="947"/>
                    </a:cubicBezTo>
                    <a:cubicBezTo>
                      <a:pt x="997" y="845"/>
                      <a:pt x="1122" y="562"/>
                      <a:pt x="1020" y="313"/>
                    </a:cubicBezTo>
                    <a:cubicBezTo>
                      <a:pt x="958" y="119"/>
                      <a:pt x="772" y="0"/>
                      <a:pt x="565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0" name="Google Shape;610;p4"/>
              <p:cNvSpPr/>
              <p:nvPr/>
            </p:nvSpPr>
            <p:spPr>
              <a:xfrm>
                <a:off x="872525" y="331757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0" y="0"/>
                    </a:moveTo>
                    <a:cubicBezTo>
                      <a:pt x="502" y="0"/>
                      <a:pt x="443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7" y="981"/>
                      <a:pt x="563" y="981"/>
                    </a:cubicBezTo>
                    <a:cubicBezTo>
                      <a:pt x="621" y="981"/>
                      <a:pt x="680" y="970"/>
                      <a:pt x="736" y="947"/>
                    </a:cubicBezTo>
                    <a:cubicBezTo>
                      <a:pt x="997" y="845"/>
                      <a:pt x="1121" y="562"/>
                      <a:pt x="1019" y="313"/>
                    </a:cubicBezTo>
                    <a:cubicBezTo>
                      <a:pt x="958" y="119"/>
                      <a:pt x="765" y="0"/>
                      <a:pt x="56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1" name="Google Shape;611;p4"/>
              <p:cNvSpPr/>
              <p:nvPr/>
            </p:nvSpPr>
            <p:spPr>
              <a:xfrm>
                <a:off x="847875" y="3251225"/>
                <a:ext cx="28050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7" extrusionOk="0">
                    <a:moveTo>
                      <a:pt x="553" y="0"/>
                    </a:moveTo>
                    <a:cubicBezTo>
                      <a:pt x="497" y="0"/>
                      <a:pt x="441" y="11"/>
                      <a:pt x="386" y="33"/>
                    </a:cubicBezTo>
                    <a:cubicBezTo>
                      <a:pt x="125" y="135"/>
                      <a:pt x="1" y="418"/>
                      <a:pt x="103" y="667"/>
                    </a:cubicBezTo>
                    <a:cubicBezTo>
                      <a:pt x="172" y="866"/>
                      <a:pt x="353" y="986"/>
                      <a:pt x="551" y="986"/>
                    </a:cubicBezTo>
                    <a:cubicBezTo>
                      <a:pt x="613" y="986"/>
                      <a:pt x="675" y="975"/>
                      <a:pt x="737" y="951"/>
                    </a:cubicBezTo>
                    <a:cubicBezTo>
                      <a:pt x="986" y="849"/>
                      <a:pt x="1122" y="566"/>
                      <a:pt x="1020" y="316"/>
                    </a:cubicBezTo>
                    <a:cubicBezTo>
                      <a:pt x="941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2" name="Google Shape;612;p4"/>
              <p:cNvSpPr/>
              <p:nvPr/>
            </p:nvSpPr>
            <p:spPr>
              <a:xfrm>
                <a:off x="822950" y="3184925"/>
                <a:ext cx="28075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8" extrusionOk="0">
                    <a:moveTo>
                      <a:pt x="565" y="1"/>
                    </a:moveTo>
                    <a:cubicBezTo>
                      <a:pt x="506" y="1"/>
                      <a:pt x="445" y="12"/>
                      <a:pt x="386" y="35"/>
                    </a:cubicBezTo>
                    <a:cubicBezTo>
                      <a:pt x="137" y="137"/>
                      <a:pt x="1" y="420"/>
                      <a:pt x="103" y="669"/>
                    </a:cubicBezTo>
                    <a:cubicBezTo>
                      <a:pt x="181" y="868"/>
                      <a:pt x="364" y="988"/>
                      <a:pt x="558" y="988"/>
                    </a:cubicBezTo>
                    <a:cubicBezTo>
                      <a:pt x="618" y="988"/>
                      <a:pt x="678" y="976"/>
                      <a:pt x="737" y="952"/>
                    </a:cubicBezTo>
                    <a:cubicBezTo>
                      <a:pt x="998" y="862"/>
                      <a:pt x="1122" y="578"/>
                      <a:pt x="1020" y="318"/>
                    </a:cubicBezTo>
                    <a:cubicBezTo>
                      <a:pt x="950" y="126"/>
                      <a:pt x="766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3" name="Google Shape;613;p4"/>
              <p:cNvSpPr/>
              <p:nvPr/>
            </p:nvSpPr>
            <p:spPr>
              <a:xfrm>
                <a:off x="777375" y="31645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7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4" name="Google Shape;614;p4"/>
              <p:cNvSpPr/>
              <p:nvPr/>
            </p:nvSpPr>
            <p:spPr>
              <a:xfrm>
                <a:off x="852125" y="3363075"/>
                <a:ext cx="28050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7" extrusionOk="0">
                    <a:moveTo>
                      <a:pt x="553" y="0"/>
                    </a:moveTo>
                    <a:cubicBezTo>
                      <a:pt x="497" y="0"/>
                      <a:pt x="440" y="11"/>
                      <a:pt x="386" y="33"/>
                    </a:cubicBezTo>
                    <a:cubicBezTo>
                      <a:pt x="125" y="135"/>
                      <a:pt x="1" y="418"/>
                      <a:pt x="102" y="668"/>
                    </a:cubicBezTo>
                    <a:cubicBezTo>
                      <a:pt x="172" y="867"/>
                      <a:pt x="353" y="986"/>
                      <a:pt x="551" y="986"/>
                    </a:cubicBezTo>
                    <a:cubicBezTo>
                      <a:pt x="612" y="986"/>
                      <a:pt x="675" y="975"/>
                      <a:pt x="737" y="951"/>
                    </a:cubicBezTo>
                    <a:cubicBezTo>
                      <a:pt x="986" y="849"/>
                      <a:pt x="1122" y="566"/>
                      <a:pt x="1020" y="316"/>
                    </a:cubicBezTo>
                    <a:cubicBezTo>
                      <a:pt x="940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5" name="Google Shape;615;p4"/>
              <p:cNvSpPr/>
              <p:nvPr/>
            </p:nvSpPr>
            <p:spPr>
              <a:xfrm>
                <a:off x="826925" y="3296775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71" y="1"/>
                    </a:moveTo>
                    <a:cubicBezTo>
                      <a:pt x="510" y="1"/>
                      <a:pt x="448" y="12"/>
                      <a:pt x="386" y="35"/>
                    </a:cubicBezTo>
                    <a:cubicBezTo>
                      <a:pt x="125" y="137"/>
                      <a:pt x="0" y="420"/>
                      <a:pt x="102" y="669"/>
                    </a:cubicBezTo>
                    <a:cubicBezTo>
                      <a:pt x="180" y="868"/>
                      <a:pt x="364" y="988"/>
                      <a:pt x="557" y="988"/>
                    </a:cubicBezTo>
                    <a:cubicBezTo>
                      <a:pt x="617" y="988"/>
                      <a:pt x="678" y="976"/>
                      <a:pt x="737" y="952"/>
                    </a:cubicBezTo>
                    <a:cubicBezTo>
                      <a:pt x="997" y="850"/>
                      <a:pt x="1122" y="567"/>
                      <a:pt x="1020" y="318"/>
                    </a:cubicBezTo>
                    <a:cubicBezTo>
                      <a:pt x="959" y="126"/>
                      <a:pt x="776" y="1"/>
                      <a:pt x="571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6" name="Google Shape;616;p4"/>
              <p:cNvSpPr/>
              <p:nvPr/>
            </p:nvSpPr>
            <p:spPr>
              <a:xfrm>
                <a:off x="802300" y="323062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7" y="1"/>
                    </a:moveTo>
                    <a:cubicBezTo>
                      <a:pt x="490" y="1"/>
                      <a:pt x="431" y="10"/>
                      <a:pt x="374" y="30"/>
                    </a:cubicBezTo>
                    <a:cubicBezTo>
                      <a:pt x="125" y="132"/>
                      <a:pt x="0" y="415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5" y="857"/>
                      <a:pt x="1110" y="574"/>
                      <a:pt x="1019" y="314"/>
                    </a:cubicBezTo>
                    <a:cubicBezTo>
                      <a:pt x="940" y="119"/>
                      <a:pt x="751" y="1"/>
                      <a:pt x="547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7" name="Google Shape;617;p4"/>
              <p:cNvSpPr/>
              <p:nvPr/>
            </p:nvSpPr>
            <p:spPr>
              <a:xfrm>
                <a:off x="806525" y="334247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8" y="1"/>
                    </a:moveTo>
                    <a:cubicBezTo>
                      <a:pt x="491" y="1"/>
                      <a:pt x="432" y="10"/>
                      <a:pt x="375" y="30"/>
                    </a:cubicBezTo>
                    <a:cubicBezTo>
                      <a:pt x="126" y="132"/>
                      <a:pt x="1" y="416"/>
                      <a:pt x="92" y="676"/>
                    </a:cubicBezTo>
                    <a:cubicBezTo>
                      <a:pt x="171" y="870"/>
                      <a:pt x="360" y="989"/>
                      <a:pt x="564" y="989"/>
                    </a:cubicBezTo>
                    <a:cubicBezTo>
                      <a:pt x="621" y="989"/>
                      <a:pt x="680" y="979"/>
                      <a:pt x="737" y="959"/>
                    </a:cubicBezTo>
                    <a:cubicBezTo>
                      <a:pt x="986" y="857"/>
                      <a:pt x="1111" y="574"/>
                      <a:pt x="1020" y="314"/>
                    </a:cubicBezTo>
                    <a:cubicBezTo>
                      <a:pt x="941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8" name="Google Shape;618;p4"/>
              <p:cNvSpPr/>
              <p:nvPr/>
            </p:nvSpPr>
            <p:spPr>
              <a:xfrm>
                <a:off x="781625" y="327635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9" name="Google Shape;619;p4"/>
              <p:cNvSpPr/>
              <p:nvPr/>
            </p:nvSpPr>
            <p:spPr>
              <a:xfrm>
                <a:off x="756425" y="3209950"/>
                <a:ext cx="2805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3" extrusionOk="0">
                    <a:moveTo>
                      <a:pt x="565" y="1"/>
                    </a:moveTo>
                    <a:cubicBezTo>
                      <a:pt x="506" y="1"/>
                      <a:pt x="445" y="10"/>
                      <a:pt x="385" y="30"/>
                    </a:cubicBezTo>
                    <a:cubicBezTo>
                      <a:pt x="136" y="121"/>
                      <a:pt x="0" y="404"/>
                      <a:pt x="102" y="665"/>
                    </a:cubicBezTo>
                    <a:cubicBezTo>
                      <a:pt x="181" y="857"/>
                      <a:pt x="368" y="982"/>
                      <a:pt x="563" y="982"/>
                    </a:cubicBezTo>
                    <a:cubicBezTo>
                      <a:pt x="621" y="982"/>
                      <a:pt x="680" y="971"/>
                      <a:pt x="736" y="948"/>
                    </a:cubicBezTo>
                    <a:cubicBezTo>
                      <a:pt x="997" y="846"/>
                      <a:pt x="1121" y="563"/>
                      <a:pt x="1020" y="314"/>
                    </a:cubicBezTo>
                    <a:cubicBezTo>
                      <a:pt x="958" y="119"/>
                      <a:pt x="772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0" name="Google Shape;620;p4"/>
              <p:cNvSpPr/>
              <p:nvPr/>
            </p:nvSpPr>
            <p:spPr>
              <a:xfrm>
                <a:off x="711100" y="3189175"/>
                <a:ext cx="28075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8" extrusionOk="0">
                    <a:moveTo>
                      <a:pt x="565" y="1"/>
                    </a:moveTo>
                    <a:cubicBezTo>
                      <a:pt x="506" y="1"/>
                      <a:pt x="445" y="11"/>
                      <a:pt x="386" y="35"/>
                    </a:cubicBezTo>
                    <a:cubicBezTo>
                      <a:pt x="137" y="137"/>
                      <a:pt x="1" y="420"/>
                      <a:pt x="103" y="669"/>
                    </a:cubicBezTo>
                    <a:cubicBezTo>
                      <a:pt x="181" y="868"/>
                      <a:pt x="364" y="988"/>
                      <a:pt x="558" y="988"/>
                    </a:cubicBezTo>
                    <a:cubicBezTo>
                      <a:pt x="617" y="988"/>
                      <a:pt x="678" y="976"/>
                      <a:pt x="737" y="952"/>
                    </a:cubicBezTo>
                    <a:cubicBezTo>
                      <a:pt x="998" y="861"/>
                      <a:pt x="1122" y="578"/>
                      <a:pt x="1020" y="318"/>
                    </a:cubicBezTo>
                    <a:cubicBezTo>
                      <a:pt x="950" y="125"/>
                      <a:pt x="766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1" name="Google Shape;621;p4"/>
              <p:cNvSpPr/>
              <p:nvPr/>
            </p:nvSpPr>
            <p:spPr>
              <a:xfrm>
                <a:off x="785875" y="33882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7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1" y="569"/>
                      <a:pt x="1019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2" name="Google Shape;622;p4"/>
              <p:cNvSpPr/>
              <p:nvPr/>
            </p:nvSpPr>
            <p:spPr>
              <a:xfrm>
                <a:off x="760675" y="332182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0" y="0"/>
                    </a:moveTo>
                    <a:cubicBezTo>
                      <a:pt x="502" y="0"/>
                      <a:pt x="443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7" y="981"/>
                      <a:pt x="563" y="981"/>
                    </a:cubicBezTo>
                    <a:cubicBezTo>
                      <a:pt x="621" y="981"/>
                      <a:pt x="679" y="970"/>
                      <a:pt x="736" y="947"/>
                    </a:cubicBezTo>
                    <a:cubicBezTo>
                      <a:pt x="997" y="845"/>
                      <a:pt x="1121" y="562"/>
                      <a:pt x="1019" y="313"/>
                    </a:cubicBezTo>
                    <a:cubicBezTo>
                      <a:pt x="958" y="119"/>
                      <a:pt x="765" y="0"/>
                      <a:pt x="56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3" name="Google Shape;623;p4"/>
              <p:cNvSpPr/>
              <p:nvPr/>
            </p:nvSpPr>
            <p:spPr>
              <a:xfrm>
                <a:off x="736025" y="3255400"/>
                <a:ext cx="280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90" extrusionOk="0">
                    <a:moveTo>
                      <a:pt x="565" y="1"/>
                    </a:moveTo>
                    <a:cubicBezTo>
                      <a:pt x="505" y="1"/>
                      <a:pt x="445" y="12"/>
                      <a:pt x="386" y="36"/>
                    </a:cubicBezTo>
                    <a:cubicBezTo>
                      <a:pt x="125" y="138"/>
                      <a:pt x="1" y="421"/>
                      <a:pt x="103" y="670"/>
                    </a:cubicBezTo>
                    <a:cubicBezTo>
                      <a:pt x="172" y="869"/>
                      <a:pt x="353" y="989"/>
                      <a:pt x="551" y="989"/>
                    </a:cubicBezTo>
                    <a:cubicBezTo>
                      <a:pt x="613" y="989"/>
                      <a:pt x="675" y="978"/>
                      <a:pt x="737" y="954"/>
                    </a:cubicBezTo>
                    <a:cubicBezTo>
                      <a:pt x="986" y="852"/>
                      <a:pt x="1122" y="568"/>
                      <a:pt x="1020" y="319"/>
                    </a:cubicBezTo>
                    <a:cubicBezTo>
                      <a:pt x="942" y="120"/>
                      <a:pt x="759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4" name="Google Shape;624;p4"/>
              <p:cNvSpPr/>
              <p:nvPr/>
            </p:nvSpPr>
            <p:spPr>
              <a:xfrm>
                <a:off x="725825" y="3179175"/>
                <a:ext cx="267000" cy="104350"/>
              </a:xfrm>
              <a:custGeom>
                <a:avLst/>
                <a:gdLst/>
                <a:ahLst/>
                <a:cxnLst/>
                <a:rect l="l" t="t" r="r" b="b"/>
                <a:pathLst>
                  <a:path w="10680" h="4174" extrusionOk="0">
                    <a:moveTo>
                      <a:pt x="10433" y="0"/>
                    </a:moveTo>
                    <a:cubicBezTo>
                      <a:pt x="10411" y="0"/>
                      <a:pt x="10388" y="5"/>
                      <a:pt x="10365" y="16"/>
                    </a:cubicBezTo>
                    <a:cubicBezTo>
                      <a:pt x="6978" y="1284"/>
                      <a:pt x="3580" y="2564"/>
                      <a:pt x="193" y="3833"/>
                    </a:cubicBezTo>
                    <a:cubicBezTo>
                      <a:pt x="0" y="3894"/>
                      <a:pt x="90" y="4173"/>
                      <a:pt x="257" y="4173"/>
                    </a:cubicBezTo>
                    <a:cubicBezTo>
                      <a:pt x="277" y="4173"/>
                      <a:pt x="297" y="4169"/>
                      <a:pt x="318" y="4161"/>
                    </a:cubicBezTo>
                    <a:cubicBezTo>
                      <a:pt x="3705" y="2881"/>
                      <a:pt x="7103" y="1613"/>
                      <a:pt x="10489" y="333"/>
                    </a:cubicBezTo>
                    <a:cubicBezTo>
                      <a:pt x="10680" y="273"/>
                      <a:pt x="10596" y="0"/>
                      <a:pt x="10433" y="0"/>
                    </a:cubicBez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5" name="Google Shape;625;p4"/>
              <p:cNvSpPr/>
              <p:nvPr/>
            </p:nvSpPr>
            <p:spPr>
              <a:xfrm>
                <a:off x="853250" y="3121325"/>
                <a:ext cx="104650" cy="258425"/>
              </a:xfrm>
              <a:custGeom>
                <a:avLst/>
                <a:gdLst/>
                <a:ahLst/>
                <a:cxnLst/>
                <a:rect l="l" t="t" r="r" b="b"/>
                <a:pathLst>
                  <a:path w="4186" h="10337" extrusionOk="0">
                    <a:moveTo>
                      <a:pt x="217" y="1"/>
                    </a:moveTo>
                    <a:cubicBezTo>
                      <a:pt x="109" y="1"/>
                      <a:pt x="1" y="103"/>
                      <a:pt x="57" y="245"/>
                    </a:cubicBezTo>
                    <a:cubicBezTo>
                      <a:pt x="1315" y="3575"/>
                      <a:pt x="2561" y="6894"/>
                      <a:pt x="3807" y="10224"/>
                    </a:cubicBezTo>
                    <a:cubicBezTo>
                      <a:pt x="3831" y="10303"/>
                      <a:pt x="3893" y="10336"/>
                      <a:pt x="3956" y="10336"/>
                    </a:cubicBezTo>
                    <a:cubicBezTo>
                      <a:pt x="4067" y="10336"/>
                      <a:pt x="4185" y="10236"/>
                      <a:pt x="4135" y="10100"/>
                    </a:cubicBezTo>
                    <a:cubicBezTo>
                      <a:pt x="2867" y="6770"/>
                      <a:pt x="1621" y="3440"/>
                      <a:pt x="375" y="121"/>
                    </a:cubicBezTo>
                    <a:cubicBezTo>
                      <a:pt x="345" y="37"/>
                      <a:pt x="281" y="1"/>
                      <a:pt x="217" y="1"/>
                    </a:cubicBez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6" name="Google Shape;626;p4"/>
              <p:cNvSpPr/>
              <p:nvPr/>
            </p:nvSpPr>
            <p:spPr>
              <a:xfrm>
                <a:off x="888675" y="3149825"/>
                <a:ext cx="66825" cy="72525"/>
              </a:xfrm>
              <a:custGeom>
                <a:avLst/>
                <a:gdLst/>
                <a:ahLst/>
                <a:cxnLst/>
                <a:rect l="l" t="t" r="r" b="b"/>
                <a:pathLst>
                  <a:path w="2673" h="2901" extrusionOk="0">
                    <a:moveTo>
                      <a:pt x="1083" y="357"/>
                    </a:moveTo>
                    <a:cubicBezTo>
                      <a:pt x="1150" y="357"/>
                      <a:pt x="1223" y="377"/>
                      <a:pt x="1302" y="419"/>
                    </a:cubicBezTo>
                    <a:cubicBezTo>
                      <a:pt x="1875" y="733"/>
                      <a:pt x="919" y="1777"/>
                      <a:pt x="369" y="2306"/>
                    </a:cubicBezTo>
                    <a:lnTo>
                      <a:pt x="369" y="2306"/>
                    </a:lnTo>
                    <a:cubicBezTo>
                      <a:pt x="400" y="1604"/>
                      <a:pt x="547" y="357"/>
                      <a:pt x="1083" y="357"/>
                    </a:cubicBezTo>
                    <a:close/>
                    <a:moveTo>
                      <a:pt x="1052" y="0"/>
                    </a:moveTo>
                    <a:cubicBezTo>
                      <a:pt x="72" y="0"/>
                      <a:pt x="1" y="2031"/>
                      <a:pt x="11" y="2730"/>
                    </a:cubicBezTo>
                    <a:cubicBezTo>
                      <a:pt x="11" y="2803"/>
                      <a:pt x="47" y="2849"/>
                      <a:pt x="97" y="2870"/>
                    </a:cubicBezTo>
                    <a:lnTo>
                      <a:pt x="97" y="2870"/>
                    </a:lnTo>
                    <a:cubicBezTo>
                      <a:pt x="122" y="2889"/>
                      <a:pt x="153" y="2900"/>
                      <a:pt x="185" y="2900"/>
                    </a:cubicBezTo>
                    <a:cubicBezTo>
                      <a:pt x="220" y="2900"/>
                      <a:pt x="258" y="2887"/>
                      <a:pt x="294" y="2855"/>
                    </a:cubicBezTo>
                    <a:cubicBezTo>
                      <a:pt x="759" y="2447"/>
                      <a:pt x="2673" y="635"/>
                      <a:pt x="1438" y="91"/>
                    </a:cubicBezTo>
                    <a:cubicBezTo>
                      <a:pt x="1296" y="29"/>
                      <a:pt x="1167" y="0"/>
                      <a:pt x="1052" y="0"/>
                    </a:cubicBez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7" name="Google Shape;627;p4"/>
              <p:cNvSpPr/>
              <p:nvPr/>
            </p:nvSpPr>
            <p:spPr>
              <a:xfrm>
                <a:off x="888575" y="3214200"/>
                <a:ext cx="85950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808" extrusionOk="0">
                    <a:moveTo>
                      <a:pt x="606" y="359"/>
                    </a:moveTo>
                    <a:cubicBezTo>
                      <a:pt x="1375" y="400"/>
                      <a:pt x="2783" y="565"/>
                      <a:pt x="2552" y="1174"/>
                    </a:cubicBezTo>
                    <a:cubicBezTo>
                      <a:pt x="2476" y="1368"/>
                      <a:pt x="2346" y="1447"/>
                      <a:pt x="2186" y="1447"/>
                    </a:cubicBezTo>
                    <a:cubicBezTo>
                      <a:pt x="1725" y="1447"/>
                      <a:pt x="1012" y="789"/>
                      <a:pt x="606" y="359"/>
                    </a:cubicBezTo>
                    <a:close/>
                    <a:moveTo>
                      <a:pt x="207" y="1"/>
                    </a:moveTo>
                    <a:cubicBezTo>
                      <a:pt x="188" y="1"/>
                      <a:pt x="169" y="4"/>
                      <a:pt x="151" y="9"/>
                    </a:cubicBezTo>
                    <a:lnTo>
                      <a:pt x="151" y="9"/>
                    </a:lnTo>
                    <a:cubicBezTo>
                      <a:pt x="97" y="16"/>
                      <a:pt x="60" y="46"/>
                      <a:pt x="42" y="87"/>
                    </a:cubicBezTo>
                    <a:lnTo>
                      <a:pt x="42" y="87"/>
                    </a:lnTo>
                    <a:cubicBezTo>
                      <a:pt x="5" y="140"/>
                      <a:pt x="1" y="212"/>
                      <a:pt x="60" y="280"/>
                    </a:cubicBezTo>
                    <a:cubicBezTo>
                      <a:pt x="438" y="724"/>
                      <a:pt x="1454" y="1808"/>
                      <a:pt x="2210" y="1808"/>
                    </a:cubicBezTo>
                    <a:cubicBezTo>
                      <a:pt x="2475" y="1808"/>
                      <a:pt x="2708" y="1674"/>
                      <a:pt x="2869" y="1333"/>
                    </a:cubicBezTo>
                    <a:cubicBezTo>
                      <a:pt x="3438" y="152"/>
                      <a:pt x="1000" y="16"/>
                      <a:pt x="258" y="8"/>
                    </a:cubicBezTo>
                    <a:lnTo>
                      <a:pt x="258" y="8"/>
                    </a:lnTo>
                    <a:cubicBezTo>
                      <a:pt x="242" y="3"/>
                      <a:pt x="224" y="1"/>
                      <a:pt x="207" y="1"/>
                    </a:cubicBez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8" name="Google Shape;628;p4"/>
              <p:cNvSpPr/>
              <p:nvPr/>
            </p:nvSpPr>
            <p:spPr>
              <a:xfrm>
                <a:off x="831175" y="3214075"/>
                <a:ext cx="66825" cy="72525"/>
              </a:xfrm>
              <a:custGeom>
                <a:avLst/>
                <a:gdLst/>
                <a:ahLst/>
                <a:cxnLst/>
                <a:rect l="l" t="t" r="r" b="b"/>
                <a:pathLst>
                  <a:path w="2673" h="2901" extrusionOk="0">
                    <a:moveTo>
                      <a:pt x="2305" y="595"/>
                    </a:moveTo>
                    <a:lnTo>
                      <a:pt x="2305" y="595"/>
                    </a:lnTo>
                    <a:cubicBezTo>
                      <a:pt x="2273" y="1298"/>
                      <a:pt x="2126" y="2544"/>
                      <a:pt x="1591" y="2544"/>
                    </a:cubicBezTo>
                    <a:cubicBezTo>
                      <a:pt x="1524" y="2544"/>
                      <a:pt x="1451" y="2524"/>
                      <a:pt x="1371" y="2482"/>
                    </a:cubicBezTo>
                    <a:cubicBezTo>
                      <a:pt x="798" y="2168"/>
                      <a:pt x="1754" y="1124"/>
                      <a:pt x="2305" y="595"/>
                    </a:cubicBezTo>
                    <a:close/>
                    <a:moveTo>
                      <a:pt x="2491" y="0"/>
                    </a:moveTo>
                    <a:cubicBezTo>
                      <a:pt x="2455" y="0"/>
                      <a:pt x="2416" y="14"/>
                      <a:pt x="2379" y="47"/>
                    </a:cubicBezTo>
                    <a:cubicBezTo>
                      <a:pt x="1915" y="454"/>
                      <a:pt x="0" y="2267"/>
                      <a:pt x="1235" y="2810"/>
                    </a:cubicBezTo>
                    <a:cubicBezTo>
                      <a:pt x="1377" y="2873"/>
                      <a:pt x="1506" y="2901"/>
                      <a:pt x="1621" y="2901"/>
                    </a:cubicBezTo>
                    <a:cubicBezTo>
                      <a:pt x="2601" y="2901"/>
                      <a:pt x="2672" y="870"/>
                      <a:pt x="2662" y="171"/>
                    </a:cubicBezTo>
                    <a:cubicBezTo>
                      <a:pt x="2662" y="104"/>
                      <a:pt x="2631" y="59"/>
                      <a:pt x="2587" y="36"/>
                    </a:cubicBezTo>
                    <a:lnTo>
                      <a:pt x="2587" y="36"/>
                    </a:lnTo>
                    <a:cubicBezTo>
                      <a:pt x="2560" y="14"/>
                      <a:pt x="2527" y="0"/>
                      <a:pt x="2491" y="0"/>
                    </a:cubicBez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9" name="Google Shape;629;p4"/>
              <p:cNvSpPr/>
              <p:nvPr/>
            </p:nvSpPr>
            <p:spPr>
              <a:xfrm>
                <a:off x="812125" y="3177025"/>
                <a:ext cx="85975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1808" extrusionOk="0">
                    <a:moveTo>
                      <a:pt x="1253" y="362"/>
                    </a:moveTo>
                    <a:cubicBezTo>
                      <a:pt x="1714" y="362"/>
                      <a:pt x="2427" y="1019"/>
                      <a:pt x="2833" y="1449"/>
                    </a:cubicBezTo>
                    <a:lnTo>
                      <a:pt x="2833" y="1449"/>
                    </a:lnTo>
                    <a:cubicBezTo>
                      <a:pt x="2064" y="1408"/>
                      <a:pt x="656" y="1243"/>
                      <a:pt x="887" y="634"/>
                    </a:cubicBezTo>
                    <a:cubicBezTo>
                      <a:pt x="964" y="440"/>
                      <a:pt x="1093" y="362"/>
                      <a:pt x="1253" y="362"/>
                    </a:cubicBezTo>
                    <a:close/>
                    <a:moveTo>
                      <a:pt x="1225" y="1"/>
                    </a:moveTo>
                    <a:cubicBezTo>
                      <a:pt x="958" y="1"/>
                      <a:pt x="723" y="134"/>
                      <a:pt x="558" y="475"/>
                    </a:cubicBezTo>
                    <a:cubicBezTo>
                      <a:pt x="1" y="1656"/>
                      <a:pt x="2440" y="1792"/>
                      <a:pt x="3181" y="1800"/>
                    </a:cubicBezTo>
                    <a:lnTo>
                      <a:pt x="3181" y="1800"/>
                    </a:lnTo>
                    <a:cubicBezTo>
                      <a:pt x="3198" y="1805"/>
                      <a:pt x="3215" y="1808"/>
                      <a:pt x="3232" y="1808"/>
                    </a:cubicBezTo>
                    <a:cubicBezTo>
                      <a:pt x="3251" y="1808"/>
                      <a:pt x="3270" y="1805"/>
                      <a:pt x="3288" y="1799"/>
                    </a:cubicBezTo>
                    <a:lnTo>
                      <a:pt x="3288" y="1799"/>
                    </a:lnTo>
                    <a:cubicBezTo>
                      <a:pt x="3342" y="1793"/>
                      <a:pt x="3379" y="1762"/>
                      <a:pt x="3398" y="1721"/>
                    </a:cubicBezTo>
                    <a:lnTo>
                      <a:pt x="3398" y="1721"/>
                    </a:lnTo>
                    <a:cubicBezTo>
                      <a:pt x="3434" y="1668"/>
                      <a:pt x="3438" y="1597"/>
                      <a:pt x="3379" y="1529"/>
                    </a:cubicBezTo>
                    <a:cubicBezTo>
                      <a:pt x="3002" y="1084"/>
                      <a:pt x="1985" y="1"/>
                      <a:pt x="1225" y="1"/>
                    </a:cubicBez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630" name="Google Shape;630;p4"/>
            <p:cNvGrpSpPr/>
            <p:nvPr/>
          </p:nvGrpSpPr>
          <p:grpSpPr>
            <a:xfrm>
              <a:off x="9529754" y="631312"/>
              <a:ext cx="723536" cy="728778"/>
              <a:chOff x="725550" y="3326525"/>
              <a:chExt cx="352000" cy="354550"/>
            </a:xfrm>
          </p:grpSpPr>
          <p:sp>
            <p:nvSpPr>
              <p:cNvPr id="631" name="Google Shape;631;p4"/>
              <p:cNvSpPr/>
              <p:nvPr/>
            </p:nvSpPr>
            <p:spPr>
              <a:xfrm>
                <a:off x="725550" y="3326525"/>
                <a:ext cx="352000" cy="354550"/>
              </a:xfrm>
              <a:custGeom>
                <a:avLst/>
                <a:gdLst/>
                <a:ahLst/>
                <a:cxnLst/>
                <a:rect l="l" t="t" r="r" b="b"/>
                <a:pathLst>
                  <a:path w="14080" h="14182" extrusionOk="0">
                    <a:moveTo>
                      <a:pt x="4293" y="0"/>
                    </a:moveTo>
                    <a:lnTo>
                      <a:pt x="1" y="9979"/>
                    </a:lnTo>
                    <a:lnTo>
                      <a:pt x="9798" y="14181"/>
                    </a:lnTo>
                    <a:lnTo>
                      <a:pt x="14080" y="4214"/>
                    </a:lnTo>
                    <a:lnTo>
                      <a:pt x="4293" y="0"/>
                    </a:ln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2" name="Google Shape;632;p4"/>
              <p:cNvSpPr/>
              <p:nvPr/>
            </p:nvSpPr>
            <p:spPr>
              <a:xfrm>
                <a:off x="811475" y="3361250"/>
                <a:ext cx="118150" cy="258325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10333" extrusionOk="0">
                    <a:moveTo>
                      <a:pt x="4491" y="0"/>
                    </a:moveTo>
                    <a:cubicBezTo>
                      <a:pt x="4430" y="0"/>
                      <a:pt x="4373" y="31"/>
                      <a:pt x="4345" y="106"/>
                    </a:cubicBezTo>
                    <a:lnTo>
                      <a:pt x="52" y="10085"/>
                    </a:lnTo>
                    <a:cubicBezTo>
                      <a:pt x="0" y="10226"/>
                      <a:pt x="118" y="10333"/>
                      <a:pt x="231" y="10333"/>
                    </a:cubicBezTo>
                    <a:cubicBezTo>
                      <a:pt x="291" y="10333"/>
                      <a:pt x="349" y="10303"/>
                      <a:pt x="381" y="10232"/>
                    </a:cubicBezTo>
                    <a:lnTo>
                      <a:pt x="4673" y="242"/>
                    </a:lnTo>
                    <a:cubicBezTo>
                      <a:pt x="4725" y="109"/>
                      <a:pt x="4603" y="0"/>
                      <a:pt x="44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3" name="Google Shape;633;p4"/>
              <p:cNvSpPr/>
              <p:nvPr/>
            </p:nvSpPr>
            <p:spPr>
              <a:xfrm>
                <a:off x="787625" y="3413250"/>
                <a:ext cx="257575" cy="114175"/>
              </a:xfrm>
              <a:custGeom>
                <a:avLst/>
                <a:gdLst/>
                <a:ahLst/>
                <a:cxnLst/>
                <a:rect l="l" t="t" r="r" b="b"/>
                <a:pathLst>
                  <a:path w="10303" h="4567" extrusionOk="0">
                    <a:moveTo>
                      <a:pt x="235" y="0"/>
                    </a:moveTo>
                    <a:cubicBezTo>
                      <a:pt x="73" y="0"/>
                      <a:pt x="1" y="260"/>
                      <a:pt x="168" y="348"/>
                    </a:cubicBezTo>
                    <a:cubicBezTo>
                      <a:pt x="3441" y="1753"/>
                      <a:pt x="6703" y="3146"/>
                      <a:pt x="9966" y="4550"/>
                    </a:cubicBezTo>
                    <a:cubicBezTo>
                      <a:pt x="9991" y="4561"/>
                      <a:pt x="10016" y="4566"/>
                      <a:pt x="10039" y="4566"/>
                    </a:cubicBezTo>
                    <a:cubicBezTo>
                      <a:pt x="10211" y="4566"/>
                      <a:pt x="10302" y="4302"/>
                      <a:pt x="10113" y="4222"/>
                    </a:cubicBezTo>
                    <a:cubicBezTo>
                      <a:pt x="6839" y="2829"/>
                      <a:pt x="3589" y="1424"/>
                      <a:pt x="315" y="20"/>
                    </a:cubicBezTo>
                    <a:cubicBezTo>
                      <a:pt x="287" y="6"/>
                      <a:pt x="260" y="0"/>
                      <a:pt x="2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4" name="Google Shape;634;p4"/>
              <p:cNvSpPr/>
              <p:nvPr/>
            </p:nvSpPr>
            <p:spPr>
              <a:xfrm>
                <a:off x="824950" y="3386825"/>
                <a:ext cx="64250" cy="7455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982" extrusionOk="0">
                    <a:moveTo>
                      <a:pt x="1600" y="377"/>
                    </a:moveTo>
                    <a:cubicBezTo>
                      <a:pt x="2111" y="377"/>
                      <a:pt x="2193" y="1637"/>
                      <a:pt x="2195" y="2355"/>
                    </a:cubicBezTo>
                    <a:lnTo>
                      <a:pt x="2195" y="2355"/>
                    </a:lnTo>
                    <a:cubicBezTo>
                      <a:pt x="1642" y="1776"/>
                      <a:pt x="719" y="655"/>
                      <a:pt x="1484" y="397"/>
                    </a:cubicBezTo>
                    <a:cubicBezTo>
                      <a:pt x="1525" y="384"/>
                      <a:pt x="1563" y="377"/>
                      <a:pt x="1600" y="377"/>
                    </a:cubicBezTo>
                    <a:close/>
                    <a:moveTo>
                      <a:pt x="1658" y="1"/>
                    </a:moveTo>
                    <a:cubicBezTo>
                      <a:pt x="1568" y="1"/>
                      <a:pt x="1469" y="22"/>
                      <a:pt x="1359" y="69"/>
                    </a:cubicBezTo>
                    <a:cubicBezTo>
                      <a:pt x="0" y="635"/>
                      <a:pt x="1699" y="2391"/>
                      <a:pt x="2266" y="2934"/>
                    </a:cubicBezTo>
                    <a:cubicBezTo>
                      <a:pt x="2301" y="2967"/>
                      <a:pt x="2338" y="2981"/>
                      <a:pt x="2374" y="2981"/>
                    </a:cubicBezTo>
                    <a:cubicBezTo>
                      <a:pt x="2411" y="2981"/>
                      <a:pt x="2446" y="2967"/>
                      <a:pt x="2475" y="2943"/>
                    </a:cubicBezTo>
                    <a:lnTo>
                      <a:pt x="2475" y="2943"/>
                    </a:lnTo>
                    <a:cubicBezTo>
                      <a:pt x="2514" y="2921"/>
                      <a:pt x="2543" y="2881"/>
                      <a:pt x="2549" y="2821"/>
                    </a:cubicBezTo>
                    <a:cubicBezTo>
                      <a:pt x="2549" y="2821"/>
                      <a:pt x="2549" y="2821"/>
                      <a:pt x="2549" y="2821"/>
                    </a:cubicBezTo>
                    <a:lnTo>
                      <a:pt x="2549" y="2821"/>
                    </a:lnTo>
                    <a:cubicBezTo>
                      <a:pt x="2553" y="2801"/>
                      <a:pt x="2553" y="2781"/>
                      <a:pt x="2551" y="2760"/>
                    </a:cubicBezTo>
                    <a:lnTo>
                      <a:pt x="2551" y="2760"/>
                    </a:lnTo>
                    <a:cubicBezTo>
                      <a:pt x="2569" y="2094"/>
                      <a:pt x="2551" y="1"/>
                      <a:pt x="16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5" name="Google Shape;635;p4"/>
              <p:cNvSpPr/>
              <p:nvPr/>
            </p:nvSpPr>
            <p:spPr>
              <a:xfrm>
                <a:off x="880175" y="3417750"/>
                <a:ext cx="83300" cy="43825"/>
              </a:xfrm>
              <a:custGeom>
                <a:avLst/>
                <a:gdLst/>
                <a:ahLst/>
                <a:cxnLst/>
                <a:rect l="l" t="t" r="r" b="b"/>
                <a:pathLst>
                  <a:path w="3332" h="1753" extrusionOk="0">
                    <a:moveTo>
                      <a:pt x="2243" y="372"/>
                    </a:moveTo>
                    <a:cubicBezTo>
                      <a:pt x="2377" y="372"/>
                      <a:pt x="2485" y="428"/>
                      <a:pt x="2548" y="565"/>
                    </a:cubicBezTo>
                    <a:cubicBezTo>
                      <a:pt x="2883" y="1279"/>
                      <a:pt x="1491" y="1394"/>
                      <a:pt x="686" y="1394"/>
                    </a:cubicBezTo>
                    <a:cubicBezTo>
                      <a:pt x="668" y="1394"/>
                      <a:pt x="650" y="1394"/>
                      <a:pt x="633" y="1394"/>
                    </a:cubicBezTo>
                    <a:lnTo>
                      <a:pt x="633" y="1394"/>
                    </a:lnTo>
                    <a:cubicBezTo>
                      <a:pt x="1063" y="988"/>
                      <a:pt x="1799" y="372"/>
                      <a:pt x="2243" y="372"/>
                    </a:cubicBezTo>
                    <a:close/>
                    <a:moveTo>
                      <a:pt x="2306" y="0"/>
                    </a:moveTo>
                    <a:cubicBezTo>
                      <a:pt x="1584" y="0"/>
                      <a:pt x="508" y="1015"/>
                      <a:pt x="121" y="1406"/>
                    </a:cubicBezTo>
                    <a:lnTo>
                      <a:pt x="121" y="1406"/>
                    </a:lnTo>
                    <a:cubicBezTo>
                      <a:pt x="94" y="1422"/>
                      <a:pt x="72" y="1445"/>
                      <a:pt x="56" y="1472"/>
                    </a:cubicBezTo>
                    <a:lnTo>
                      <a:pt x="56" y="1472"/>
                    </a:lnTo>
                    <a:cubicBezTo>
                      <a:pt x="0" y="1536"/>
                      <a:pt x="7" y="1604"/>
                      <a:pt x="45" y="1655"/>
                    </a:cubicBezTo>
                    <a:lnTo>
                      <a:pt x="45" y="1655"/>
                    </a:lnTo>
                    <a:cubicBezTo>
                      <a:pt x="67" y="1701"/>
                      <a:pt x="111" y="1736"/>
                      <a:pt x="181" y="1743"/>
                    </a:cubicBezTo>
                    <a:cubicBezTo>
                      <a:pt x="298" y="1748"/>
                      <a:pt x="452" y="1753"/>
                      <a:pt x="627" y="1753"/>
                    </a:cubicBezTo>
                    <a:cubicBezTo>
                      <a:pt x="1627" y="1753"/>
                      <a:pt x="3331" y="1596"/>
                      <a:pt x="2888" y="440"/>
                    </a:cubicBezTo>
                    <a:cubicBezTo>
                      <a:pt x="2767" y="124"/>
                      <a:pt x="2558" y="0"/>
                      <a:pt x="23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6" name="Google Shape;636;p4"/>
              <p:cNvSpPr/>
              <p:nvPr/>
            </p:nvSpPr>
            <p:spPr>
              <a:xfrm>
                <a:off x="879675" y="3452200"/>
                <a:ext cx="6450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2981" extrusionOk="0">
                    <a:moveTo>
                      <a:pt x="378" y="620"/>
                    </a:moveTo>
                    <a:lnTo>
                      <a:pt x="378" y="620"/>
                    </a:lnTo>
                    <a:cubicBezTo>
                      <a:pt x="928" y="1198"/>
                      <a:pt x="1855" y="2326"/>
                      <a:pt x="1096" y="2585"/>
                    </a:cubicBezTo>
                    <a:cubicBezTo>
                      <a:pt x="1054" y="2598"/>
                      <a:pt x="1015" y="2604"/>
                      <a:pt x="978" y="2604"/>
                    </a:cubicBezTo>
                    <a:cubicBezTo>
                      <a:pt x="459" y="2604"/>
                      <a:pt x="382" y="1337"/>
                      <a:pt x="378" y="620"/>
                    </a:cubicBezTo>
                    <a:close/>
                    <a:moveTo>
                      <a:pt x="206" y="1"/>
                    </a:moveTo>
                    <a:cubicBezTo>
                      <a:pt x="175" y="1"/>
                      <a:pt x="145" y="11"/>
                      <a:pt x="119" y="28"/>
                    </a:cubicBezTo>
                    <a:lnTo>
                      <a:pt x="119" y="28"/>
                    </a:lnTo>
                    <a:cubicBezTo>
                      <a:pt x="71" y="47"/>
                      <a:pt x="35" y="90"/>
                      <a:pt x="31" y="161"/>
                    </a:cubicBezTo>
                    <a:cubicBezTo>
                      <a:pt x="31" y="161"/>
                      <a:pt x="31" y="161"/>
                      <a:pt x="31" y="161"/>
                    </a:cubicBezTo>
                    <a:lnTo>
                      <a:pt x="31" y="161"/>
                    </a:lnTo>
                    <a:cubicBezTo>
                      <a:pt x="28" y="179"/>
                      <a:pt x="27" y="197"/>
                      <a:pt x="29" y="215"/>
                    </a:cubicBezTo>
                    <a:lnTo>
                      <a:pt x="29" y="215"/>
                    </a:lnTo>
                    <a:cubicBezTo>
                      <a:pt x="0" y="867"/>
                      <a:pt x="15" y="2981"/>
                      <a:pt x="920" y="2981"/>
                    </a:cubicBezTo>
                    <a:cubicBezTo>
                      <a:pt x="1011" y="2981"/>
                      <a:pt x="1111" y="2959"/>
                      <a:pt x="1221" y="2913"/>
                    </a:cubicBezTo>
                    <a:cubicBezTo>
                      <a:pt x="2580" y="2347"/>
                      <a:pt x="881" y="591"/>
                      <a:pt x="314" y="47"/>
                    </a:cubicBezTo>
                    <a:cubicBezTo>
                      <a:pt x="279" y="15"/>
                      <a:pt x="242" y="1"/>
                      <a:pt x="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7" name="Google Shape;637;p4"/>
              <p:cNvSpPr/>
              <p:nvPr/>
            </p:nvSpPr>
            <p:spPr>
              <a:xfrm>
                <a:off x="805925" y="3452000"/>
                <a:ext cx="83075" cy="44275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771" extrusionOk="0">
                    <a:moveTo>
                      <a:pt x="2646" y="358"/>
                    </a:moveTo>
                    <a:cubicBezTo>
                      <a:pt x="2664" y="358"/>
                      <a:pt x="2682" y="359"/>
                      <a:pt x="2700" y="359"/>
                    </a:cubicBezTo>
                    <a:lnTo>
                      <a:pt x="2700" y="359"/>
                    </a:lnTo>
                    <a:cubicBezTo>
                      <a:pt x="2270" y="765"/>
                      <a:pt x="1533" y="1381"/>
                      <a:pt x="1090" y="1381"/>
                    </a:cubicBezTo>
                    <a:cubicBezTo>
                      <a:pt x="955" y="1381"/>
                      <a:pt x="848" y="1324"/>
                      <a:pt x="784" y="1188"/>
                    </a:cubicBezTo>
                    <a:cubicBezTo>
                      <a:pt x="449" y="473"/>
                      <a:pt x="1841" y="358"/>
                      <a:pt x="2646" y="358"/>
                    </a:cubicBezTo>
                    <a:close/>
                    <a:moveTo>
                      <a:pt x="2709" y="0"/>
                    </a:moveTo>
                    <a:cubicBezTo>
                      <a:pt x="1709" y="0"/>
                      <a:pt x="0" y="158"/>
                      <a:pt x="444" y="1335"/>
                    </a:cubicBezTo>
                    <a:cubicBezTo>
                      <a:pt x="565" y="1648"/>
                      <a:pt x="773" y="1770"/>
                      <a:pt x="1024" y="1770"/>
                    </a:cubicBezTo>
                    <a:cubicBezTo>
                      <a:pt x="1782" y="1770"/>
                      <a:pt x="2932" y="654"/>
                      <a:pt x="3264" y="305"/>
                    </a:cubicBezTo>
                    <a:cubicBezTo>
                      <a:pt x="3318" y="243"/>
                      <a:pt x="3322" y="180"/>
                      <a:pt x="3299" y="128"/>
                    </a:cubicBezTo>
                    <a:lnTo>
                      <a:pt x="3299" y="128"/>
                    </a:lnTo>
                    <a:cubicBezTo>
                      <a:pt x="3283" y="68"/>
                      <a:pt x="3236" y="18"/>
                      <a:pt x="3151" y="10"/>
                    </a:cubicBezTo>
                    <a:cubicBezTo>
                      <a:pt x="3035" y="5"/>
                      <a:pt x="2883" y="0"/>
                      <a:pt x="27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638" name="Google Shape;638;p4"/>
          <p:cNvGrpSpPr/>
          <p:nvPr/>
        </p:nvGrpSpPr>
        <p:grpSpPr>
          <a:xfrm>
            <a:off x="-84241" y="6395481"/>
            <a:ext cx="12361023" cy="635568"/>
            <a:chOff x="-63338" y="4415611"/>
            <a:chExt cx="9293759" cy="476676"/>
          </a:xfrm>
        </p:grpSpPr>
        <p:grpSp>
          <p:nvGrpSpPr>
            <p:cNvPr id="639" name="Google Shape;639;p4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640" name="Google Shape;640;p4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1" name="Google Shape;641;p4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2" name="Google Shape;642;p4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3" name="Google Shape;643;p4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644" name="Google Shape;644;p4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645" name="Google Shape;645;p4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6" name="Google Shape;646;p4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7" name="Google Shape;647;p4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8" name="Google Shape;648;p4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649" name="Google Shape;649;p4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650" name="Google Shape;650;p4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51" name="Google Shape;651;p4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52" name="Google Shape;652;p4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53" name="Google Shape;653;p4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654" name="Google Shape;654;p4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4"/>
          <p:cNvSpPr txBox="1">
            <a:spLocks noGrp="1"/>
          </p:cNvSpPr>
          <p:nvPr>
            <p:ph type="body" idx="1"/>
          </p:nvPr>
        </p:nvSpPr>
        <p:spPr>
          <a:xfrm>
            <a:off x="957625" y="1536633"/>
            <a:ext cx="10246588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596"/>
            </a:lvl1pPr>
            <a:lvl2pPr marL="1216152" lvl="1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4228" lvl="2" indent="-422275" rtl="0">
              <a:lnSpc>
                <a:spcPct val="115000"/>
              </a:lnSpc>
              <a:spcBef>
                <a:spcPts val="2128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2304" lvl="3" indent="-422275" rtl="0">
              <a:lnSpc>
                <a:spcPct val="115000"/>
              </a:lnSpc>
              <a:spcBef>
                <a:spcPts val="2128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0380" lvl="4" indent="-422275" rtl="0">
              <a:lnSpc>
                <a:spcPct val="115000"/>
              </a:lnSpc>
              <a:spcBef>
                <a:spcPts val="2128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48456" lvl="5" indent="-422275" rtl="0">
              <a:lnSpc>
                <a:spcPct val="115000"/>
              </a:lnSpc>
              <a:spcBef>
                <a:spcPts val="2128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56532" lvl="6" indent="-422275" rtl="0">
              <a:lnSpc>
                <a:spcPct val="115000"/>
              </a:lnSpc>
              <a:spcBef>
                <a:spcPts val="2128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64608" lvl="7" indent="-422275" rtl="0">
              <a:lnSpc>
                <a:spcPct val="115000"/>
              </a:lnSpc>
              <a:spcBef>
                <a:spcPts val="2128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72684" lvl="8" indent="-422275" rtl="0">
              <a:lnSpc>
                <a:spcPct val="115000"/>
              </a:lnSpc>
              <a:spcBef>
                <a:spcPts val="2128"/>
              </a:spcBef>
              <a:spcAft>
                <a:spcPts val="2128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5"/>
          <p:cNvSpPr/>
          <p:nvPr/>
        </p:nvSpPr>
        <p:spPr>
          <a:xfrm rot="10800000" flipH="1">
            <a:off x="-33" y="265133"/>
            <a:ext cx="12161923" cy="138892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658" name="Google Shape;658;p5"/>
          <p:cNvSpPr txBox="1">
            <a:spLocks noGrp="1"/>
          </p:cNvSpPr>
          <p:nvPr>
            <p:ph type="subTitle" idx="1"/>
          </p:nvPr>
        </p:nvSpPr>
        <p:spPr>
          <a:xfrm>
            <a:off x="1571336" y="3070833"/>
            <a:ext cx="3867209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lvl="2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lvl="3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lvl="4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lvl="5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lvl="6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lvl="7" algn="ctr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lvl="8" algn="ctr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>
            <a:endParaRPr/>
          </a:p>
        </p:txBody>
      </p:sp>
      <p:sp>
        <p:nvSpPr>
          <p:cNvPr id="659" name="Google Shape;659;p5"/>
          <p:cNvSpPr txBox="1">
            <a:spLocks noGrp="1"/>
          </p:cNvSpPr>
          <p:nvPr>
            <p:ph type="subTitle" idx="2"/>
          </p:nvPr>
        </p:nvSpPr>
        <p:spPr>
          <a:xfrm>
            <a:off x="6432447" y="3070833"/>
            <a:ext cx="3867209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Clr>
                <a:schemeClr val="accent4"/>
              </a:buClr>
              <a:buSzPts val="2600"/>
              <a:buFont typeface="Mountains of Christmas"/>
              <a:buNone/>
              <a:defRPr sz="3458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>
            <a:endParaRPr/>
          </a:p>
        </p:txBody>
      </p:sp>
      <p:sp>
        <p:nvSpPr>
          <p:cNvPr id="660" name="Google Shape;660;p5"/>
          <p:cNvSpPr txBox="1">
            <a:spLocks noGrp="1"/>
          </p:cNvSpPr>
          <p:nvPr>
            <p:ph type="subTitle" idx="3"/>
          </p:nvPr>
        </p:nvSpPr>
        <p:spPr>
          <a:xfrm>
            <a:off x="1571336" y="3889533"/>
            <a:ext cx="3867209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5"/>
          <p:cNvSpPr txBox="1">
            <a:spLocks noGrp="1"/>
          </p:cNvSpPr>
          <p:nvPr>
            <p:ph type="subTitle" idx="4"/>
          </p:nvPr>
        </p:nvSpPr>
        <p:spPr>
          <a:xfrm>
            <a:off x="6432447" y="3889533"/>
            <a:ext cx="3867209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5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63" name="Google Shape;663;p5"/>
          <p:cNvGrpSpPr/>
          <p:nvPr/>
        </p:nvGrpSpPr>
        <p:grpSpPr>
          <a:xfrm>
            <a:off x="-59" y="49"/>
            <a:ext cx="12161948" cy="6857948"/>
            <a:chOff x="-45" y="36"/>
            <a:chExt cx="9144083" cy="5143461"/>
          </a:xfrm>
        </p:grpSpPr>
        <p:sp>
          <p:nvSpPr>
            <p:cNvPr id="664" name="Google Shape;664;p5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5" name="Google Shape;665;p5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6" name="Google Shape;666;p5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7" name="Google Shape;667;p5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8" name="Google Shape;668;p5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9" name="Google Shape;669;p5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0" name="Google Shape;670;p5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1" name="Google Shape;671;p5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2" name="Google Shape;672;p5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3" name="Google Shape;673;p5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4" name="Google Shape;674;p5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5" name="Google Shape;675;p5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6" name="Google Shape;676;p5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7" name="Google Shape;677;p5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8" name="Google Shape;678;p5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9" name="Google Shape;679;p5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0" name="Google Shape;680;p5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1" name="Google Shape;681;p5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2" name="Google Shape;682;p5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3" name="Google Shape;683;p5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4" name="Google Shape;684;p5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5" name="Google Shape;685;p5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6" name="Google Shape;686;p5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7" name="Google Shape;687;p5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8" name="Google Shape;688;p5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9" name="Google Shape;689;p5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3" name="Google Shape;693;p5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4" name="Google Shape;694;p5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1" name="Google Shape;701;p5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2" name="Google Shape;702;p5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0" name="Google Shape;710;p5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1" name="Google Shape;711;p5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3" name="Google Shape;713;p5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4" name="Google Shape;714;p5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5" name="Google Shape;715;p5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6" name="Google Shape;716;p5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5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8" name="Google Shape;718;p5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9" name="Google Shape;719;p5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0" name="Google Shape;720;p5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1" name="Google Shape;721;p5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2" name="Google Shape;722;p5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3" name="Google Shape;723;p5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4" name="Google Shape;724;p5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5" name="Google Shape;725;p5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6" name="Google Shape;726;p5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7" name="Google Shape;727;p5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8" name="Google Shape;728;p5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29" name="Google Shape;729;p5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0" name="Google Shape;730;p5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1" name="Google Shape;731;p5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2" name="Google Shape;732;p5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3" name="Google Shape;733;p5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4" name="Google Shape;734;p5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5" name="Google Shape;735;p5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6" name="Google Shape;736;p5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7" name="Google Shape;737;p5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8" name="Google Shape;738;p5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39" name="Google Shape;739;p5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0" name="Google Shape;740;p5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1" name="Google Shape;741;p5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2" name="Google Shape;742;p5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3" name="Google Shape;743;p5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4" name="Google Shape;744;p5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5" name="Google Shape;745;p5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6" name="Google Shape;746;p5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7" name="Google Shape;747;p5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8" name="Google Shape;748;p5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49" name="Google Shape;749;p5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50" name="Google Shape;750;p5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51" name="Google Shape;751;p5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52" name="Google Shape;752;p5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53" name="Google Shape;753;p5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54" name="Google Shape;754;p5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55" name="Google Shape;755;p5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7"/>
          <p:cNvSpPr txBox="1">
            <a:spLocks noGrp="1"/>
          </p:cNvSpPr>
          <p:nvPr>
            <p:ph type="subTitle" idx="1"/>
          </p:nvPr>
        </p:nvSpPr>
        <p:spPr>
          <a:xfrm>
            <a:off x="957625" y="1616700"/>
            <a:ext cx="3867209" cy="42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7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56" name="Google Shape;856;p7"/>
          <p:cNvGrpSpPr/>
          <p:nvPr/>
        </p:nvGrpSpPr>
        <p:grpSpPr>
          <a:xfrm>
            <a:off x="-59" y="49"/>
            <a:ext cx="12161948" cy="6857948"/>
            <a:chOff x="-45" y="36"/>
            <a:chExt cx="9144083" cy="5143461"/>
          </a:xfrm>
        </p:grpSpPr>
        <p:sp>
          <p:nvSpPr>
            <p:cNvPr id="857" name="Google Shape;857;p7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58" name="Google Shape;858;p7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59" name="Google Shape;859;p7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0" name="Google Shape;860;p7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1" name="Google Shape;861;p7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2" name="Google Shape;862;p7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3" name="Google Shape;863;p7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4" name="Google Shape;864;p7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5" name="Google Shape;865;p7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6" name="Google Shape;866;p7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7" name="Google Shape;867;p7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8" name="Google Shape;868;p7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9" name="Google Shape;869;p7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0" name="Google Shape;870;p7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1" name="Google Shape;871;p7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2" name="Google Shape;872;p7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3" name="Google Shape;873;p7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4" name="Google Shape;874;p7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5" name="Google Shape;875;p7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6" name="Google Shape;876;p7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7" name="Google Shape;877;p7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8" name="Google Shape;878;p7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9" name="Google Shape;879;p7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0" name="Google Shape;880;p7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1" name="Google Shape;881;p7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2" name="Google Shape;882;p7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6" name="Google Shape;906;p7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7" name="Google Shape;907;p7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8" name="Google Shape;908;p7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09" name="Google Shape;909;p7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0" name="Google Shape;910;p7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1" name="Google Shape;911;p7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2" name="Google Shape;912;p7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3" name="Google Shape;913;p7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4" name="Google Shape;914;p7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5" name="Google Shape;915;p7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6" name="Google Shape;916;p7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7" name="Google Shape;917;p7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8" name="Google Shape;918;p7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19" name="Google Shape;919;p7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0" name="Google Shape;920;p7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1" name="Google Shape;921;p7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2" name="Google Shape;922;p7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3" name="Google Shape;923;p7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4" name="Google Shape;924;p7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5" name="Google Shape;925;p7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6" name="Google Shape;926;p7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7" name="Google Shape;927;p7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8" name="Google Shape;928;p7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9" name="Google Shape;929;p7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0" name="Google Shape;930;p7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1" name="Google Shape;931;p7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2" name="Google Shape;932;p7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3" name="Google Shape;933;p7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4" name="Google Shape;934;p7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5" name="Google Shape;935;p7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6" name="Google Shape;936;p7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7" name="Google Shape;937;p7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8" name="Google Shape;938;p7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9" name="Google Shape;939;p7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0" name="Google Shape;940;p7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1" name="Google Shape;941;p7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2" name="Google Shape;942;p7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3" name="Google Shape;943;p7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4" name="Google Shape;944;p7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5" name="Google Shape;945;p7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6" name="Google Shape;946;p7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7" name="Google Shape;947;p7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8" name="Google Shape;948;p7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9" name="Google Shape;949;p7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1" name="Google Shape;1261;p9"/>
          <p:cNvGrpSpPr/>
          <p:nvPr/>
        </p:nvGrpSpPr>
        <p:grpSpPr>
          <a:xfrm>
            <a:off x="-45" y="1117733"/>
            <a:ext cx="12161923" cy="2522763"/>
            <a:chOff x="1190200" y="503225"/>
            <a:chExt cx="5212075" cy="1819825"/>
          </a:xfrm>
        </p:grpSpPr>
        <p:sp>
          <p:nvSpPr>
            <p:cNvPr id="1262" name="Google Shape;1262;p9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3" name="Google Shape;1263;p9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264" name="Google Shape;1264;p9"/>
          <p:cNvGrpSpPr/>
          <p:nvPr/>
        </p:nvGrpSpPr>
        <p:grpSpPr>
          <a:xfrm>
            <a:off x="-59" y="49"/>
            <a:ext cx="12161948" cy="6857948"/>
            <a:chOff x="-45" y="36"/>
            <a:chExt cx="9144083" cy="5143461"/>
          </a:xfrm>
        </p:grpSpPr>
        <p:sp>
          <p:nvSpPr>
            <p:cNvPr id="1265" name="Google Shape;1265;p9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6" name="Google Shape;1266;p9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7" name="Google Shape;1267;p9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8" name="Google Shape;1268;p9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9" name="Google Shape;1269;p9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0" name="Google Shape;1270;p9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1" name="Google Shape;1271;p9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2" name="Google Shape;1272;p9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3" name="Google Shape;1273;p9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4" name="Google Shape;1274;p9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5" name="Google Shape;1275;p9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6" name="Google Shape;1276;p9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7" name="Google Shape;1277;p9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8" name="Google Shape;1278;p9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9" name="Google Shape;1279;p9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0" name="Google Shape;1280;p9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1" name="Google Shape;1281;p9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2" name="Google Shape;1282;p9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3" name="Google Shape;1283;p9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4" name="Google Shape;1284;p9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5" name="Google Shape;1285;p9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6" name="Google Shape;1286;p9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7" name="Google Shape;1287;p9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8" name="Google Shape;1288;p9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9" name="Google Shape;1289;p9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0" name="Google Shape;1290;p9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1" name="Google Shape;1291;p9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2" name="Google Shape;1292;p9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4" name="Google Shape;1314;p9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5" name="Google Shape;1315;p9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6" name="Google Shape;1316;p9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7" name="Google Shape;1317;p9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8" name="Google Shape;1318;p9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9" name="Google Shape;1319;p9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0" name="Google Shape;1320;p9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1" name="Google Shape;1321;p9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2" name="Google Shape;1322;p9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3" name="Google Shape;1323;p9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4" name="Google Shape;1324;p9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5" name="Google Shape;1325;p9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6" name="Google Shape;1326;p9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7" name="Google Shape;1327;p9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8" name="Google Shape;1328;p9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9" name="Google Shape;1329;p9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0" name="Google Shape;1330;p9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1" name="Google Shape;1331;p9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2" name="Google Shape;1332;p9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3" name="Google Shape;1333;p9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4" name="Google Shape;1334;p9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5" name="Google Shape;1335;p9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6" name="Google Shape;1336;p9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7" name="Google Shape;1337;p9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8" name="Google Shape;1338;p9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9" name="Google Shape;1339;p9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0" name="Google Shape;1340;p9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1" name="Google Shape;1341;p9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2" name="Google Shape;1342;p9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3" name="Google Shape;1343;p9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4" name="Google Shape;1344;p9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5" name="Google Shape;1345;p9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6" name="Google Shape;1346;p9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7" name="Google Shape;1347;p9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8" name="Google Shape;1348;p9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9" name="Google Shape;1349;p9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0" name="Google Shape;1350;p9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1" name="Google Shape;1351;p9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2" name="Google Shape;1352;p9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3" name="Google Shape;1353;p9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4" name="Google Shape;1354;p9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5" name="Google Shape;1355;p9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6" name="Google Shape;1356;p9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358" name="Google Shape;1358;p9"/>
          <p:cNvSpPr txBox="1">
            <a:spLocks noGrp="1"/>
          </p:cNvSpPr>
          <p:nvPr>
            <p:ph type="title"/>
          </p:nvPr>
        </p:nvSpPr>
        <p:spPr>
          <a:xfrm>
            <a:off x="957625" y="2906167"/>
            <a:ext cx="10246588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359" name="Google Shape;1359;p9"/>
          <p:cNvSpPr txBox="1">
            <a:spLocks noGrp="1"/>
          </p:cNvSpPr>
          <p:nvPr>
            <p:ph type="title" idx="2" hasCustomPrompt="1"/>
          </p:nvPr>
        </p:nvSpPr>
        <p:spPr>
          <a:xfrm>
            <a:off x="3985516" y="1783767"/>
            <a:ext cx="4190807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9pPr>
          </a:lstStyle>
          <a:p>
            <a:r>
              <a:t>xx%</a:t>
            </a:r>
          </a:p>
        </p:txBody>
      </p:sp>
      <p:sp>
        <p:nvSpPr>
          <p:cNvPr id="1360" name="Google Shape;1360;p9"/>
          <p:cNvSpPr txBox="1">
            <a:spLocks noGrp="1"/>
          </p:cNvSpPr>
          <p:nvPr>
            <p:ph type="subTitle" idx="1"/>
          </p:nvPr>
        </p:nvSpPr>
        <p:spPr>
          <a:xfrm>
            <a:off x="3181343" y="4176233"/>
            <a:ext cx="5799218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8" name="Google Shape;1458;p11"/>
          <p:cNvGrpSpPr/>
          <p:nvPr/>
        </p:nvGrpSpPr>
        <p:grpSpPr>
          <a:xfrm>
            <a:off x="-45" y="203333"/>
            <a:ext cx="12161923" cy="2522763"/>
            <a:chOff x="1190200" y="503225"/>
            <a:chExt cx="5212075" cy="1819825"/>
          </a:xfrm>
        </p:grpSpPr>
        <p:sp>
          <p:nvSpPr>
            <p:cNvPr id="1459" name="Google Shape;1459;p11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461" name="Google Shape;1461;p11"/>
          <p:cNvGrpSpPr/>
          <p:nvPr/>
        </p:nvGrpSpPr>
        <p:grpSpPr>
          <a:xfrm>
            <a:off x="-59" y="49"/>
            <a:ext cx="12161948" cy="6857948"/>
            <a:chOff x="-45" y="36"/>
            <a:chExt cx="9144083" cy="5143461"/>
          </a:xfrm>
        </p:grpSpPr>
        <p:sp>
          <p:nvSpPr>
            <p:cNvPr id="1462" name="Google Shape;1462;p11"/>
            <p:cNvSpPr/>
            <p:nvPr/>
          </p:nvSpPr>
          <p:spPr>
            <a:xfrm rot="10800000" flipH="1">
              <a:off x="2401974" y="41562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1463" name="Google Shape;1463;p11"/>
            <p:cNvGrpSpPr/>
            <p:nvPr/>
          </p:nvGrpSpPr>
          <p:grpSpPr>
            <a:xfrm>
              <a:off x="-45" y="36"/>
              <a:ext cx="9144083" cy="5143461"/>
              <a:chOff x="-45" y="36"/>
              <a:chExt cx="9144083" cy="5143461"/>
            </a:xfrm>
          </p:grpSpPr>
          <p:sp>
            <p:nvSpPr>
              <p:cNvPr id="1464" name="Google Shape;1464;p11"/>
              <p:cNvSpPr/>
              <p:nvPr/>
            </p:nvSpPr>
            <p:spPr>
              <a:xfrm flipH="1">
                <a:off x="7939216" y="1346550"/>
                <a:ext cx="56148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65" name="Google Shape;1465;p11"/>
              <p:cNvSpPr/>
              <p:nvPr/>
            </p:nvSpPr>
            <p:spPr>
              <a:xfrm flipH="1">
                <a:off x="7627240" y="213003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 flipH="1">
                <a:off x="7688643" y="880466"/>
                <a:ext cx="41219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67" name="Google Shape;1467;p11"/>
              <p:cNvSpPr/>
              <p:nvPr/>
            </p:nvSpPr>
            <p:spPr>
              <a:xfrm flipH="1">
                <a:off x="8732199" y="13062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68" name="Google Shape;1468;p11"/>
              <p:cNvSpPr/>
              <p:nvPr/>
            </p:nvSpPr>
            <p:spPr>
              <a:xfrm flipH="1">
                <a:off x="8700624" y="874478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69" name="Google Shape;1469;p11"/>
              <p:cNvSpPr/>
              <p:nvPr/>
            </p:nvSpPr>
            <p:spPr>
              <a:xfrm flipH="1">
                <a:off x="8092554" y="657970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0" name="Google Shape;1470;p11"/>
              <p:cNvSpPr/>
              <p:nvPr/>
            </p:nvSpPr>
            <p:spPr>
              <a:xfrm flipH="1">
                <a:off x="8570097" y="18224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1" name="Google Shape;1471;p11"/>
              <p:cNvSpPr/>
              <p:nvPr/>
            </p:nvSpPr>
            <p:spPr>
              <a:xfrm flipH="1">
                <a:off x="9061644" y="146394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2" name="Google Shape;1472;p11"/>
              <p:cNvSpPr/>
              <p:nvPr/>
            </p:nvSpPr>
            <p:spPr>
              <a:xfrm flipH="1">
                <a:off x="7425783" y="321562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3" name="Google Shape;1473;p11"/>
              <p:cNvSpPr/>
              <p:nvPr/>
            </p:nvSpPr>
            <p:spPr>
              <a:xfrm flipH="1">
                <a:off x="8966126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4" name="Google Shape;1474;p11"/>
              <p:cNvSpPr/>
              <p:nvPr/>
            </p:nvSpPr>
            <p:spPr>
              <a:xfrm flipH="1">
                <a:off x="7919091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5" name="Google Shape;1475;p11"/>
              <p:cNvSpPr/>
              <p:nvPr/>
            </p:nvSpPr>
            <p:spPr>
              <a:xfrm flipH="1">
                <a:off x="6849244" y="75068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6" name="Google Shape;1476;p11"/>
              <p:cNvSpPr/>
              <p:nvPr/>
            </p:nvSpPr>
            <p:spPr>
              <a:xfrm flipH="1">
                <a:off x="6444688" y="407888"/>
                <a:ext cx="55223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7" name="Google Shape;1477;p11"/>
              <p:cNvSpPr/>
              <p:nvPr/>
            </p:nvSpPr>
            <p:spPr>
              <a:xfrm flipH="1">
                <a:off x="6098372" y="9255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8" name="Google Shape;1478;p11"/>
              <p:cNvSpPr/>
              <p:nvPr/>
            </p:nvSpPr>
            <p:spPr>
              <a:xfrm flipH="1">
                <a:off x="6849253" y="531628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79" name="Google Shape;1479;p11"/>
              <p:cNvSpPr/>
              <p:nvPr/>
            </p:nvSpPr>
            <p:spPr>
              <a:xfrm flipH="1">
                <a:off x="4876100" y="657970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0" name="Google Shape;1480;p11"/>
              <p:cNvSpPr/>
              <p:nvPr/>
            </p:nvSpPr>
            <p:spPr>
              <a:xfrm flipH="1">
                <a:off x="4398601" y="182243"/>
                <a:ext cx="55223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1" name="Google Shape;1481;p11"/>
              <p:cNvSpPr/>
              <p:nvPr/>
            </p:nvSpPr>
            <p:spPr>
              <a:xfrm flipH="1">
                <a:off x="5542871" y="321562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2" name="Google Shape;1482;p11"/>
              <p:cNvSpPr/>
              <p:nvPr/>
            </p:nvSpPr>
            <p:spPr>
              <a:xfrm flipH="1">
                <a:off x="3710895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3" name="Google Shape;1483;p11"/>
              <p:cNvSpPr/>
              <p:nvPr/>
            </p:nvSpPr>
            <p:spPr>
              <a:xfrm flipH="1">
                <a:off x="5062730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4" name="Google Shape;1484;p11"/>
              <p:cNvSpPr/>
              <p:nvPr/>
            </p:nvSpPr>
            <p:spPr>
              <a:xfrm flipH="1">
                <a:off x="6149180" y="18924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5" name="Google Shape;1485;p11"/>
              <p:cNvSpPr/>
              <p:nvPr/>
            </p:nvSpPr>
            <p:spPr>
              <a:xfrm flipH="1">
                <a:off x="5791727" y="36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6" name="Google Shape;1486;p11"/>
              <p:cNvSpPr/>
              <p:nvPr/>
            </p:nvSpPr>
            <p:spPr>
              <a:xfrm flipH="1">
                <a:off x="5433350" y="604514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7" name="Google Shape;1487;p11"/>
              <p:cNvSpPr/>
              <p:nvPr/>
            </p:nvSpPr>
            <p:spPr>
              <a:xfrm flipH="1">
                <a:off x="4983859" y="35485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8" name="Google Shape;1488;p11"/>
              <p:cNvSpPr/>
              <p:nvPr/>
            </p:nvSpPr>
            <p:spPr>
              <a:xfrm flipH="1">
                <a:off x="7542501" y="318625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89" name="Google Shape;1489;p11"/>
              <p:cNvSpPr/>
              <p:nvPr/>
            </p:nvSpPr>
            <p:spPr>
              <a:xfrm flipH="1">
                <a:off x="4612388" y="947087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0" name="Google Shape;1490;p11"/>
              <p:cNvSpPr/>
              <p:nvPr/>
            </p:nvSpPr>
            <p:spPr>
              <a:xfrm flipH="1">
                <a:off x="403674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1" name="Google Shape;1491;p11"/>
              <p:cNvSpPr/>
              <p:nvPr/>
            </p:nvSpPr>
            <p:spPr>
              <a:xfrm flipH="1">
                <a:off x="8562214" y="19817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2" name="Google Shape;1492;p11"/>
              <p:cNvSpPr/>
              <p:nvPr/>
            </p:nvSpPr>
            <p:spPr>
              <a:xfrm flipH="1">
                <a:off x="9101938" y="2113112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3" name="Google Shape;1493;p11"/>
              <p:cNvSpPr/>
              <p:nvPr/>
            </p:nvSpPr>
            <p:spPr>
              <a:xfrm flipH="1">
                <a:off x="8958244" y="3344877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4" name="Google Shape;1494;p11"/>
              <p:cNvSpPr/>
              <p:nvPr/>
            </p:nvSpPr>
            <p:spPr>
              <a:xfrm flipH="1">
                <a:off x="7349583" y="1383321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5" name="Google Shape;1495;p11"/>
              <p:cNvSpPr/>
              <p:nvPr/>
            </p:nvSpPr>
            <p:spPr>
              <a:xfrm flipH="1">
                <a:off x="8562214" y="152527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6" name="Google Shape;1496;p11"/>
              <p:cNvSpPr/>
              <p:nvPr/>
            </p:nvSpPr>
            <p:spPr>
              <a:xfrm flipH="1">
                <a:off x="8145135" y="103642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7" name="Google Shape;1497;p11"/>
              <p:cNvSpPr/>
              <p:nvPr/>
            </p:nvSpPr>
            <p:spPr>
              <a:xfrm flipH="1">
                <a:off x="8937194" y="2015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8" name="Google Shape;1498;p11"/>
              <p:cNvSpPr/>
              <p:nvPr/>
            </p:nvSpPr>
            <p:spPr>
              <a:xfrm flipH="1">
                <a:off x="8254657" y="24181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99" name="Google Shape;1499;p11"/>
              <p:cNvSpPr/>
              <p:nvPr/>
            </p:nvSpPr>
            <p:spPr>
              <a:xfrm flipH="1">
                <a:off x="7646587" y="483601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0" name="Google Shape;1500;p11"/>
              <p:cNvSpPr/>
              <p:nvPr/>
            </p:nvSpPr>
            <p:spPr>
              <a:xfrm flipH="1">
                <a:off x="8351906" y="2265512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1" name="Google Shape;1501;p11"/>
              <p:cNvSpPr/>
              <p:nvPr/>
            </p:nvSpPr>
            <p:spPr>
              <a:xfrm>
                <a:off x="1566602" y="144423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2" name="Google Shape;1502;p11"/>
              <p:cNvSpPr/>
              <p:nvPr/>
            </p:nvSpPr>
            <p:spPr>
              <a:xfrm>
                <a:off x="1144282" y="206138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3" name="Google Shape;1503;p11"/>
              <p:cNvSpPr/>
              <p:nvPr/>
            </p:nvSpPr>
            <p:spPr>
              <a:xfrm>
                <a:off x="1795144" y="1032866"/>
                <a:ext cx="41219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4" name="Google Shape;1504;p11"/>
              <p:cNvSpPr/>
              <p:nvPr/>
            </p:nvSpPr>
            <p:spPr>
              <a:xfrm>
                <a:off x="370587" y="13062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5" name="Google Shape;1505;p11"/>
              <p:cNvSpPr/>
              <p:nvPr/>
            </p:nvSpPr>
            <p:spPr>
              <a:xfrm>
                <a:off x="339937" y="874478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6" name="Google Shape;1506;p11"/>
              <p:cNvSpPr/>
              <p:nvPr/>
            </p:nvSpPr>
            <p:spPr>
              <a:xfrm>
                <a:off x="995303" y="657970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7" name="Google Shape;1507;p11"/>
              <p:cNvSpPr/>
              <p:nvPr/>
            </p:nvSpPr>
            <p:spPr>
              <a:xfrm>
                <a:off x="517805" y="18224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8" name="Google Shape;1508;p11"/>
              <p:cNvSpPr/>
              <p:nvPr/>
            </p:nvSpPr>
            <p:spPr>
              <a:xfrm>
                <a:off x="26258" y="146394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09" name="Google Shape;1509;p11"/>
              <p:cNvSpPr/>
              <p:nvPr/>
            </p:nvSpPr>
            <p:spPr>
              <a:xfrm>
                <a:off x="1662956" y="321562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0" name="Google Shape;1510;p11"/>
              <p:cNvSpPr/>
              <p:nvPr/>
            </p:nvSpPr>
            <p:spPr>
              <a:xfrm>
                <a:off x="135779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1" name="Google Shape;1511;p11"/>
              <p:cNvSpPr/>
              <p:nvPr/>
            </p:nvSpPr>
            <p:spPr>
              <a:xfrm>
                <a:off x="118281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2" name="Google Shape;1512;p11"/>
              <p:cNvSpPr/>
              <p:nvPr/>
            </p:nvSpPr>
            <p:spPr>
              <a:xfrm>
                <a:off x="2190437" y="75068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3" name="Google Shape;1513;p11"/>
              <p:cNvSpPr/>
              <p:nvPr/>
            </p:nvSpPr>
            <p:spPr>
              <a:xfrm>
                <a:off x="6758140" y="1128998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4" name="Google Shape;1514;p11"/>
              <p:cNvSpPr/>
              <p:nvPr/>
            </p:nvSpPr>
            <p:spPr>
              <a:xfrm>
                <a:off x="5937622" y="531628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5" name="Google Shape;1515;p11"/>
              <p:cNvSpPr/>
              <p:nvPr/>
            </p:nvSpPr>
            <p:spPr>
              <a:xfrm>
                <a:off x="4136439" y="734170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6" name="Google Shape;1516;p11"/>
              <p:cNvSpPr/>
              <p:nvPr/>
            </p:nvSpPr>
            <p:spPr>
              <a:xfrm>
                <a:off x="4690182" y="182243"/>
                <a:ext cx="55223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7" name="Google Shape;1517;p11"/>
              <p:cNvSpPr/>
              <p:nvPr/>
            </p:nvSpPr>
            <p:spPr>
              <a:xfrm>
                <a:off x="2935387" y="473962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8" name="Google Shape;1518;p11"/>
              <p:cNvSpPr/>
              <p:nvPr/>
            </p:nvSpPr>
            <p:spPr>
              <a:xfrm>
                <a:off x="5086211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19" name="Google Shape;1519;p11"/>
              <p:cNvSpPr/>
              <p:nvPr/>
            </p:nvSpPr>
            <p:spPr>
              <a:xfrm>
                <a:off x="403917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0" name="Google Shape;1520;p11"/>
              <p:cNvSpPr/>
              <p:nvPr/>
            </p:nvSpPr>
            <p:spPr>
              <a:xfrm>
                <a:off x="2874736" y="871517"/>
                <a:ext cx="103444" cy="92953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1" name="Google Shape;1521;p11"/>
              <p:cNvSpPr/>
              <p:nvPr/>
            </p:nvSpPr>
            <p:spPr>
              <a:xfrm>
                <a:off x="2952726" y="18924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2" name="Google Shape;1522;p11"/>
              <p:cNvSpPr/>
              <p:nvPr/>
            </p:nvSpPr>
            <p:spPr>
              <a:xfrm>
                <a:off x="3311059" y="36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3" name="Google Shape;1523;p11"/>
              <p:cNvSpPr/>
              <p:nvPr/>
            </p:nvSpPr>
            <p:spPr>
              <a:xfrm>
                <a:off x="3440837" y="833114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4" name="Google Shape;1524;p11"/>
              <p:cNvSpPr/>
              <p:nvPr/>
            </p:nvSpPr>
            <p:spPr>
              <a:xfrm>
                <a:off x="4118047" y="35485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5" name="Google Shape;1525;p11"/>
              <p:cNvSpPr/>
              <p:nvPr/>
            </p:nvSpPr>
            <p:spPr>
              <a:xfrm>
                <a:off x="1954618" y="3472228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6" name="Google Shape;1526;p11"/>
              <p:cNvSpPr/>
              <p:nvPr/>
            </p:nvSpPr>
            <p:spPr>
              <a:xfrm>
                <a:off x="2232075" y="790628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7" name="Google Shape;1527;p11"/>
              <p:cNvSpPr/>
              <p:nvPr/>
            </p:nvSpPr>
            <p:spPr>
              <a:xfrm>
                <a:off x="7959105" y="261240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8" name="Google Shape;1528;p11"/>
              <p:cNvSpPr/>
              <p:nvPr/>
            </p:nvSpPr>
            <p:spPr>
              <a:xfrm>
                <a:off x="5065161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29" name="Google Shape;1529;p11"/>
              <p:cNvSpPr/>
              <p:nvPr/>
            </p:nvSpPr>
            <p:spPr>
              <a:xfrm>
                <a:off x="1182819" y="2551157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0" name="Google Shape;1530;p11"/>
              <p:cNvSpPr/>
              <p:nvPr/>
            </p:nvSpPr>
            <p:spPr>
              <a:xfrm>
                <a:off x="387291" y="25151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1" name="Google Shape;1531;p11"/>
              <p:cNvSpPr/>
              <p:nvPr/>
            </p:nvSpPr>
            <p:spPr>
              <a:xfrm>
                <a:off x="-32" y="2113112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2" name="Google Shape;1532;p11"/>
              <p:cNvSpPr/>
              <p:nvPr/>
            </p:nvSpPr>
            <p:spPr>
              <a:xfrm>
                <a:off x="144543" y="3344877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3" name="Google Shape;1533;p11"/>
              <p:cNvSpPr/>
              <p:nvPr/>
            </p:nvSpPr>
            <p:spPr>
              <a:xfrm>
                <a:off x="768291" y="190627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4" name="Google Shape;1534;p11"/>
              <p:cNvSpPr/>
              <p:nvPr/>
            </p:nvSpPr>
            <p:spPr>
              <a:xfrm>
                <a:off x="957651" y="103642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5" name="Google Shape;1535;p11"/>
              <p:cNvSpPr/>
              <p:nvPr/>
            </p:nvSpPr>
            <p:spPr>
              <a:xfrm>
                <a:off x="165593" y="2015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6" name="Google Shape;1536;p11"/>
              <p:cNvSpPr/>
              <p:nvPr/>
            </p:nvSpPr>
            <p:spPr>
              <a:xfrm>
                <a:off x="848130" y="24181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7" name="Google Shape;1537;p11"/>
              <p:cNvSpPr/>
              <p:nvPr/>
            </p:nvSpPr>
            <p:spPr>
              <a:xfrm>
                <a:off x="1455319" y="483601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8" name="Google Shape;1538;p11"/>
              <p:cNvSpPr/>
              <p:nvPr/>
            </p:nvSpPr>
            <p:spPr>
              <a:xfrm rot="10800000">
                <a:off x="8091603" y="3207442"/>
                <a:ext cx="56148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39" name="Google Shape;1539;p11"/>
              <p:cNvSpPr/>
              <p:nvPr/>
            </p:nvSpPr>
            <p:spPr>
              <a:xfrm rot="10800000">
                <a:off x="8732187" y="379605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0" name="Google Shape;1540;p11"/>
              <p:cNvSpPr/>
              <p:nvPr/>
            </p:nvSpPr>
            <p:spPr>
              <a:xfrm rot="10800000">
                <a:off x="8700612" y="4176015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1" name="Google Shape;1541;p11"/>
              <p:cNvSpPr/>
              <p:nvPr/>
            </p:nvSpPr>
            <p:spPr>
              <a:xfrm rot="10800000">
                <a:off x="8570085" y="490519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2" name="Google Shape;1542;p11"/>
              <p:cNvSpPr/>
              <p:nvPr/>
            </p:nvSpPr>
            <p:spPr>
              <a:xfrm rot="10800000">
                <a:off x="9061631" y="362345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3" name="Google Shape;1543;p11"/>
              <p:cNvSpPr/>
              <p:nvPr/>
            </p:nvSpPr>
            <p:spPr>
              <a:xfrm rot="10800000">
                <a:off x="7425770" y="4461074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4" name="Google Shape;1544;p11"/>
              <p:cNvSpPr/>
              <p:nvPr/>
            </p:nvSpPr>
            <p:spPr>
              <a:xfrm rot="10800000">
                <a:off x="8966114" y="463796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5" name="Google Shape;1545;p11"/>
              <p:cNvSpPr/>
              <p:nvPr/>
            </p:nvSpPr>
            <p:spPr>
              <a:xfrm rot="10800000">
                <a:off x="7690478" y="47939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6" name="Google Shape;1546;p11"/>
              <p:cNvSpPr/>
              <p:nvPr/>
            </p:nvSpPr>
            <p:spPr>
              <a:xfrm rot="10800000">
                <a:off x="6849231" y="4975557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7" name="Google Shape;1547;p11"/>
              <p:cNvSpPr/>
              <p:nvPr/>
            </p:nvSpPr>
            <p:spPr>
              <a:xfrm rot="10800000">
                <a:off x="6825676" y="3841304"/>
                <a:ext cx="55223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8" name="Google Shape;1548;p11"/>
              <p:cNvSpPr/>
              <p:nvPr/>
            </p:nvSpPr>
            <p:spPr>
              <a:xfrm rot="10800000">
                <a:off x="6849240" y="4366465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49" name="Google Shape;1549;p11"/>
              <p:cNvSpPr/>
              <p:nvPr/>
            </p:nvSpPr>
            <p:spPr>
              <a:xfrm rot="10800000">
                <a:off x="5542859" y="4765874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0" name="Google Shape;1550;p11"/>
              <p:cNvSpPr/>
              <p:nvPr/>
            </p:nvSpPr>
            <p:spPr>
              <a:xfrm rot="10800000">
                <a:off x="5062718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1" name="Google Shape;1551;p11"/>
              <p:cNvSpPr/>
              <p:nvPr/>
            </p:nvSpPr>
            <p:spPr>
              <a:xfrm rot="10800000">
                <a:off x="6301567" y="453207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2" name="Google Shape;1552;p11"/>
              <p:cNvSpPr/>
              <p:nvPr/>
            </p:nvSpPr>
            <p:spPr>
              <a:xfrm rot="10800000">
                <a:off x="5791715" y="5102283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3" name="Google Shape;1553;p11"/>
              <p:cNvSpPr/>
              <p:nvPr/>
            </p:nvSpPr>
            <p:spPr>
              <a:xfrm rot="10800000">
                <a:off x="4983847" y="474746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4" name="Google Shape;1554;p11"/>
              <p:cNvSpPr/>
              <p:nvPr/>
            </p:nvSpPr>
            <p:spPr>
              <a:xfrm rot="10800000">
                <a:off x="8228288" y="199226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5" name="Google Shape;1555;p11"/>
              <p:cNvSpPr/>
              <p:nvPr/>
            </p:nvSpPr>
            <p:spPr>
              <a:xfrm rot="10800000">
                <a:off x="4036732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6" name="Google Shape;1556;p11"/>
              <p:cNvSpPr/>
              <p:nvPr/>
            </p:nvSpPr>
            <p:spPr>
              <a:xfrm rot="10800000">
                <a:off x="8604258" y="2827883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7" name="Google Shape;1557;p11"/>
              <p:cNvSpPr/>
              <p:nvPr/>
            </p:nvSpPr>
            <p:spPr>
              <a:xfrm rot="10800000">
                <a:off x="9101926" y="2988326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8" name="Google Shape;1558;p11"/>
              <p:cNvSpPr/>
              <p:nvPr/>
            </p:nvSpPr>
            <p:spPr>
              <a:xfrm rot="10800000">
                <a:off x="8958231" y="1756561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59" name="Google Shape;1559;p11"/>
              <p:cNvSpPr/>
              <p:nvPr/>
            </p:nvSpPr>
            <p:spPr>
              <a:xfrm rot="10800000">
                <a:off x="8562202" y="357704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0" name="Google Shape;1560;p11"/>
              <p:cNvSpPr/>
              <p:nvPr/>
            </p:nvSpPr>
            <p:spPr>
              <a:xfrm rot="10800000">
                <a:off x="7992723" y="383640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1" name="Google Shape;1561;p11"/>
              <p:cNvSpPr/>
              <p:nvPr/>
            </p:nvSpPr>
            <p:spPr>
              <a:xfrm rot="10800000">
                <a:off x="8937181" y="508127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2" name="Google Shape;1562;p11"/>
              <p:cNvSpPr/>
              <p:nvPr/>
            </p:nvSpPr>
            <p:spPr>
              <a:xfrm rot="10800000">
                <a:off x="8026044" y="447950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3" name="Google Shape;1563;p11"/>
              <p:cNvSpPr/>
              <p:nvPr/>
            </p:nvSpPr>
            <p:spPr>
              <a:xfrm rot="10800000" flipH="1">
                <a:off x="1261789" y="360621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4" name="Google Shape;1564;p11"/>
              <p:cNvSpPr/>
              <p:nvPr/>
            </p:nvSpPr>
            <p:spPr>
              <a:xfrm rot="10800000" flipH="1">
                <a:off x="1144270" y="304093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5" name="Google Shape;1565;p11"/>
              <p:cNvSpPr/>
              <p:nvPr/>
            </p:nvSpPr>
            <p:spPr>
              <a:xfrm rot="10800000" flipH="1">
                <a:off x="370575" y="379605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6" name="Google Shape;1566;p11"/>
              <p:cNvSpPr/>
              <p:nvPr/>
            </p:nvSpPr>
            <p:spPr>
              <a:xfrm rot="10800000" flipH="1">
                <a:off x="339925" y="4176015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7" name="Google Shape;1567;p11"/>
              <p:cNvSpPr/>
              <p:nvPr/>
            </p:nvSpPr>
            <p:spPr>
              <a:xfrm rot="10800000" flipH="1">
                <a:off x="517792" y="490519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8" name="Google Shape;1568;p11"/>
              <p:cNvSpPr/>
              <p:nvPr/>
            </p:nvSpPr>
            <p:spPr>
              <a:xfrm rot="10800000" flipH="1">
                <a:off x="26246" y="362345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69" name="Google Shape;1569;p11"/>
              <p:cNvSpPr/>
              <p:nvPr/>
            </p:nvSpPr>
            <p:spPr>
              <a:xfrm rot="10800000" flipH="1">
                <a:off x="1358143" y="4765874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0" name="Google Shape;1570;p11"/>
              <p:cNvSpPr/>
              <p:nvPr/>
            </p:nvSpPr>
            <p:spPr>
              <a:xfrm rot="10800000" flipH="1">
                <a:off x="135767" y="463796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1" name="Google Shape;1571;p11"/>
              <p:cNvSpPr/>
              <p:nvPr/>
            </p:nvSpPr>
            <p:spPr>
              <a:xfrm rot="10800000" flipH="1">
                <a:off x="2190425" y="4975557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2" name="Google Shape;1572;p11"/>
              <p:cNvSpPr/>
              <p:nvPr/>
            </p:nvSpPr>
            <p:spPr>
              <a:xfrm rot="10800000" flipH="1">
                <a:off x="7476460" y="3996390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3" name="Google Shape;1573;p11"/>
              <p:cNvSpPr/>
              <p:nvPr/>
            </p:nvSpPr>
            <p:spPr>
              <a:xfrm rot="10800000" flipH="1">
                <a:off x="2935374" y="4613474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4" name="Google Shape;1574;p11"/>
              <p:cNvSpPr/>
              <p:nvPr/>
            </p:nvSpPr>
            <p:spPr>
              <a:xfrm rot="10800000" flipH="1">
                <a:off x="4039163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5" name="Google Shape;1575;p11"/>
              <p:cNvSpPr/>
              <p:nvPr/>
            </p:nvSpPr>
            <p:spPr>
              <a:xfrm rot="10800000" flipH="1">
                <a:off x="2952714" y="491307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6" name="Google Shape;1576;p11"/>
              <p:cNvSpPr/>
              <p:nvPr/>
            </p:nvSpPr>
            <p:spPr>
              <a:xfrm rot="10800000" flipH="1">
                <a:off x="3311047" y="5102283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7" name="Google Shape;1577;p11"/>
              <p:cNvSpPr/>
              <p:nvPr/>
            </p:nvSpPr>
            <p:spPr>
              <a:xfrm rot="10800000" flipH="1">
                <a:off x="3813234" y="459506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8" name="Google Shape;1578;p11"/>
              <p:cNvSpPr/>
              <p:nvPr/>
            </p:nvSpPr>
            <p:spPr>
              <a:xfrm rot="10800000" flipH="1">
                <a:off x="2030805" y="1858647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79" name="Google Shape;1579;p11"/>
              <p:cNvSpPr/>
              <p:nvPr/>
            </p:nvSpPr>
            <p:spPr>
              <a:xfrm rot="10800000" flipH="1">
                <a:off x="1774862" y="4159291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80" name="Google Shape;1580;p11"/>
              <p:cNvSpPr/>
              <p:nvPr/>
            </p:nvSpPr>
            <p:spPr>
              <a:xfrm rot="10800000" flipH="1">
                <a:off x="4607949" y="48701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81" name="Google Shape;1581;p11"/>
              <p:cNvSpPr/>
              <p:nvPr/>
            </p:nvSpPr>
            <p:spPr>
              <a:xfrm rot="10800000" flipH="1">
                <a:off x="539679" y="31197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82" name="Google Shape;1582;p11"/>
              <p:cNvSpPr/>
              <p:nvPr/>
            </p:nvSpPr>
            <p:spPr>
              <a:xfrm rot="10800000" flipH="1">
                <a:off x="-45" y="2988326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83" name="Google Shape;1583;p11"/>
              <p:cNvSpPr/>
              <p:nvPr/>
            </p:nvSpPr>
            <p:spPr>
              <a:xfrm rot="10800000" flipH="1">
                <a:off x="144530" y="1756561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84" name="Google Shape;1584;p11"/>
              <p:cNvSpPr/>
              <p:nvPr/>
            </p:nvSpPr>
            <p:spPr>
              <a:xfrm rot="10800000" flipH="1">
                <a:off x="165580" y="508127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85" name="Google Shape;1585;p11"/>
              <p:cNvSpPr/>
              <p:nvPr/>
            </p:nvSpPr>
            <p:spPr>
              <a:xfrm rot="10800000" flipH="1">
                <a:off x="1000518" y="463190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86" name="Google Shape;1586;p11"/>
              <p:cNvSpPr/>
              <p:nvPr/>
            </p:nvSpPr>
            <p:spPr>
              <a:xfrm rot="10800000" flipH="1">
                <a:off x="1074307" y="4237674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1587" name="Google Shape;1587;p11"/>
            <p:cNvSpPr/>
            <p:nvPr/>
          </p:nvSpPr>
          <p:spPr>
            <a:xfrm rot="10800000" flipH="1">
              <a:off x="3544974" y="39276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88" name="Google Shape;1588;p11"/>
            <p:cNvSpPr/>
            <p:nvPr/>
          </p:nvSpPr>
          <p:spPr>
            <a:xfrm rot="10800000">
              <a:off x="5619059" y="4003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89" name="Google Shape;1589;p11"/>
            <p:cNvSpPr/>
            <p:nvPr/>
          </p:nvSpPr>
          <p:spPr>
            <a:xfrm rot="10800000">
              <a:off x="4244167" y="40748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90" name="Google Shape;1590;p11"/>
            <p:cNvSpPr/>
            <p:nvPr/>
          </p:nvSpPr>
          <p:spPr>
            <a:xfrm rot="10800000" flipH="1">
              <a:off x="2841662" y="36258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91" name="Google Shape;1591;p11"/>
            <p:cNvSpPr/>
            <p:nvPr/>
          </p:nvSpPr>
          <p:spPr>
            <a:xfrm rot="10800000" flipH="1">
              <a:off x="5203862" y="37020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92" name="Google Shape;1592;p11"/>
            <p:cNvSpPr/>
            <p:nvPr/>
          </p:nvSpPr>
          <p:spPr>
            <a:xfrm rot="10800000" flipH="1">
              <a:off x="4441862" y="36258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593" name="Google Shape;1593;p11"/>
          <p:cNvGrpSpPr/>
          <p:nvPr/>
        </p:nvGrpSpPr>
        <p:grpSpPr>
          <a:xfrm flipH="1">
            <a:off x="-185155" y="5588521"/>
            <a:ext cx="7267686" cy="1349808"/>
            <a:chOff x="1971760" y="2938350"/>
            <a:chExt cx="5464283" cy="1164297"/>
          </a:xfrm>
        </p:grpSpPr>
        <p:grpSp>
          <p:nvGrpSpPr>
            <p:cNvPr id="1594" name="Google Shape;1594;p1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1595" name="Google Shape;1595;p1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96" name="Google Shape;1596;p1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97" name="Google Shape;1597;p1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98" name="Google Shape;1598;p11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1599" name="Google Shape;1599;p1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600" name="Google Shape;1600;p11"/>
          <p:cNvGrpSpPr/>
          <p:nvPr/>
        </p:nvGrpSpPr>
        <p:grpSpPr>
          <a:xfrm>
            <a:off x="298963" y="3894751"/>
            <a:ext cx="1872883" cy="2530024"/>
            <a:chOff x="6481050" y="2803650"/>
            <a:chExt cx="753100" cy="1033000"/>
          </a:xfrm>
        </p:grpSpPr>
        <p:sp>
          <p:nvSpPr>
            <p:cNvPr id="1601" name="Google Shape;1601;p11"/>
            <p:cNvSpPr/>
            <p:nvPr/>
          </p:nvSpPr>
          <p:spPr>
            <a:xfrm>
              <a:off x="6542750" y="2843800"/>
              <a:ext cx="629725" cy="974450"/>
            </a:xfrm>
            <a:custGeom>
              <a:avLst/>
              <a:gdLst/>
              <a:ahLst/>
              <a:cxnLst/>
              <a:rect l="l" t="t" r="r" b="b"/>
              <a:pathLst>
                <a:path w="25189" h="38978" extrusionOk="0">
                  <a:moveTo>
                    <a:pt x="12614" y="1"/>
                  </a:moveTo>
                  <a:lnTo>
                    <a:pt x="0" y="12396"/>
                  </a:lnTo>
                  <a:lnTo>
                    <a:pt x="0" y="38978"/>
                  </a:lnTo>
                  <a:lnTo>
                    <a:pt x="25189" y="38978"/>
                  </a:lnTo>
                  <a:lnTo>
                    <a:pt x="25189" y="12396"/>
                  </a:lnTo>
                  <a:lnTo>
                    <a:pt x="22184" y="9452"/>
                  </a:lnTo>
                  <a:lnTo>
                    <a:pt x="22184" y="618"/>
                  </a:lnTo>
                  <a:lnTo>
                    <a:pt x="18165" y="618"/>
                  </a:lnTo>
                  <a:lnTo>
                    <a:pt x="18165" y="5472"/>
                  </a:lnTo>
                  <a:lnTo>
                    <a:pt x="126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2" name="Google Shape;1602;p11"/>
            <p:cNvSpPr/>
            <p:nvPr/>
          </p:nvSpPr>
          <p:spPr>
            <a:xfrm>
              <a:off x="6639250" y="3093475"/>
              <a:ext cx="475525" cy="7525"/>
            </a:xfrm>
            <a:custGeom>
              <a:avLst/>
              <a:gdLst/>
              <a:ahLst/>
              <a:cxnLst/>
              <a:rect l="l" t="t" r="r" b="b"/>
              <a:pathLst>
                <a:path w="19021" h="301" extrusionOk="0">
                  <a:moveTo>
                    <a:pt x="181" y="1"/>
                  </a:moveTo>
                  <a:cubicBezTo>
                    <a:pt x="0" y="1"/>
                    <a:pt x="6" y="300"/>
                    <a:pt x="199" y="300"/>
                  </a:cubicBezTo>
                  <a:lnTo>
                    <a:pt x="18822" y="300"/>
                  </a:lnTo>
                  <a:cubicBezTo>
                    <a:pt x="19021" y="300"/>
                    <a:pt x="19021" y="2"/>
                    <a:pt x="18822" y="2"/>
                  </a:cubicBezTo>
                  <a:lnTo>
                    <a:pt x="199" y="2"/>
                  </a:ln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3" name="Google Shape;1603;p11"/>
            <p:cNvSpPr/>
            <p:nvPr/>
          </p:nvSpPr>
          <p:spPr>
            <a:xfrm>
              <a:off x="6853625" y="2865950"/>
              <a:ext cx="7725" cy="235300"/>
            </a:xfrm>
            <a:custGeom>
              <a:avLst/>
              <a:gdLst/>
              <a:ahLst/>
              <a:cxnLst/>
              <a:rect l="l" t="t" r="r" b="b"/>
              <a:pathLst>
                <a:path w="309" h="9412" extrusionOk="0">
                  <a:moveTo>
                    <a:pt x="157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9262"/>
                  </a:lnTo>
                  <a:cubicBezTo>
                    <a:pt x="0" y="9361"/>
                    <a:pt x="75" y="9411"/>
                    <a:pt x="149" y="9411"/>
                  </a:cubicBezTo>
                  <a:cubicBezTo>
                    <a:pt x="224" y="9411"/>
                    <a:pt x="299" y="9361"/>
                    <a:pt x="299" y="9262"/>
                  </a:cubicBezTo>
                  <a:lnTo>
                    <a:pt x="299" y="149"/>
                  </a:lnTo>
                  <a:cubicBezTo>
                    <a:pt x="309" y="50"/>
                    <a:pt x="234" y="0"/>
                    <a:pt x="157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4" name="Google Shape;1604;p11"/>
            <p:cNvSpPr/>
            <p:nvPr/>
          </p:nvSpPr>
          <p:spPr>
            <a:xfrm>
              <a:off x="6739675" y="2934850"/>
              <a:ext cx="235400" cy="166025"/>
            </a:xfrm>
            <a:custGeom>
              <a:avLst/>
              <a:gdLst/>
              <a:ahLst/>
              <a:cxnLst/>
              <a:rect l="l" t="t" r="r" b="b"/>
              <a:pathLst>
                <a:path w="9416" h="6641" extrusionOk="0">
                  <a:moveTo>
                    <a:pt x="9195" y="1"/>
                  </a:moveTo>
                  <a:cubicBezTo>
                    <a:pt x="9144" y="1"/>
                    <a:pt x="9092" y="24"/>
                    <a:pt x="9055" y="79"/>
                  </a:cubicBezTo>
                  <a:cubicBezTo>
                    <a:pt x="7626" y="2127"/>
                    <a:pt x="6178" y="4192"/>
                    <a:pt x="4766" y="6241"/>
                  </a:cubicBezTo>
                  <a:lnTo>
                    <a:pt x="4766" y="6241"/>
                  </a:lnTo>
                  <a:cubicBezTo>
                    <a:pt x="4763" y="6236"/>
                    <a:pt x="4760" y="6232"/>
                    <a:pt x="4757" y="6227"/>
                  </a:cubicBezTo>
                  <a:cubicBezTo>
                    <a:pt x="4578" y="6009"/>
                    <a:pt x="4399" y="5770"/>
                    <a:pt x="4260" y="5551"/>
                  </a:cubicBezTo>
                  <a:cubicBezTo>
                    <a:pt x="3703" y="4835"/>
                    <a:pt x="3185" y="4118"/>
                    <a:pt x="2648" y="3382"/>
                  </a:cubicBezTo>
                  <a:cubicBezTo>
                    <a:pt x="1872" y="2368"/>
                    <a:pt x="1136" y="1353"/>
                    <a:pt x="360" y="358"/>
                  </a:cubicBezTo>
                  <a:cubicBezTo>
                    <a:pt x="316" y="294"/>
                    <a:pt x="259" y="269"/>
                    <a:pt x="206" y="269"/>
                  </a:cubicBezTo>
                  <a:cubicBezTo>
                    <a:pt x="94" y="269"/>
                    <a:pt x="0" y="383"/>
                    <a:pt x="82" y="477"/>
                  </a:cubicBezTo>
                  <a:cubicBezTo>
                    <a:pt x="1594" y="2527"/>
                    <a:pt x="3126" y="4536"/>
                    <a:pt x="4638" y="6566"/>
                  </a:cubicBezTo>
                  <a:cubicBezTo>
                    <a:pt x="4668" y="6615"/>
                    <a:pt x="4717" y="6640"/>
                    <a:pt x="4767" y="6640"/>
                  </a:cubicBezTo>
                  <a:cubicBezTo>
                    <a:pt x="4817" y="6640"/>
                    <a:pt x="4867" y="6615"/>
                    <a:pt x="4896" y="6566"/>
                  </a:cubicBezTo>
                  <a:cubicBezTo>
                    <a:pt x="6369" y="4457"/>
                    <a:pt x="7861" y="2348"/>
                    <a:pt x="9333" y="239"/>
                  </a:cubicBezTo>
                  <a:cubicBezTo>
                    <a:pt x="9416" y="115"/>
                    <a:pt x="9309" y="1"/>
                    <a:pt x="9195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5" name="Google Shape;1605;p11"/>
            <p:cNvSpPr/>
            <p:nvPr/>
          </p:nvSpPr>
          <p:spPr>
            <a:xfrm>
              <a:off x="6980950" y="2841325"/>
              <a:ext cx="137300" cy="90200"/>
            </a:xfrm>
            <a:custGeom>
              <a:avLst/>
              <a:gdLst/>
              <a:ahLst/>
              <a:cxnLst/>
              <a:rect l="l" t="t" r="r" b="b"/>
              <a:pathLst>
                <a:path w="5492" h="3608" extrusionOk="0">
                  <a:moveTo>
                    <a:pt x="2707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8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37" y="1532"/>
                    <a:pt x="1848" y="1532"/>
                  </a:cubicBezTo>
                  <a:cubicBezTo>
                    <a:pt x="1856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43" y="1891"/>
                    <a:pt x="3829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9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6" name="Google Shape;1606;p11"/>
            <p:cNvSpPr/>
            <p:nvPr/>
          </p:nvSpPr>
          <p:spPr>
            <a:xfrm>
              <a:off x="6481050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3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2" y="9923"/>
                    <a:pt x="10427" y="9088"/>
                  </a:cubicBezTo>
                  <a:cubicBezTo>
                    <a:pt x="11342" y="8232"/>
                    <a:pt x="12158" y="8889"/>
                    <a:pt x="13013" y="7118"/>
                  </a:cubicBezTo>
                  <a:cubicBezTo>
                    <a:pt x="13715" y="5666"/>
                    <a:pt x="14698" y="4039"/>
                    <a:pt x="15621" y="4039"/>
                  </a:cubicBezTo>
                  <a:cubicBezTo>
                    <a:pt x="15824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55" y="8272"/>
                    <a:pt x="20673" y="8312"/>
                    <a:pt x="21230" y="10262"/>
                  </a:cubicBezTo>
                  <a:cubicBezTo>
                    <a:pt x="21767" y="12192"/>
                    <a:pt x="23041" y="12410"/>
                    <a:pt x="24016" y="12609"/>
                  </a:cubicBezTo>
                  <a:cubicBezTo>
                    <a:pt x="24951" y="12808"/>
                    <a:pt x="25209" y="15554"/>
                    <a:pt x="28214" y="15594"/>
                  </a:cubicBezTo>
                  <a:lnTo>
                    <a:pt x="28353" y="15594"/>
                  </a:lnTo>
                  <a:cubicBezTo>
                    <a:pt x="2932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7" name="Google Shape;1607;p11"/>
            <p:cNvSpPr/>
            <p:nvPr/>
          </p:nvSpPr>
          <p:spPr>
            <a:xfrm>
              <a:off x="6660125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0"/>
                  </a:moveTo>
                  <a:cubicBezTo>
                    <a:pt x="1871" y="0"/>
                    <a:pt x="1871" y="20"/>
                    <a:pt x="1851" y="100"/>
                  </a:cubicBezTo>
                  <a:cubicBezTo>
                    <a:pt x="185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72" y="657"/>
                  </a:cubicBezTo>
                  <a:cubicBezTo>
                    <a:pt x="1552" y="717"/>
                    <a:pt x="1473" y="737"/>
                    <a:pt x="1413" y="796"/>
                  </a:cubicBezTo>
                  <a:cubicBezTo>
                    <a:pt x="1353" y="816"/>
                    <a:pt x="1294" y="836"/>
                    <a:pt x="1234" y="856"/>
                  </a:cubicBezTo>
                  <a:cubicBezTo>
                    <a:pt x="1095" y="916"/>
                    <a:pt x="956" y="936"/>
                    <a:pt x="796" y="956"/>
                  </a:cubicBezTo>
                  <a:cubicBezTo>
                    <a:pt x="657" y="956"/>
                    <a:pt x="53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60" y="1115"/>
                    <a:pt x="379" y="1194"/>
                  </a:cubicBezTo>
                  <a:cubicBezTo>
                    <a:pt x="474" y="1212"/>
                    <a:pt x="595" y="1225"/>
                    <a:pt x="729" y="1225"/>
                  </a:cubicBezTo>
                  <a:cubicBezTo>
                    <a:pt x="905" y="1225"/>
                    <a:pt x="1102" y="1202"/>
                    <a:pt x="1294" y="1135"/>
                  </a:cubicBezTo>
                  <a:cubicBezTo>
                    <a:pt x="1393" y="1115"/>
                    <a:pt x="1473" y="1055"/>
                    <a:pt x="1552" y="1015"/>
                  </a:cubicBezTo>
                  <a:cubicBezTo>
                    <a:pt x="1612" y="956"/>
                    <a:pt x="1692" y="916"/>
                    <a:pt x="1751" y="836"/>
                  </a:cubicBezTo>
                  <a:cubicBezTo>
                    <a:pt x="1791" y="757"/>
                    <a:pt x="1851" y="697"/>
                    <a:pt x="187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71" y="40"/>
                    <a:pt x="1871" y="0"/>
                    <a:pt x="1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8" name="Google Shape;1608;p11"/>
            <p:cNvSpPr/>
            <p:nvPr/>
          </p:nvSpPr>
          <p:spPr>
            <a:xfrm>
              <a:off x="6524325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1"/>
                  </a:moveTo>
                  <a:cubicBezTo>
                    <a:pt x="1851" y="1"/>
                    <a:pt x="1851" y="21"/>
                    <a:pt x="1831" y="100"/>
                  </a:cubicBezTo>
                  <a:cubicBezTo>
                    <a:pt x="1831" y="120"/>
                    <a:pt x="1811" y="160"/>
                    <a:pt x="1811" y="220"/>
                  </a:cubicBezTo>
                  <a:cubicBezTo>
                    <a:pt x="1811" y="259"/>
                    <a:pt x="1792" y="319"/>
                    <a:pt x="1752" y="359"/>
                  </a:cubicBezTo>
                  <a:cubicBezTo>
                    <a:pt x="1752" y="419"/>
                    <a:pt x="1712" y="458"/>
                    <a:pt x="1692" y="518"/>
                  </a:cubicBezTo>
                  <a:cubicBezTo>
                    <a:pt x="1652" y="578"/>
                    <a:pt x="1612" y="618"/>
                    <a:pt x="1553" y="677"/>
                  </a:cubicBezTo>
                  <a:cubicBezTo>
                    <a:pt x="1533" y="717"/>
                    <a:pt x="145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38" y="956"/>
                    <a:pt x="518" y="996"/>
                    <a:pt x="399" y="996"/>
                  </a:cubicBezTo>
                  <a:cubicBezTo>
                    <a:pt x="160" y="1016"/>
                    <a:pt x="1" y="1016"/>
                    <a:pt x="1" y="1016"/>
                  </a:cubicBezTo>
                  <a:cubicBezTo>
                    <a:pt x="1" y="1016"/>
                    <a:pt x="140" y="1095"/>
                    <a:pt x="359" y="1195"/>
                  </a:cubicBezTo>
                  <a:cubicBezTo>
                    <a:pt x="463" y="1212"/>
                    <a:pt x="585" y="1225"/>
                    <a:pt x="720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53" y="1055"/>
                    <a:pt x="1533" y="1016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5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51" y="41"/>
                    <a:pt x="1851" y="1"/>
                    <a:pt x="1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9" name="Google Shape;1609;p11"/>
            <p:cNvSpPr/>
            <p:nvPr/>
          </p:nvSpPr>
          <p:spPr>
            <a:xfrm>
              <a:off x="6763100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34" y="100"/>
                  </a:cubicBezTo>
                  <a:cubicBezTo>
                    <a:pt x="1154" y="140"/>
                    <a:pt x="1154" y="160"/>
                    <a:pt x="1194" y="219"/>
                  </a:cubicBezTo>
                  <a:cubicBezTo>
                    <a:pt x="1194" y="259"/>
                    <a:pt x="121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194" y="657"/>
                    <a:pt x="1194" y="737"/>
                  </a:cubicBezTo>
                  <a:cubicBezTo>
                    <a:pt x="1194" y="816"/>
                    <a:pt x="1134" y="856"/>
                    <a:pt x="1114" y="936"/>
                  </a:cubicBezTo>
                  <a:cubicBezTo>
                    <a:pt x="1055" y="995"/>
                    <a:pt x="1035" y="1055"/>
                    <a:pt x="995" y="1115"/>
                  </a:cubicBezTo>
                  <a:cubicBezTo>
                    <a:pt x="895" y="1214"/>
                    <a:pt x="756" y="1314"/>
                    <a:pt x="657" y="1413"/>
                  </a:cubicBezTo>
                  <a:cubicBezTo>
                    <a:pt x="557" y="1493"/>
                    <a:pt x="438" y="1552"/>
                    <a:pt x="338" y="1632"/>
                  </a:cubicBezTo>
                  <a:cubicBezTo>
                    <a:pt x="139" y="1751"/>
                    <a:pt x="0" y="1851"/>
                    <a:pt x="0" y="1851"/>
                  </a:cubicBezTo>
                  <a:cubicBezTo>
                    <a:pt x="0" y="1851"/>
                    <a:pt x="139" y="1851"/>
                    <a:pt x="398" y="1732"/>
                  </a:cubicBezTo>
                  <a:cubicBezTo>
                    <a:pt x="617" y="1652"/>
                    <a:pt x="935" y="1513"/>
                    <a:pt x="1154" y="1234"/>
                  </a:cubicBezTo>
                  <a:lnTo>
                    <a:pt x="1313" y="1015"/>
                  </a:lnTo>
                  <a:cubicBezTo>
                    <a:pt x="133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53" y="359"/>
                    <a:pt x="1333" y="319"/>
                  </a:cubicBezTo>
                  <a:lnTo>
                    <a:pt x="1254" y="160"/>
                  </a:lnTo>
                  <a:cubicBezTo>
                    <a:pt x="123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0" name="Google Shape;1610;p11"/>
            <p:cNvSpPr/>
            <p:nvPr/>
          </p:nvSpPr>
          <p:spPr>
            <a:xfrm>
              <a:off x="6929725" y="2944775"/>
              <a:ext cx="37825" cy="44025"/>
            </a:xfrm>
            <a:custGeom>
              <a:avLst/>
              <a:gdLst/>
              <a:ahLst/>
              <a:cxnLst/>
              <a:rect l="l" t="t" r="r" b="b"/>
              <a:pathLst>
                <a:path w="1513" h="1761" extrusionOk="0">
                  <a:moveTo>
                    <a:pt x="40" y="1"/>
                  </a:moveTo>
                  <a:cubicBezTo>
                    <a:pt x="40" y="1"/>
                    <a:pt x="0" y="160"/>
                    <a:pt x="20" y="439"/>
                  </a:cubicBezTo>
                  <a:cubicBezTo>
                    <a:pt x="20" y="677"/>
                    <a:pt x="60" y="1035"/>
                    <a:pt x="259" y="1334"/>
                  </a:cubicBezTo>
                  <a:cubicBezTo>
                    <a:pt x="319" y="1394"/>
                    <a:pt x="378" y="1453"/>
                    <a:pt x="438" y="1533"/>
                  </a:cubicBezTo>
                  <a:cubicBezTo>
                    <a:pt x="518" y="1573"/>
                    <a:pt x="577" y="1652"/>
                    <a:pt x="657" y="1672"/>
                  </a:cubicBezTo>
                  <a:cubicBezTo>
                    <a:pt x="736" y="1732"/>
                    <a:pt x="816" y="1752"/>
                    <a:pt x="876" y="1752"/>
                  </a:cubicBezTo>
                  <a:cubicBezTo>
                    <a:pt x="929" y="1752"/>
                    <a:pt x="982" y="1760"/>
                    <a:pt x="1035" y="1760"/>
                  </a:cubicBezTo>
                  <a:cubicBezTo>
                    <a:pt x="1061" y="1760"/>
                    <a:pt x="1088" y="1758"/>
                    <a:pt x="111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93" y="1692"/>
                    <a:pt x="1413" y="1672"/>
                  </a:cubicBezTo>
                  <a:cubicBezTo>
                    <a:pt x="1493" y="1652"/>
                    <a:pt x="1512" y="1632"/>
                    <a:pt x="1512" y="1632"/>
                  </a:cubicBezTo>
                  <a:lnTo>
                    <a:pt x="1254" y="1632"/>
                  </a:lnTo>
                  <a:cubicBezTo>
                    <a:pt x="1214" y="1632"/>
                    <a:pt x="1154" y="1592"/>
                    <a:pt x="1115" y="1592"/>
                  </a:cubicBezTo>
                  <a:cubicBezTo>
                    <a:pt x="1055" y="1592"/>
                    <a:pt x="995" y="1573"/>
                    <a:pt x="935" y="1553"/>
                  </a:cubicBezTo>
                  <a:cubicBezTo>
                    <a:pt x="856" y="1553"/>
                    <a:pt x="816" y="1493"/>
                    <a:pt x="756" y="1473"/>
                  </a:cubicBezTo>
                  <a:cubicBezTo>
                    <a:pt x="717" y="1453"/>
                    <a:pt x="657" y="1394"/>
                    <a:pt x="617" y="1354"/>
                  </a:cubicBezTo>
                  <a:cubicBezTo>
                    <a:pt x="597" y="1294"/>
                    <a:pt x="518" y="1254"/>
                    <a:pt x="498" y="1175"/>
                  </a:cubicBezTo>
                  <a:cubicBezTo>
                    <a:pt x="418" y="1055"/>
                    <a:pt x="339" y="896"/>
                    <a:pt x="299" y="777"/>
                  </a:cubicBezTo>
                  <a:cubicBezTo>
                    <a:pt x="239" y="657"/>
                    <a:pt x="199" y="538"/>
                    <a:pt x="159" y="399"/>
                  </a:cubicBezTo>
                  <a:cubicBezTo>
                    <a:pt x="10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1" name="Google Shape;1611;p11"/>
            <p:cNvSpPr/>
            <p:nvPr/>
          </p:nvSpPr>
          <p:spPr>
            <a:xfrm>
              <a:off x="7032675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61" y="0"/>
                  </a:moveTo>
                  <a:cubicBezTo>
                    <a:pt x="61" y="0"/>
                    <a:pt x="21" y="179"/>
                    <a:pt x="1" y="418"/>
                  </a:cubicBezTo>
                  <a:cubicBezTo>
                    <a:pt x="1" y="677"/>
                    <a:pt x="41" y="1015"/>
                    <a:pt x="240" y="1313"/>
                  </a:cubicBezTo>
                  <a:cubicBezTo>
                    <a:pt x="299" y="1393"/>
                    <a:pt x="379" y="1433"/>
                    <a:pt x="419" y="1512"/>
                  </a:cubicBezTo>
                  <a:cubicBezTo>
                    <a:pt x="498" y="1572"/>
                    <a:pt x="578" y="1632"/>
                    <a:pt x="638" y="1671"/>
                  </a:cubicBezTo>
                  <a:cubicBezTo>
                    <a:pt x="737" y="1711"/>
                    <a:pt x="817" y="1731"/>
                    <a:pt x="896" y="1731"/>
                  </a:cubicBezTo>
                  <a:cubicBezTo>
                    <a:pt x="949" y="1731"/>
                    <a:pt x="993" y="1749"/>
                    <a:pt x="1041" y="1749"/>
                  </a:cubicBezTo>
                  <a:cubicBezTo>
                    <a:pt x="1064" y="1749"/>
                    <a:pt x="1089" y="1744"/>
                    <a:pt x="1115" y="1731"/>
                  </a:cubicBezTo>
                  <a:cubicBezTo>
                    <a:pt x="1195" y="1731"/>
                    <a:pt x="1234" y="1731"/>
                    <a:pt x="1294" y="1711"/>
                  </a:cubicBezTo>
                  <a:cubicBezTo>
                    <a:pt x="1334" y="1691"/>
                    <a:pt x="1394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5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7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59" y="895"/>
                    <a:pt x="299" y="776"/>
                  </a:cubicBezTo>
                  <a:cubicBezTo>
                    <a:pt x="259" y="637"/>
                    <a:pt x="200" y="517"/>
                    <a:pt x="180" y="398"/>
                  </a:cubicBezTo>
                  <a:cubicBezTo>
                    <a:pt x="100" y="139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2" name="Google Shape;1612;p11"/>
            <p:cNvSpPr/>
            <p:nvPr/>
          </p:nvSpPr>
          <p:spPr>
            <a:xfrm>
              <a:off x="7131675" y="3138275"/>
              <a:ext cx="65175" cy="42300"/>
            </a:xfrm>
            <a:custGeom>
              <a:avLst/>
              <a:gdLst/>
              <a:ahLst/>
              <a:cxnLst/>
              <a:rect l="l" t="t" r="r" b="b"/>
              <a:pathLst>
                <a:path w="2607" h="1692" extrusionOk="0">
                  <a:moveTo>
                    <a:pt x="0" y="0"/>
                  </a:moveTo>
                  <a:cubicBezTo>
                    <a:pt x="0" y="1"/>
                    <a:pt x="20" y="219"/>
                    <a:pt x="139" y="558"/>
                  </a:cubicBezTo>
                  <a:cubicBezTo>
                    <a:pt x="299" y="836"/>
                    <a:pt x="577" y="1254"/>
                    <a:pt x="955" y="1493"/>
                  </a:cubicBezTo>
                  <a:cubicBezTo>
                    <a:pt x="1055" y="1572"/>
                    <a:pt x="1194" y="1592"/>
                    <a:pt x="1293" y="1652"/>
                  </a:cubicBezTo>
                  <a:cubicBezTo>
                    <a:pt x="1413" y="1672"/>
                    <a:pt x="1532" y="1692"/>
                    <a:pt x="1632" y="1692"/>
                  </a:cubicBezTo>
                  <a:cubicBezTo>
                    <a:pt x="1771" y="1692"/>
                    <a:pt x="1851" y="1692"/>
                    <a:pt x="1950" y="1652"/>
                  </a:cubicBezTo>
                  <a:cubicBezTo>
                    <a:pt x="2069" y="1612"/>
                    <a:pt x="2129" y="1572"/>
                    <a:pt x="2209" y="1513"/>
                  </a:cubicBezTo>
                  <a:cubicBezTo>
                    <a:pt x="2288" y="1473"/>
                    <a:pt x="2328" y="1413"/>
                    <a:pt x="2388" y="1373"/>
                  </a:cubicBezTo>
                  <a:cubicBezTo>
                    <a:pt x="2428" y="1314"/>
                    <a:pt x="2487" y="1294"/>
                    <a:pt x="2507" y="1254"/>
                  </a:cubicBezTo>
                  <a:cubicBezTo>
                    <a:pt x="2587" y="1174"/>
                    <a:pt x="2607" y="1115"/>
                    <a:pt x="2607" y="1115"/>
                  </a:cubicBezTo>
                  <a:lnTo>
                    <a:pt x="2607" y="1115"/>
                  </a:lnTo>
                  <a:cubicBezTo>
                    <a:pt x="2607" y="1115"/>
                    <a:pt x="2567" y="1154"/>
                    <a:pt x="2487" y="1194"/>
                  </a:cubicBezTo>
                  <a:lnTo>
                    <a:pt x="2328" y="1274"/>
                  </a:lnTo>
                  <a:cubicBezTo>
                    <a:pt x="2268" y="1294"/>
                    <a:pt x="2209" y="1314"/>
                    <a:pt x="2129" y="1353"/>
                  </a:cubicBezTo>
                  <a:cubicBezTo>
                    <a:pt x="2069" y="1373"/>
                    <a:pt x="1990" y="1393"/>
                    <a:pt x="1910" y="1393"/>
                  </a:cubicBezTo>
                  <a:cubicBezTo>
                    <a:pt x="1884" y="1400"/>
                    <a:pt x="1855" y="1402"/>
                    <a:pt x="1826" y="1402"/>
                  </a:cubicBezTo>
                  <a:cubicBezTo>
                    <a:pt x="1769" y="1402"/>
                    <a:pt x="1711" y="1393"/>
                    <a:pt x="1671" y="1393"/>
                  </a:cubicBezTo>
                  <a:cubicBezTo>
                    <a:pt x="1592" y="1393"/>
                    <a:pt x="1492" y="1353"/>
                    <a:pt x="1413" y="1314"/>
                  </a:cubicBezTo>
                  <a:cubicBezTo>
                    <a:pt x="1333" y="1294"/>
                    <a:pt x="1234" y="1274"/>
                    <a:pt x="1174" y="1194"/>
                  </a:cubicBezTo>
                  <a:cubicBezTo>
                    <a:pt x="1015" y="1095"/>
                    <a:pt x="876" y="955"/>
                    <a:pt x="716" y="816"/>
                  </a:cubicBezTo>
                  <a:cubicBezTo>
                    <a:pt x="577" y="677"/>
                    <a:pt x="438" y="558"/>
                    <a:pt x="338" y="418"/>
                  </a:cubicBezTo>
                  <a:cubicBezTo>
                    <a:pt x="140" y="180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3" name="Google Shape;1613;p11"/>
            <p:cNvSpPr/>
            <p:nvPr/>
          </p:nvSpPr>
          <p:spPr>
            <a:xfrm>
              <a:off x="6756125" y="3431750"/>
              <a:ext cx="203475" cy="387000"/>
            </a:xfrm>
            <a:custGeom>
              <a:avLst/>
              <a:gdLst/>
              <a:ahLst/>
              <a:cxnLst/>
              <a:rect l="l" t="t" r="r" b="b"/>
              <a:pathLst>
                <a:path w="8139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8138" y="15479"/>
                  </a:lnTo>
                  <a:lnTo>
                    <a:pt x="8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4" name="Google Shape;1614;p11"/>
            <p:cNvSpPr/>
            <p:nvPr/>
          </p:nvSpPr>
          <p:spPr>
            <a:xfrm>
              <a:off x="6756123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5" name="Google Shape;1615;p11"/>
            <p:cNvSpPr/>
            <p:nvPr/>
          </p:nvSpPr>
          <p:spPr>
            <a:xfrm>
              <a:off x="6788947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6" name="Google Shape;1616;p11"/>
            <p:cNvSpPr/>
            <p:nvPr/>
          </p:nvSpPr>
          <p:spPr>
            <a:xfrm>
              <a:off x="6821771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7" name="Google Shape;1617;p11"/>
            <p:cNvSpPr/>
            <p:nvPr/>
          </p:nvSpPr>
          <p:spPr>
            <a:xfrm>
              <a:off x="6854121" y="3431753"/>
              <a:ext cx="6475" cy="374577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8" name="Google Shape;1618;p11"/>
            <p:cNvSpPr/>
            <p:nvPr/>
          </p:nvSpPr>
          <p:spPr>
            <a:xfrm>
              <a:off x="6887445" y="3431753"/>
              <a:ext cx="5975" cy="374577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9" name="Google Shape;1619;p11"/>
            <p:cNvSpPr/>
            <p:nvPr/>
          </p:nvSpPr>
          <p:spPr>
            <a:xfrm>
              <a:off x="6920269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0" name="Google Shape;1620;p11"/>
            <p:cNvSpPr/>
            <p:nvPr/>
          </p:nvSpPr>
          <p:spPr>
            <a:xfrm>
              <a:off x="6953094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1" name="Google Shape;1621;p11"/>
            <p:cNvSpPr/>
            <p:nvPr/>
          </p:nvSpPr>
          <p:spPr>
            <a:xfrm>
              <a:off x="6920275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17" y="797"/>
                    <a:pt x="796" y="618"/>
                    <a:pt x="796" y="399"/>
                  </a:cubicBezTo>
                  <a:cubicBezTo>
                    <a:pt x="796" y="180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663227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6627800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37" y="3423"/>
                  </a:lnTo>
                  <a:lnTo>
                    <a:pt x="537" y="538"/>
                  </a:lnTo>
                  <a:close/>
                  <a:moveTo>
                    <a:pt x="4537" y="538"/>
                  </a:moveTo>
                  <a:lnTo>
                    <a:pt x="453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37" y="6845"/>
                  </a:lnTo>
                  <a:lnTo>
                    <a:pt x="537" y="3960"/>
                  </a:lnTo>
                  <a:close/>
                  <a:moveTo>
                    <a:pt x="4537" y="3960"/>
                  </a:moveTo>
                  <a:lnTo>
                    <a:pt x="453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4" name="Google Shape;1624;p11"/>
            <p:cNvSpPr/>
            <p:nvPr/>
          </p:nvSpPr>
          <p:spPr>
            <a:xfrm>
              <a:off x="6599950" y="3352750"/>
              <a:ext cx="178475" cy="29275"/>
            </a:xfrm>
            <a:custGeom>
              <a:avLst/>
              <a:gdLst/>
              <a:ahLst/>
              <a:cxnLst/>
              <a:rect l="l" t="t" r="r" b="b"/>
              <a:pathLst>
                <a:path w="7139" h="1171" extrusionOk="0">
                  <a:moveTo>
                    <a:pt x="6592" y="0"/>
                  </a:moveTo>
                  <a:cubicBezTo>
                    <a:pt x="6202" y="0"/>
                    <a:pt x="5688" y="134"/>
                    <a:pt x="5412" y="255"/>
                  </a:cubicBezTo>
                  <a:cubicBezTo>
                    <a:pt x="5226" y="337"/>
                    <a:pt x="5065" y="375"/>
                    <a:pt x="4898" y="375"/>
                  </a:cubicBezTo>
                  <a:cubicBezTo>
                    <a:pt x="4620" y="375"/>
                    <a:pt x="4328" y="270"/>
                    <a:pt x="3880" y="96"/>
                  </a:cubicBezTo>
                  <a:cubicBezTo>
                    <a:pt x="3706" y="33"/>
                    <a:pt x="3547" y="8"/>
                    <a:pt x="3397" y="8"/>
                  </a:cubicBezTo>
                  <a:cubicBezTo>
                    <a:pt x="2926" y="8"/>
                    <a:pt x="2532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4" y="1171"/>
                    <a:pt x="1094" y="1171"/>
                  </a:cubicBezTo>
                  <a:lnTo>
                    <a:pt x="6148" y="1171"/>
                  </a:lnTo>
                  <a:cubicBezTo>
                    <a:pt x="6148" y="1171"/>
                    <a:pt x="7043" y="852"/>
                    <a:pt x="7103" y="335"/>
                  </a:cubicBezTo>
                  <a:cubicBezTo>
                    <a:pt x="7139" y="87"/>
                    <a:pt x="6905" y="0"/>
                    <a:pt x="659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5" name="Google Shape;1625;p11"/>
            <p:cNvSpPr/>
            <p:nvPr/>
          </p:nvSpPr>
          <p:spPr>
            <a:xfrm>
              <a:off x="6666100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39" y="80"/>
                    <a:pt x="259" y="100"/>
                    <a:pt x="17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8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4" y="279"/>
                    <a:pt x="1194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2" y="288"/>
                    <a:pt x="1310" y="224"/>
                    <a:pt x="1234" y="160"/>
                  </a:cubicBezTo>
                  <a:cubicBezTo>
                    <a:pt x="1214" y="120"/>
                    <a:pt x="1194" y="100"/>
                    <a:pt x="1134" y="80"/>
                  </a:cubicBezTo>
                  <a:cubicBezTo>
                    <a:pt x="1114" y="60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6" name="Google Shape;1626;p11"/>
            <p:cNvSpPr/>
            <p:nvPr/>
          </p:nvSpPr>
          <p:spPr>
            <a:xfrm>
              <a:off x="674220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59" y="130"/>
                    <a:pt x="160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7" name="Google Shape;1627;p11"/>
            <p:cNvSpPr/>
            <p:nvPr/>
          </p:nvSpPr>
          <p:spPr>
            <a:xfrm>
              <a:off x="661685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7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8" name="Google Shape;1628;p11"/>
            <p:cNvSpPr/>
            <p:nvPr/>
          </p:nvSpPr>
          <p:spPr>
            <a:xfrm>
              <a:off x="696652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9" name="Google Shape;1629;p11"/>
            <p:cNvSpPr/>
            <p:nvPr/>
          </p:nvSpPr>
          <p:spPr>
            <a:xfrm>
              <a:off x="6962550" y="319100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6934200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400" y="8"/>
                  </a:cubicBezTo>
                  <a:cubicBezTo>
                    <a:pt x="2934" y="8"/>
                    <a:pt x="2548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6" y="0"/>
                    <a:pt x="661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6997875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6" y="1"/>
                  </a:moveTo>
                  <a:cubicBezTo>
                    <a:pt x="617" y="1"/>
                    <a:pt x="517" y="21"/>
                    <a:pt x="418" y="60"/>
                  </a:cubicBezTo>
                  <a:cubicBezTo>
                    <a:pt x="338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319"/>
                    <a:pt x="259" y="299"/>
                  </a:cubicBezTo>
                  <a:cubicBezTo>
                    <a:pt x="378" y="279"/>
                    <a:pt x="557" y="259"/>
                    <a:pt x="716" y="259"/>
                  </a:cubicBezTo>
                  <a:lnTo>
                    <a:pt x="975" y="259"/>
                  </a:lnTo>
                  <a:cubicBezTo>
                    <a:pt x="1055" y="259"/>
                    <a:pt x="1114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5" y="290"/>
                    <a:pt x="1331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4" y="60"/>
                    <a:pt x="1075" y="21"/>
                    <a:pt x="1015" y="21"/>
                  </a:cubicBezTo>
                  <a:cubicBezTo>
                    <a:pt x="915" y="1"/>
                    <a:pt x="816" y="1"/>
                    <a:pt x="716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2" name="Google Shape;1632;p11"/>
            <p:cNvSpPr/>
            <p:nvPr/>
          </p:nvSpPr>
          <p:spPr>
            <a:xfrm>
              <a:off x="70744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7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29"/>
                    <a:pt x="159" y="309"/>
                  </a:cubicBezTo>
                  <a:cubicBezTo>
                    <a:pt x="299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3" name="Google Shape;1633;p11"/>
            <p:cNvSpPr/>
            <p:nvPr/>
          </p:nvSpPr>
          <p:spPr>
            <a:xfrm>
              <a:off x="6949125" y="3359550"/>
              <a:ext cx="18425" cy="5575"/>
            </a:xfrm>
            <a:custGeom>
              <a:avLst/>
              <a:gdLst/>
              <a:ahLst/>
              <a:cxnLst/>
              <a:rect l="l" t="t" r="r" b="b"/>
              <a:pathLst>
                <a:path w="73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40" y="63"/>
                    <a:pt x="4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40" y="103"/>
                    <a:pt x="40" y="83"/>
                  </a:cubicBezTo>
                  <a:lnTo>
                    <a:pt x="100" y="83"/>
                  </a:lnTo>
                  <a:cubicBezTo>
                    <a:pt x="140" y="83"/>
                    <a:pt x="179" y="83"/>
                    <a:pt x="239" y="103"/>
                  </a:cubicBezTo>
                  <a:cubicBezTo>
                    <a:pt x="279" y="103"/>
                    <a:pt x="339" y="123"/>
                    <a:pt x="358" y="123"/>
                  </a:cubicBezTo>
                  <a:cubicBezTo>
                    <a:pt x="458" y="162"/>
                    <a:pt x="557" y="182"/>
                    <a:pt x="637" y="202"/>
                  </a:cubicBezTo>
                  <a:cubicBezTo>
                    <a:pt x="677" y="222"/>
                    <a:pt x="736" y="222"/>
                    <a:pt x="736" y="222"/>
                  </a:cubicBezTo>
                  <a:cubicBezTo>
                    <a:pt x="736" y="222"/>
                    <a:pt x="717" y="182"/>
                    <a:pt x="63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6509725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58" y="1"/>
                  </a:moveTo>
                  <a:cubicBezTo>
                    <a:pt x="11682" y="1"/>
                    <a:pt x="10901" y="158"/>
                    <a:pt x="9876" y="549"/>
                  </a:cubicBezTo>
                  <a:cubicBezTo>
                    <a:pt x="8801" y="940"/>
                    <a:pt x="8065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09" y="2957"/>
                  </a:lnTo>
                  <a:cubicBezTo>
                    <a:pt x="26609" y="2957"/>
                    <a:pt x="27863" y="2240"/>
                    <a:pt x="27266" y="1484"/>
                  </a:cubicBezTo>
                  <a:cubicBezTo>
                    <a:pt x="26997" y="1152"/>
                    <a:pt x="26734" y="1041"/>
                    <a:pt x="26448" y="1041"/>
                  </a:cubicBezTo>
                  <a:cubicBezTo>
                    <a:pt x="25931" y="1041"/>
                    <a:pt x="25341" y="1407"/>
                    <a:pt x="24520" y="1484"/>
                  </a:cubicBezTo>
                  <a:cubicBezTo>
                    <a:pt x="24473" y="1489"/>
                    <a:pt x="24426" y="1491"/>
                    <a:pt x="24380" y="1491"/>
                  </a:cubicBezTo>
                  <a:cubicBezTo>
                    <a:pt x="23384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3" y="1123"/>
                    <a:pt x="15248" y="848"/>
                  </a:cubicBezTo>
                  <a:cubicBezTo>
                    <a:pt x="14198" y="377"/>
                    <a:pt x="13403" y="1"/>
                    <a:pt x="12358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677950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53" y="0"/>
                  </a:moveTo>
                  <a:cubicBezTo>
                    <a:pt x="1433" y="0"/>
                    <a:pt x="1294" y="20"/>
                    <a:pt x="1175" y="60"/>
                  </a:cubicBezTo>
                  <a:cubicBezTo>
                    <a:pt x="956" y="100"/>
                    <a:pt x="737" y="179"/>
                    <a:pt x="55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53" y="478"/>
                  </a:lnTo>
                  <a:cubicBezTo>
                    <a:pt x="1612" y="488"/>
                    <a:pt x="1667" y="488"/>
                    <a:pt x="1722" y="488"/>
                  </a:cubicBezTo>
                  <a:cubicBezTo>
                    <a:pt x="1776" y="488"/>
                    <a:pt x="183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48" y="557"/>
                    <a:pt x="2547" y="577"/>
                  </a:cubicBezTo>
                  <a:lnTo>
                    <a:pt x="2846" y="657"/>
                  </a:lnTo>
                  <a:cubicBezTo>
                    <a:pt x="2945" y="677"/>
                    <a:pt x="3045" y="696"/>
                    <a:pt x="3104" y="716"/>
                  </a:cubicBezTo>
                  <a:lnTo>
                    <a:pt x="334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43" y="657"/>
                  </a:lnTo>
                  <a:cubicBezTo>
                    <a:pt x="3383" y="577"/>
                    <a:pt x="3303" y="517"/>
                    <a:pt x="324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66" y="259"/>
                    <a:pt x="2766" y="179"/>
                    <a:pt x="2647" y="159"/>
                  </a:cubicBezTo>
                  <a:cubicBezTo>
                    <a:pt x="2547" y="119"/>
                    <a:pt x="2428" y="80"/>
                    <a:pt x="2289" y="60"/>
                  </a:cubicBezTo>
                  <a:cubicBezTo>
                    <a:pt x="2169" y="20"/>
                    <a:pt x="2050" y="0"/>
                    <a:pt x="193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6537775" y="3783900"/>
              <a:ext cx="58700" cy="34350"/>
            </a:xfrm>
            <a:custGeom>
              <a:avLst/>
              <a:gdLst/>
              <a:ahLst/>
              <a:cxnLst/>
              <a:rect l="l" t="t" r="r" b="b"/>
              <a:pathLst>
                <a:path w="234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78" y="299"/>
                    <a:pt x="398" y="359"/>
                    <a:pt x="318" y="438"/>
                  </a:cubicBezTo>
                  <a:cubicBezTo>
                    <a:pt x="279" y="498"/>
                    <a:pt x="259" y="518"/>
                    <a:pt x="219" y="558"/>
                  </a:cubicBezTo>
                  <a:cubicBezTo>
                    <a:pt x="199" y="617"/>
                    <a:pt x="179" y="637"/>
                    <a:pt x="159" y="697"/>
                  </a:cubicBezTo>
                  <a:cubicBezTo>
                    <a:pt x="100" y="757"/>
                    <a:pt x="80" y="836"/>
                    <a:pt x="6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60" y="1374"/>
                    <a:pt x="60" y="1374"/>
                  </a:cubicBezTo>
                  <a:cubicBezTo>
                    <a:pt x="60" y="1374"/>
                    <a:pt x="159" y="1214"/>
                    <a:pt x="318" y="996"/>
                  </a:cubicBezTo>
                  <a:cubicBezTo>
                    <a:pt x="378" y="956"/>
                    <a:pt x="418" y="916"/>
                    <a:pt x="478" y="856"/>
                  </a:cubicBezTo>
                  <a:lnTo>
                    <a:pt x="557" y="797"/>
                  </a:lnTo>
                  <a:cubicBezTo>
                    <a:pt x="577" y="797"/>
                    <a:pt x="597" y="757"/>
                    <a:pt x="617" y="737"/>
                  </a:cubicBezTo>
                  <a:cubicBezTo>
                    <a:pt x="677" y="717"/>
                    <a:pt x="756" y="657"/>
                    <a:pt x="796" y="637"/>
                  </a:cubicBezTo>
                  <a:cubicBezTo>
                    <a:pt x="876" y="617"/>
                    <a:pt x="915" y="598"/>
                    <a:pt x="995" y="558"/>
                  </a:cubicBezTo>
                  <a:lnTo>
                    <a:pt x="1214" y="498"/>
                  </a:lnTo>
                  <a:cubicBezTo>
                    <a:pt x="1273" y="498"/>
                    <a:pt x="1313" y="458"/>
                    <a:pt x="1353" y="458"/>
                  </a:cubicBezTo>
                  <a:cubicBezTo>
                    <a:pt x="1393" y="458"/>
                    <a:pt x="1413" y="438"/>
                    <a:pt x="1472" y="438"/>
                  </a:cubicBezTo>
                  <a:cubicBezTo>
                    <a:pt x="1552" y="419"/>
                    <a:pt x="1612" y="399"/>
                    <a:pt x="1691" y="399"/>
                  </a:cubicBezTo>
                  <a:cubicBezTo>
                    <a:pt x="1771" y="399"/>
                    <a:pt x="1811" y="399"/>
                    <a:pt x="1890" y="359"/>
                  </a:cubicBezTo>
                  <a:cubicBezTo>
                    <a:pt x="2010" y="339"/>
                    <a:pt x="2149" y="339"/>
                    <a:pt x="2209" y="319"/>
                  </a:cubicBezTo>
                  <a:cubicBezTo>
                    <a:pt x="2288" y="319"/>
                    <a:pt x="2348" y="299"/>
                    <a:pt x="2348" y="299"/>
                  </a:cubicBezTo>
                  <a:cubicBezTo>
                    <a:pt x="2348" y="299"/>
                    <a:pt x="2288" y="259"/>
                    <a:pt x="2209" y="220"/>
                  </a:cubicBezTo>
                  <a:cubicBezTo>
                    <a:pt x="2189" y="200"/>
                    <a:pt x="2149" y="160"/>
                    <a:pt x="2089" y="140"/>
                  </a:cubicBezTo>
                  <a:cubicBezTo>
                    <a:pt x="2049" y="120"/>
                    <a:pt x="1990" y="100"/>
                    <a:pt x="1910" y="60"/>
                  </a:cubicBezTo>
                  <a:cubicBezTo>
                    <a:pt x="1850" y="40"/>
                    <a:pt x="177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7" name="Google Shape;1637;p11"/>
            <p:cNvSpPr/>
            <p:nvPr/>
          </p:nvSpPr>
          <p:spPr>
            <a:xfrm>
              <a:off x="701030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79" y="319"/>
                    <a:pt x="18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61" y="534"/>
                    <a:pt x="370" y="534"/>
                  </a:cubicBezTo>
                  <a:cubicBezTo>
                    <a:pt x="405" y="534"/>
                    <a:pt x="441" y="535"/>
                    <a:pt x="478" y="538"/>
                  </a:cubicBezTo>
                  <a:cubicBezTo>
                    <a:pt x="617" y="538"/>
                    <a:pt x="776" y="518"/>
                    <a:pt x="956" y="518"/>
                  </a:cubicBezTo>
                  <a:cubicBezTo>
                    <a:pt x="1115" y="518"/>
                    <a:pt x="1294" y="518"/>
                    <a:pt x="1473" y="538"/>
                  </a:cubicBezTo>
                  <a:cubicBezTo>
                    <a:pt x="1552" y="538"/>
                    <a:pt x="1652" y="577"/>
                    <a:pt x="1712" y="577"/>
                  </a:cubicBezTo>
                  <a:cubicBezTo>
                    <a:pt x="1791" y="597"/>
                    <a:pt x="1891" y="597"/>
                    <a:pt x="1970" y="617"/>
                  </a:cubicBezTo>
                  <a:cubicBezTo>
                    <a:pt x="2050" y="617"/>
                    <a:pt x="2110" y="657"/>
                    <a:pt x="2189" y="677"/>
                  </a:cubicBezTo>
                  <a:cubicBezTo>
                    <a:pt x="2269" y="677"/>
                    <a:pt x="2348" y="697"/>
                    <a:pt x="2408" y="717"/>
                  </a:cubicBezTo>
                  <a:cubicBezTo>
                    <a:pt x="2488" y="757"/>
                    <a:pt x="2567" y="757"/>
                    <a:pt x="2607" y="776"/>
                  </a:cubicBezTo>
                  <a:cubicBezTo>
                    <a:pt x="2667" y="796"/>
                    <a:pt x="2706" y="796"/>
                    <a:pt x="2766" y="816"/>
                  </a:cubicBezTo>
                  <a:cubicBezTo>
                    <a:pt x="286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4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47" y="398"/>
                    <a:pt x="2468" y="359"/>
                    <a:pt x="2388" y="299"/>
                  </a:cubicBezTo>
                  <a:cubicBezTo>
                    <a:pt x="2308" y="259"/>
                    <a:pt x="2249" y="199"/>
                    <a:pt x="2149" y="160"/>
                  </a:cubicBezTo>
                  <a:cubicBezTo>
                    <a:pt x="2050" y="120"/>
                    <a:pt x="1950" y="80"/>
                    <a:pt x="185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8" name="Google Shape;1638;p11"/>
            <p:cNvSpPr/>
            <p:nvPr/>
          </p:nvSpPr>
          <p:spPr>
            <a:xfrm>
              <a:off x="6542750" y="34446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9" name="Google Shape;1639;p11"/>
            <p:cNvSpPr/>
            <p:nvPr/>
          </p:nvSpPr>
          <p:spPr>
            <a:xfrm>
              <a:off x="6577050" y="34735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0" name="Google Shape;1640;p11"/>
            <p:cNvSpPr/>
            <p:nvPr/>
          </p:nvSpPr>
          <p:spPr>
            <a:xfrm>
              <a:off x="6542750" y="35088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6577050" y="353770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6684500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6718825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4" name="Google Shape;1644;p11"/>
            <p:cNvSpPr/>
            <p:nvPr/>
          </p:nvSpPr>
          <p:spPr>
            <a:xfrm>
              <a:off x="6596950" y="36690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5" name="Google Shape;1645;p11"/>
            <p:cNvSpPr/>
            <p:nvPr/>
          </p:nvSpPr>
          <p:spPr>
            <a:xfrm>
              <a:off x="6630775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6" name="Google Shape;1646;p11"/>
            <p:cNvSpPr/>
            <p:nvPr/>
          </p:nvSpPr>
          <p:spPr>
            <a:xfrm>
              <a:off x="6754125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7" name="Google Shape;1647;p11"/>
            <p:cNvSpPr/>
            <p:nvPr/>
          </p:nvSpPr>
          <p:spPr>
            <a:xfrm>
              <a:off x="6788450" y="32974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8" name="Google Shape;1648;p11"/>
            <p:cNvSpPr/>
            <p:nvPr/>
          </p:nvSpPr>
          <p:spPr>
            <a:xfrm>
              <a:off x="6980450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9" name="Google Shape;1649;p11"/>
            <p:cNvSpPr/>
            <p:nvPr/>
          </p:nvSpPr>
          <p:spPr>
            <a:xfrm>
              <a:off x="7014775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0" name="Google Shape;1650;p11"/>
            <p:cNvSpPr/>
            <p:nvPr/>
          </p:nvSpPr>
          <p:spPr>
            <a:xfrm>
              <a:off x="6959575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1" name="Google Shape;1651;p11"/>
            <p:cNvSpPr/>
            <p:nvPr/>
          </p:nvSpPr>
          <p:spPr>
            <a:xfrm>
              <a:off x="6993400" y="34670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2" name="Google Shape;1652;p11"/>
            <p:cNvSpPr/>
            <p:nvPr/>
          </p:nvSpPr>
          <p:spPr>
            <a:xfrm>
              <a:off x="7101325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3" name="Google Shape;1653;p11"/>
            <p:cNvSpPr/>
            <p:nvPr/>
          </p:nvSpPr>
          <p:spPr>
            <a:xfrm>
              <a:off x="7135150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4" name="Google Shape;1654;p11"/>
            <p:cNvSpPr/>
            <p:nvPr/>
          </p:nvSpPr>
          <p:spPr>
            <a:xfrm>
              <a:off x="7101325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5" name="Google Shape;1655;p11"/>
            <p:cNvSpPr/>
            <p:nvPr/>
          </p:nvSpPr>
          <p:spPr>
            <a:xfrm>
              <a:off x="7135150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6" name="Google Shape;1656;p11"/>
            <p:cNvSpPr/>
            <p:nvPr/>
          </p:nvSpPr>
          <p:spPr>
            <a:xfrm>
              <a:off x="6959575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7" name="Google Shape;1657;p11"/>
            <p:cNvSpPr/>
            <p:nvPr/>
          </p:nvSpPr>
          <p:spPr>
            <a:xfrm>
              <a:off x="6993400" y="37202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8" name="Google Shape;1658;p11"/>
            <p:cNvSpPr/>
            <p:nvPr/>
          </p:nvSpPr>
          <p:spPr>
            <a:xfrm>
              <a:off x="6794925" y="3431750"/>
              <a:ext cx="164675" cy="29450"/>
            </a:xfrm>
            <a:custGeom>
              <a:avLst/>
              <a:gdLst/>
              <a:ahLst/>
              <a:cxnLst/>
              <a:rect l="l" t="t" r="r" b="b"/>
              <a:pathLst>
                <a:path w="6587" h="1178" extrusionOk="0">
                  <a:moveTo>
                    <a:pt x="0" y="0"/>
                  </a:moveTo>
                  <a:cubicBezTo>
                    <a:pt x="733" y="849"/>
                    <a:pt x="1142" y="1165"/>
                    <a:pt x="1651" y="1165"/>
                  </a:cubicBezTo>
                  <a:cubicBezTo>
                    <a:pt x="1929" y="1165"/>
                    <a:pt x="2238" y="1070"/>
                    <a:pt x="2647" y="915"/>
                  </a:cubicBezTo>
                  <a:cubicBezTo>
                    <a:pt x="2934" y="803"/>
                    <a:pt x="3143" y="760"/>
                    <a:pt x="3320" y="760"/>
                  </a:cubicBezTo>
                  <a:cubicBezTo>
                    <a:pt x="3829" y="760"/>
                    <a:pt x="4070" y="1115"/>
                    <a:pt x="5134" y="1174"/>
                  </a:cubicBezTo>
                  <a:cubicBezTo>
                    <a:pt x="5178" y="1177"/>
                    <a:pt x="5222" y="1178"/>
                    <a:pt x="5264" y="1178"/>
                  </a:cubicBezTo>
                  <a:cubicBezTo>
                    <a:pt x="6586" y="1178"/>
                    <a:pt x="6586" y="0"/>
                    <a:pt x="6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9" name="Google Shape;1659;p11"/>
            <p:cNvSpPr/>
            <p:nvPr/>
          </p:nvSpPr>
          <p:spPr>
            <a:xfrm>
              <a:off x="6824275" y="3443675"/>
              <a:ext cx="39800" cy="13175"/>
            </a:xfrm>
            <a:custGeom>
              <a:avLst/>
              <a:gdLst/>
              <a:ahLst/>
              <a:cxnLst/>
              <a:rect l="l" t="t" r="r" b="b"/>
              <a:pathLst>
                <a:path w="1592" h="527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592" y="1"/>
                    <a:pt x="1572" y="1"/>
                    <a:pt x="1512" y="21"/>
                  </a:cubicBezTo>
                  <a:cubicBezTo>
                    <a:pt x="1473" y="40"/>
                    <a:pt x="1393" y="80"/>
                    <a:pt x="1313" y="100"/>
                  </a:cubicBezTo>
                  <a:cubicBezTo>
                    <a:pt x="1234" y="120"/>
                    <a:pt x="1154" y="180"/>
                    <a:pt x="1055" y="200"/>
                  </a:cubicBezTo>
                  <a:cubicBezTo>
                    <a:pt x="975" y="239"/>
                    <a:pt x="876" y="279"/>
                    <a:pt x="776" y="299"/>
                  </a:cubicBezTo>
                  <a:cubicBezTo>
                    <a:pt x="660" y="322"/>
                    <a:pt x="564" y="332"/>
                    <a:pt x="472" y="332"/>
                  </a:cubicBezTo>
                  <a:cubicBezTo>
                    <a:pt x="407" y="332"/>
                    <a:pt x="345" y="327"/>
                    <a:pt x="279" y="319"/>
                  </a:cubicBezTo>
                  <a:cubicBezTo>
                    <a:pt x="199" y="299"/>
                    <a:pt x="159" y="299"/>
                    <a:pt x="100" y="279"/>
                  </a:cubicBezTo>
                  <a:cubicBezTo>
                    <a:pt x="60" y="239"/>
                    <a:pt x="40" y="239"/>
                    <a:pt x="40" y="239"/>
                  </a:cubicBezTo>
                  <a:lnTo>
                    <a:pt x="40" y="239"/>
                  </a:lnTo>
                  <a:cubicBezTo>
                    <a:pt x="40" y="239"/>
                    <a:pt x="0" y="319"/>
                    <a:pt x="159" y="419"/>
                  </a:cubicBezTo>
                  <a:cubicBezTo>
                    <a:pt x="199" y="478"/>
                    <a:pt x="279" y="498"/>
                    <a:pt x="398" y="518"/>
                  </a:cubicBezTo>
                  <a:cubicBezTo>
                    <a:pt x="427" y="524"/>
                    <a:pt x="462" y="526"/>
                    <a:pt x="499" y="526"/>
                  </a:cubicBezTo>
                  <a:cubicBezTo>
                    <a:pt x="589" y="526"/>
                    <a:pt x="698" y="512"/>
                    <a:pt x="796" y="498"/>
                  </a:cubicBezTo>
                  <a:cubicBezTo>
                    <a:pt x="955" y="438"/>
                    <a:pt x="1075" y="399"/>
                    <a:pt x="1174" y="339"/>
                  </a:cubicBezTo>
                  <a:cubicBezTo>
                    <a:pt x="1274" y="279"/>
                    <a:pt x="1353" y="220"/>
                    <a:pt x="1413" y="180"/>
                  </a:cubicBezTo>
                  <a:lnTo>
                    <a:pt x="1552" y="40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0" name="Google Shape;1660;p11"/>
            <p:cNvSpPr/>
            <p:nvPr/>
          </p:nvSpPr>
          <p:spPr>
            <a:xfrm>
              <a:off x="6909825" y="3443675"/>
              <a:ext cx="38825" cy="13175"/>
            </a:xfrm>
            <a:custGeom>
              <a:avLst/>
              <a:gdLst/>
              <a:ahLst/>
              <a:cxnLst/>
              <a:rect l="l" t="t" r="r" b="b"/>
              <a:pathLst>
                <a:path w="1553" h="527" extrusionOk="0">
                  <a:moveTo>
                    <a:pt x="1552" y="1"/>
                  </a:moveTo>
                  <a:cubicBezTo>
                    <a:pt x="1552" y="1"/>
                    <a:pt x="1532" y="1"/>
                    <a:pt x="1473" y="21"/>
                  </a:cubicBezTo>
                  <a:cubicBezTo>
                    <a:pt x="1433" y="40"/>
                    <a:pt x="1353" y="80"/>
                    <a:pt x="1274" y="100"/>
                  </a:cubicBezTo>
                  <a:cubicBezTo>
                    <a:pt x="1194" y="120"/>
                    <a:pt x="1115" y="180"/>
                    <a:pt x="1015" y="200"/>
                  </a:cubicBezTo>
                  <a:cubicBezTo>
                    <a:pt x="936" y="239"/>
                    <a:pt x="836" y="279"/>
                    <a:pt x="737" y="299"/>
                  </a:cubicBezTo>
                  <a:cubicBezTo>
                    <a:pt x="620" y="322"/>
                    <a:pt x="517" y="332"/>
                    <a:pt x="424" y="332"/>
                  </a:cubicBezTo>
                  <a:cubicBezTo>
                    <a:pt x="358" y="332"/>
                    <a:pt x="297" y="327"/>
                    <a:pt x="239" y="319"/>
                  </a:cubicBezTo>
                  <a:cubicBezTo>
                    <a:pt x="160" y="299"/>
                    <a:pt x="120" y="299"/>
                    <a:pt x="60" y="279"/>
                  </a:cubicBezTo>
                  <a:cubicBezTo>
                    <a:pt x="20" y="239"/>
                    <a:pt x="0" y="239"/>
                    <a:pt x="0" y="239"/>
                  </a:cubicBezTo>
                  <a:lnTo>
                    <a:pt x="0" y="239"/>
                  </a:lnTo>
                  <a:cubicBezTo>
                    <a:pt x="0" y="239"/>
                    <a:pt x="0" y="319"/>
                    <a:pt x="120" y="419"/>
                  </a:cubicBezTo>
                  <a:cubicBezTo>
                    <a:pt x="160" y="478"/>
                    <a:pt x="239" y="498"/>
                    <a:pt x="359" y="518"/>
                  </a:cubicBezTo>
                  <a:cubicBezTo>
                    <a:pt x="388" y="524"/>
                    <a:pt x="422" y="526"/>
                    <a:pt x="459" y="526"/>
                  </a:cubicBezTo>
                  <a:cubicBezTo>
                    <a:pt x="550" y="526"/>
                    <a:pt x="658" y="512"/>
                    <a:pt x="757" y="498"/>
                  </a:cubicBezTo>
                  <a:cubicBezTo>
                    <a:pt x="916" y="438"/>
                    <a:pt x="1035" y="399"/>
                    <a:pt x="1135" y="339"/>
                  </a:cubicBezTo>
                  <a:cubicBezTo>
                    <a:pt x="1234" y="279"/>
                    <a:pt x="1314" y="220"/>
                    <a:pt x="1373" y="180"/>
                  </a:cubicBezTo>
                  <a:lnTo>
                    <a:pt x="1513" y="40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661" name="Google Shape;1661;p11"/>
          <p:cNvGrpSpPr/>
          <p:nvPr/>
        </p:nvGrpSpPr>
        <p:grpSpPr>
          <a:xfrm flipH="1">
            <a:off x="9334067" y="1402295"/>
            <a:ext cx="3525462" cy="4860015"/>
            <a:chOff x="3914675" y="3690400"/>
            <a:chExt cx="1165225" cy="1563242"/>
          </a:xfrm>
        </p:grpSpPr>
        <p:sp>
          <p:nvSpPr>
            <p:cNvPr id="1662" name="Google Shape;1662;p11"/>
            <p:cNvSpPr/>
            <p:nvPr/>
          </p:nvSpPr>
          <p:spPr>
            <a:xfrm>
              <a:off x="4037300" y="4026150"/>
              <a:ext cx="946600" cy="1017700"/>
            </a:xfrm>
            <a:custGeom>
              <a:avLst/>
              <a:gdLst/>
              <a:ahLst/>
              <a:cxnLst/>
              <a:rect l="l" t="t" r="r" b="b"/>
              <a:pathLst>
                <a:path w="37864" h="40708" extrusionOk="0">
                  <a:moveTo>
                    <a:pt x="18405" y="0"/>
                  </a:moveTo>
                  <a:lnTo>
                    <a:pt x="1" y="40708"/>
                  </a:lnTo>
                  <a:lnTo>
                    <a:pt x="37863" y="40708"/>
                  </a:lnTo>
                  <a:lnTo>
                    <a:pt x="18405" y="0"/>
                  </a:lnTo>
                  <a:close/>
                </a:path>
              </a:pathLst>
            </a:custGeom>
            <a:solidFill>
              <a:srgbClr val="2EA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3" name="Google Shape;1663;p11"/>
            <p:cNvSpPr/>
            <p:nvPr/>
          </p:nvSpPr>
          <p:spPr>
            <a:xfrm>
              <a:off x="4114400" y="3911750"/>
              <a:ext cx="791900" cy="777450"/>
            </a:xfrm>
            <a:custGeom>
              <a:avLst/>
              <a:gdLst/>
              <a:ahLst/>
              <a:cxnLst/>
              <a:rect l="l" t="t" r="r" b="b"/>
              <a:pathLst>
                <a:path w="31676" h="31098" extrusionOk="0">
                  <a:moveTo>
                    <a:pt x="15420" y="0"/>
                  </a:moveTo>
                  <a:lnTo>
                    <a:pt x="1" y="31098"/>
                  </a:lnTo>
                  <a:lnTo>
                    <a:pt x="31675" y="31098"/>
                  </a:lnTo>
                  <a:lnTo>
                    <a:pt x="15420" y="0"/>
                  </a:lnTo>
                  <a:close/>
                </a:path>
              </a:pathLst>
            </a:custGeom>
            <a:solidFill>
              <a:srgbClr val="42B7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4" name="Google Shape;1664;p11"/>
            <p:cNvSpPr/>
            <p:nvPr/>
          </p:nvSpPr>
          <p:spPr>
            <a:xfrm>
              <a:off x="4289000" y="3789875"/>
              <a:ext cx="443200" cy="435250"/>
            </a:xfrm>
            <a:custGeom>
              <a:avLst/>
              <a:gdLst/>
              <a:ahLst/>
              <a:cxnLst/>
              <a:rect l="l" t="t" r="r" b="b"/>
              <a:pathLst>
                <a:path w="17728" h="17410" extrusionOk="0">
                  <a:moveTo>
                    <a:pt x="8595" y="0"/>
                  </a:moveTo>
                  <a:lnTo>
                    <a:pt x="0" y="17410"/>
                  </a:lnTo>
                  <a:lnTo>
                    <a:pt x="17728" y="17410"/>
                  </a:lnTo>
                  <a:lnTo>
                    <a:pt x="8595" y="0"/>
                  </a:lnTo>
                  <a:close/>
                </a:path>
              </a:pathLst>
            </a:custGeom>
            <a:solidFill>
              <a:srgbClr val="60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5" name="Google Shape;1665;p11"/>
            <p:cNvSpPr/>
            <p:nvPr/>
          </p:nvSpPr>
          <p:spPr>
            <a:xfrm>
              <a:off x="4442703" y="5043834"/>
              <a:ext cx="105943" cy="209808"/>
            </a:xfrm>
            <a:custGeom>
              <a:avLst/>
              <a:gdLst/>
              <a:ahLst/>
              <a:cxnLst/>
              <a:rect l="l" t="t" r="r" b="b"/>
              <a:pathLst>
                <a:path w="3025" h="3384" extrusionOk="0">
                  <a:moveTo>
                    <a:pt x="1" y="1"/>
                  </a:moveTo>
                  <a:lnTo>
                    <a:pt x="1" y="3383"/>
                  </a:lnTo>
                  <a:lnTo>
                    <a:pt x="3025" y="3383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4436225" y="3690400"/>
              <a:ext cx="148750" cy="141775"/>
            </a:xfrm>
            <a:custGeom>
              <a:avLst/>
              <a:gdLst/>
              <a:ahLst/>
              <a:cxnLst/>
              <a:rect l="l" t="t" r="r" b="b"/>
              <a:pathLst>
                <a:path w="5950" h="5671" extrusionOk="0">
                  <a:moveTo>
                    <a:pt x="2965" y="0"/>
                  </a:moveTo>
                  <a:lnTo>
                    <a:pt x="2050" y="1870"/>
                  </a:lnTo>
                  <a:lnTo>
                    <a:pt x="0" y="2169"/>
                  </a:lnTo>
                  <a:lnTo>
                    <a:pt x="1493" y="3621"/>
                  </a:lnTo>
                  <a:lnTo>
                    <a:pt x="1154" y="5671"/>
                  </a:lnTo>
                  <a:lnTo>
                    <a:pt x="2965" y="4696"/>
                  </a:lnTo>
                  <a:lnTo>
                    <a:pt x="4795" y="5671"/>
                  </a:lnTo>
                  <a:lnTo>
                    <a:pt x="4457" y="3621"/>
                  </a:lnTo>
                  <a:lnTo>
                    <a:pt x="5949" y="2169"/>
                  </a:lnTo>
                  <a:lnTo>
                    <a:pt x="3880" y="1870"/>
                  </a:lnTo>
                  <a:lnTo>
                    <a:pt x="29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4326825" y="4014375"/>
              <a:ext cx="317850" cy="116525"/>
            </a:xfrm>
            <a:custGeom>
              <a:avLst/>
              <a:gdLst/>
              <a:ahLst/>
              <a:cxnLst/>
              <a:rect l="l" t="t" r="r" b="b"/>
              <a:pathLst>
                <a:path w="12714" h="4661" extrusionOk="0">
                  <a:moveTo>
                    <a:pt x="12048" y="0"/>
                  </a:moveTo>
                  <a:cubicBezTo>
                    <a:pt x="11941" y="0"/>
                    <a:pt x="11832" y="45"/>
                    <a:pt x="11738" y="153"/>
                  </a:cubicBezTo>
                  <a:cubicBezTo>
                    <a:pt x="9312" y="2665"/>
                    <a:pt x="5648" y="3744"/>
                    <a:pt x="2154" y="3744"/>
                  </a:cubicBezTo>
                  <a:cubicBezTo>
                    <a:pt x="1636" y="3744"/>
                    <a:pt x="1122" y="3721"/>
                    <a:pt x="616" y="3674"/>
                  </a:cubicBezTo>
                  <a:cubicBezTo>
                    <a:pt x="591" y="3671"/>
                    <a:pt x="568" y="3670"/>
                    <a:pt x="545" y="3670"/>
                  </a:cubicBezTo>
                  <a:cubicBezTo>
                    <a:pt x="0" y="3670"/>
                    <a:pt x="23" y="4551"/>
                    <a:pt x="596" y="4590"/>
                  </a:cubicBezTo>
                  <a:cubicBezTo>
                    <a:pt x="1113" y="4637"/>
                    <a:pt x="1638" y="4661"/>
                    <a:pt x="2166" y="4661"/>
                  </a:cubicBezTo>
                  <a:cubicBezTo>
                    <a:pt x="5890" y="4661"/>
                    <a:pt x="9799" y="3473"/>
                    <a:pt x="12395" y="789"/>
                  </a:cubicBezTo>
                  <a:cubicBezTo>
                    <a:pt x="12714" y="470"/>
                    <a:pt x="12394" y="0"/>
                    <a:pt x="120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8" name="Google Shape;1668;p11"/>
            <p:cNvSpPr/>
            <p:nvPr/>
          </p:nvSpPr>
          <p:spPr>
            <a:xfrm>
              <a:off x="4152475" y="4406350"/>
              <a:ext cx="628925" cy="191900"/>
            </a:xfrm>
            <a:custGeom>
              <a:avLst/>
              <a:gdLst/>
              <a:ahLst/>
              <a:cxnLst/>
              <a:rect l="l" t="t" r="r" b="b"/>
              <a:pathLst>
                <a:path w="25157" h="7676" extrusionOk="0">
                  <a:moveTo>
                    <a:pt x="24465" y="1"/>
                  </a:moveTo>
                  <a:cubicBezTo>
                    <a:pt x="24362" y="1"/>
                    <a:pt x="24256" y="39"/>
                    <a:pt x="24164" y="132"/>
                  </a:cubicBezTo>
                  <a:cubicBezTo>
                    <a:pt x="19231" y="4643"/>
                    <a:pt x="12101" y="6785"/>
                    <a:pt x="5322" y="6785"/>
                  </a:cubicBezTo>
                  <a:cubicBezTo>
                    <a:pt x="3789" y="6785"/>
                    <a:pt x="2273" y="6676"/>
                    <a:pt x="805" y="6459"/>
                  </a:cubicBezTo>
                  <a:cubicBezTo>
                    <a:pt x="774" y="6454"/>
                    <a:pt x="744" y="6451"/>
                    <a:pt x="714" y="6451"/>
                  </a:cubicBezTo>
                  <a:cubicBezTo>
                    <a:pt x="186" y="6451"/>
                    <a:pt x="0" y="7259"/>
                    <a:pt x="547" y="7335"/>
                  </a:cubicBezTo>
                  <a:cubicBezTo>
                    <a:pt x="2107" y="7561"/>
                    <a:pt x="3710" y="7676"/>
                    <a:pt x="5326" y="7676"/>
                  </a:cubicBezTo>
                  <a:cubicBezTo>
                    <a:pt x="12382" y="7676"/>
                    <a:pt x="19684" y="5484"/>
                    <a:pt x="24800" y="789"/>
                  </a:cubicBezTo>
                  <a:cubicBezTo>
                    <a:pt x="25156" y="479"/>
                    <a:pt x="24826" y="1"/>
                    <a:pt x="24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9" name="Google Shape;1669;p11"/>
            <p:cNvSpPr/>
            <p:nvPr/>
          </p:nvSpPr>
          <p:spPr>
            <a:xfrm>
              <a:off x="4124350" y="4860125"/>
              <a:ext cx="794875" cy="195675"/>
            </a:xfrm>
            <a:custGeom>
              <a:avLst/>
              <a:gdLst/>
              <a:ahLst/>
              <a:cxnLst/>
              <a:rect l="l" t="t" r="r" b="b"/>
              <a:pathLst>
                <a:path w="31795" h="7827" extrusionOk="0">
                  <a:moveTo>
                    <a:pt x="31111" y="1"/>
                  </a:moveTo>
                  <a:cubicBezTo>
                    <a:pt x="31037" y="1"/>
                    <a:pt x="30959" y="21"/>
                    <a:pt x="30879" y="67"/>
                  </a:cubicBezTo>
                  <a:cubicBezTo>
                    <a:pt x="25328" y="3250"/>
                    <a:pt x="18564" y="4444"/>
                    <a:pt x="12336" y="5459"/>
                  </a:cubicBezTo>
                  <a:cubicBezTo>
                    <a:pt x="8456" y="6115"/>
                    <a:pt x="4517" y="6613"/>
                    <a:pt x="597" y="6911"/>
                  </a:cubicBezTo>
                  <a:cubicBezTo>
                    <a:pt x="7" y="6931"/>
                    <a:pt x="1" y="7827"/>
                    <a:pt x="578" y="7827"/>
                  </a:cubicBezTo>
                  <a:cubicBezTo>
                    <a:pt x="585" y="7827"/>
                    <a:pt x="591" y="7827"/>
                    <a:pt x="597" y="7826"/>
                  </a:cubicBezTo>
                  <a:cubicBezTo>
                    <a:pt x="4596" y="7528"/>
                    <a:pt x="8596" y="7011"/>
                    <a:pt x="12575" y="6354"/>
                  </a:cubicBezTo>
                  <a:cubicBezTo>
                    <a:pt x="18902" y="5339"/>
                    <a:pt x="25726" y="4106"/>
                    <a:pt x="31357" y="863"/>
                  </a:cubicBezTo>
                  <a:cubicBezTo>
                    <a:pt x="31795" y="610"/>
                    <a:pt x="31520" y="1"/>
                    <a:pt x="311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0" name="Google Shape;1670;p11"/>
            <p:cNvSpPr/>
            <p:nvPr/>
          </p:nvSpPr>
          <p:spPr>
            <a:xfrm>
              <a:off x="4442700" y="3958500"/>
              <a:ext cx="83075" cy="83075"/>
            </a:xfrm>
            <a:custGeom>
              <a:avLst/>
              <a:gdLst/>
              <a:ahLst/>
              <a:cxnLst/>
              <a:rect l="l" t="t" r="r" b="b"/>
              <a:pathLst>
                <a:path w="3323" h="3323" extrusionOk="0">
                  <a:moveTo>
                    <a:pt x="1651" y="0"/>
                  </a:moveTo>
                  <a:cubicBezTo>
                    <a:pt x="736" y="0"/>
                    <a:pt x="0" y="736"/>
                    <a:pt x="0" y="1672"/>
                  </a:cubicBezTo>
                  <a:cubicBezTo>
                    <a:pt x="0" y="2587"/>
                    <a:pt x="736" y="3323"/>
                    <a:pt x="1651" y="3323"/>
                  </a:cubicBezTo>
                  <a:cubicBezTo>
                    <a:pt x="2587" y="3323"/>
                    <a:pt x="3323" y="2587"/>
                    <a:pt x="3323" y="1672"/>
                  </a:cubicBezTo>
                  <a:cubicBezTo>
                    <a:pt x="3323" y="736"/>
                    <a:pt x="2587" y="0"/>
                    <a:pt x="165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4578475" y="414352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1"/>
                  </a:moveTo>
                  <a:cubicBezTo>
                    <a:pt x="558" y="1"/>
                    <a:pt x="1" y="558"/>
                    <a:pt x="1" y="1234"/>
                  </a:cubicBezTo>
                  <a:cubicBezTo>
                    <a:pt x="1" y="1891"/>
                    <a:pt x="558" y="2448"/>
                    <a:pt x="1234" y="2448"/>
                  </a:cubicBezTo>
                  <a:cubicBezTo>
                    <a:pt x="1891" y="2448"/>
                    <a:pt x="2448" y="1891"/>
                    <a:pt x="2448" y="1234"/>
                  </a:cubicBezTo>
                  <a:cubicBezTo>
                    <a:pt x="2448" y="55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5C5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4373550" y="4269875"/>
              <a:ext cx="60700" cy="60700"/>
            </a:xfrm>
            <a:custGeom>
              <a:avLst/>
              <a:gdLst/>
              <a:ahLst/>
              <a:cxnLst/>
              <a:rect l="l" t="t" r="r" b="b"/>
              <a:pathLst>
                <a:path w="2428" h="2428" extrusionOk="0">
                  <a:moveTo>
                    <a:pt x="1214" y="0"/>
                  </a:moveTo>
                  <a:cubicBezTo>
                    <a:pt x="538" y="0"/>
                    <a:pt x="0" y="537"/>
                    <a:pt x="0" y="1214"/>
                  </a:cubicBezTo>
                  <a:cubicBezTo>
                    <a:pt x="0" y="1890"/>
                    <a:pt x="538" y="2428"/>
                    <a:pt x="1214" y="2428"/>
                  </a:cubicBezTo>
                  <a:cubicBezTo>
                    <a:pt x="1891" y="2428"/>
                    <a:pt x="2428" y="1890"/>
                    <a:pt x="2428" y="1214"/>
                  </a:cubicBezTo>
                  <a:cubicBezTo>
                    <a:pt x="2428" y="557"/>
                    <a:pt x="1891" y="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4543175" y="4314625"/>
              <a:ext cx="83575" cy="83600"/>
            </a:xfrm>
            <a:custGeom>
              <a:avLst/>
              <a:gdLst/>
              <a:ahLst/>
              <a:cxnLst/>
              <a:rect l="l" t="t" r="r" b="b"/>
              <a:pathLst>
                <a:path w="3343" h="3344" extrusionOk="0">
                  <a:moveTo>
                    <a:pt x="1671" y="1"/>
                  </a:moveTo>
                  <a:cubicBezTo>
                    <a:pt x="736" y="1"/>
                    <a:pt x="0" y="737"/>
                    <a:pt x="0" y="1672"/>
                  </a:cubicBezTo>
                  <a:cubicBezTo>
                    <a:pt x="0" y="2587"/>
                    <a:pt x="736" y="3344"/>
                    <a:pt x="1671" y="3344"/>
                  </a:cubicBezTo>
                  <a:cubicBezTo>
                    <a:pt x="2587" y="3344"/>
                    <a:pt x="3343" y="2587"/>
                    <a:pt x="3343" y="1672"/>
                  </a:cubicBezTo>
                  <a:cubicBezTo>
                    <a:pt x="3343" y="717"/>
                    <a:pt x="2587" y="1"/>
                    <a:pt x="1671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4329775" y="44315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58"/>
                    <a:pt x="1931" y="20"/>
                    <a:pt x="1234" y="1"/>
                  </a:cubicBezTo>
                  <a:close/>
                </a:path>
              </a:pathLst>
            </a:custGeom>
            <a:solidFill>
              <a:srgbClr val="C9CA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4715275" y="453497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7" y="1"/>
                    <a:pt x="0" y="538"/>
                    <a:pt x="0" y="1215"/>
                  </a:cubicBezTo>
                  <a:cubicBezTo>
                    <a:pt x="0" y="1871"/>
                    <a:pt x="557" y="2428"/>
                    <a:pt x="1234" y="2428"/>
                  </a:cubicBezTo>
                  <a:cubicBezTo>
                    <a:pt x="1890" y="2428"/>
                    <a:pt x="2447" y="1891"/>
                    <a:pt x="2447" y="1215"/>
                  </a:cubicBezTo>
                  <a:cubicBezTo>
                    <a:pt x="2447" y="538"/>
                    <a:pt x="1890" y="1"/>
                    <a:pt x="12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4289000" y="4678250"/>
              <a:ext cx="83075" cy="83575"/>
            </a:xfrm>
            <a:custGeom>
              <a:avLst/>
              <a:gdLst/>
              <a:ahLst/>
              <a:cxnLst/>
              <a:rect l="l" t="t" r="r" b="b"/>
              <a:pathLst>
                <a:path w="3323" h="3343" extrusionOk="0">
                  <a:moveTo>
                    <a:pt x="1671" y="0"/>
                  </a:moveTo>
                  <a:cubicBezTo>
                    <a:pt x="736" y="0"/>
                    <a:pt x="0" y="756"/>
                    <a:pt x="0" y="1671"/>
                  </a:cubicBezTo>
                  <a:cubicBezTo>
                    <a:pt x="0" y="2587"/>
                    <a:pt x="736" y="3343"/>
                    <a:pt x="1671" y="3343"/>
                  </a:cubicBezTo>
                  <a:cubicBezTo>
                    <a:pt x="2587" y="3343"/>
                    <a:pt x="3323" y="2587"/>
                    <a:pt x="3323" y="1671"/>
                  </a:cubicBezTo>
                  <a:cubicBezTo>
                    <a:pt x="3323" y="756"/>
                    <a:pt x="2587" y="0"/>
                    <a:pt x="167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4578475" y="463547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0"/>
                  </a:moveTo>
                  <a:cubicBezTo>
                    <a:pt x="558" y="0"/>
                    <a:pt x="1" y="557"/>
                    <a:pt x="1" y="1214"/>
                  </a:cubicBezTo>
                  <a:cubicBezTo>
                    <a:pt x="1" y="1890"/>
                    <a:pt x="558" y="2447"/>
                    <a:pt x="1234" y="2447"/>
                  </a:cubicBezTo>
                  <a:cubicBezTo>
                    <a:pt x="1891" y="2447"/>
                    <a:pt x="2448" y="1890"/>
                    <a:pt x="2448" y="1214"/>
                  </a:cubicBezTo>
                  <a:cubicBezTo>
                    <a:pt x="2448" y="557"/>
                    <a:pt x="1891" y="0"/>
                    <a:pt x="123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4433725" y="4821500"/>
              <a:ext cx="61225" cy="60700"/>
            </a:xfrm>
            <a:custGeom>
              <a:avLst/>
              <a:gdLst/>
              <a:ahLst/>
              <a:cxnLst/>
              <a:rect l="l" t="t" r="r" b="b"/>
              <a:pathLst>
                <a:path w="2449" h="2428" extrusionOk="0">
                  <a:moveTo>
                    <a:pt x="1215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58" y="2428"/>
                    <a:pt x="1215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911" y="0"/>
                    <a:pt x="1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4692875" y="4754350"/>
              <a:ext cx="83600" cy="83075"/>
            </a:xfrm>
            <a:custGeom>
              <a:avLst/>
              <a:gdLst/>
              <a:ahLst/>
              <a:cxnLst/>
              <a:rect l="l" t="t" r="r" b="b"/>
              <a:pathLst>
                <a:path w="3344" h="3323" extrusionOk="0">
                  <a:moveTo>
                    <a:pt x="1672" y="0"/>
                  </a:moveTo>
                  <a:cubicBezTo>
                    <a:pt x="757" y="0"/>
                    <a:pt x="1" y="736"/>
                    <a:pt x="1" y="1671"/>
                  </a:cubicBezTo>
                  <a:cubicBezTo>
                    <a:pt x="1" y="2587"/>
                    <a:pt x="757" y="3323"/>
                    <a:pt x="1672" y="3323"/>
                  </a:cubicBezTo>
                  <a:cubicBezTo>
                    <a:pt x="2587" y="3323"/>
                    <a:pt x="3343" y="2587"/>
                    <a:pt x="3343" y="1671"/>
                  </a:cubicBezTo>
                  <a:cubicBezTo>
                    <a:pt x="3343" y="736"/>
                    <a:pt x="2587" y="0"/>
                    <a:pt x="167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4214875" y="48737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14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38" y="2428"/>
                    <a:pt x="1214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891" y="20"/>
                    <a:pt x="121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4852050" y="494832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3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4479000" y="4158450"/>
              <a:ext cx="31850" cy="31350"/>
            </a:xfrm>
            <a:custGeom>
              <a:avLst/>
              <a:gdLst/>
              <a:ahLst/>
              <a:cxnLst/>
              <a:rect l="l" t="t" r="r" b="b"/>
              <a:pathLst>
                <a:path w="1274" h="1254" extrusionOk="0">
                  <a:moveTo>
                    <a:pt x="637" y="1"/>
                  </a:moveTo>
                  <a:lnTo>
                    <a:pt x="438" y="398"/>
                  </a:lnTo>
                  <a:lnTo>
                    <a:pt x="0" y="637"/>
                  </a:lnTo>
                  <a:lnTo>
                    <a:pt x="438" y="856"/>
                  </a:lnTo>
                  <a:lnTo>
                    <a:pt x="637" y="1254"/>
                  </a:lnTo>
                  <a:lnTo>
                    <a:pt x="856" y="856"/>
                  </a:lnTo>
                  <a:lnTo>
                    <a:pt x="1274" y="637"/>
                  </a:lnTo>
                  <a:lnTo>
                    <a:pt x="856" y="398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4470050" y="3878900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995" y="1"/>
                  </a:moveTo>
                  <a:lnTo>
                    <a:pt x="657" y="618"/>
                  </a:lnTo>
                  <a:lnTo>
                    <a:pt x="0" y="976"/>
                  </a:lnTo>
                  <a:lnTo>
                    <a:pt x="657" y="1314"/>
                  </a:lnTo>
                  <a:lnTo>
                    <a:pt x="995" y="1931"/>
                  </a:lnTo>
                  <a:lnTo>
                    <a:pt x="1333" y="1314"/>
                  </a:lnTo>
                  <a:lnTo>
                    <a:pt x="2010" y="976"/>
                  </a:lnTo>
                  <a:lnTo>
                    <a:pt x="1333" y="618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4460100" y="4356425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1015" y="0"/>
                  </a:moveTo>
                  <a:lnTo>
                    <a:pt x="657" y="617"/>
                  </a:lnTo>
                  <a:lnTo>
                    <a:pt x="0" y="975"/>
                  </a:lnTo>
                  <a:lnTo>
                    <a:pt x="657" y="1293"/>
                  </a:lnTo>
                  <a:lnTo>
                    <a:pt x="1015" y="1930"/>
                  </a:lnTo>
                  <a:lnTo>
                    <a:pt x="1333" y="1293"/>
                  </a:lnTo>
                  <a:lnTo>
                    <a:pt x="2010" y="975"/>
                  </a:lnTo>
                  <a:lnTo>
                    <a:pt x="1333" y="61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4251675" y="4515100"/>
              <a:ext cx="31875" cy="30850"/>
            </a:xfrm>
            <a:custGeom>
              <a:avLst/>
              <a:gdLst/>
              <a:ahLst/>
              <a:cxnLst/>
              <a:rect l="l" t="t" r="r" b="b"/>
              <a:pathLst>
                <a:path w="1275" h="1234" extrusionOk="0">
                  <a:moveTo>
                    <a:pt x="618" y="0"/>
                  </a:moveTo>
                  <a:lnTo>
                    <a:pt x="419" y="398"/>
                  </a:lnTo>
                  <a:lnTo>
                    <a:pt x="1" y="617"/>
                  </a:lnTo>
                  <a:lnTo>
                    <a:pt x="419" y="816"/>
                  </a:lnTo>
                  <a:lnTo>
                    <a:pt x="618" y="1234"/>
                  </a:lnTo>
                  <a:lnTo>
                    <a:pt x="837" y="816"/>
                  </a:lnTo>
                  <a:lnTo>
                    <a:pt x="1274" y="617"/>
                  </a:lnTo>
                  <a:lnTo>
                    <a:pt x="837" y="398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4432750" y="4625525"/>
              <a:ext cx="31350" cy="31350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617" y="0"/>
                  </a:moveTo>
                  <a:lnTo>
                    <a:pt x="418" y="398"/>
                  </a:lnTo>
                  <a:lnTo>
                    <a:pt x="0" y="617"/>
                  </a:lnTo>
                  <a:lnTo>
                    <a:pt x="418" y="856"/>
                  </a:lnTo>
                  <a:lnTo>
                    <a:pt x="617" y="1254"/>
                  </a:lnTo>
                  <a:lnTo>
                    <a:pt x="836" y="856"/>
                  </a:lnTo>
                  <a:lnTo>
                    <a:pt x="1254" y="617"/>
                  </a:lnTo>
                  <a:lnTo>
                    <a:pt x="836" y="398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4799825" y="4610100"/>
              <a:ext cx="31850" cy="30850"/>
            </a:xfrm>
            <a:custGeom>
              <a:avLst/>
              <a:gdLst/>
              <a:ahLst/>
              <a:cxnLst/>
              <a:rect l="l" t="t" r="r" b="b"/>
              <a:pathLst>
                <a:path w="1274" h="1234" extrusionOk="0">
                  <a:moveTo>
                    <a:pt x="657" y="0"/>
                  </a:moveTo>
                  <a:lnTo>
                    <a:pt x="438" y="398"/>
                  </a:lnTo>
                  <a:lnTo>
                    <a:pt x="1" y="617"/>
                  </a:lnTo>
                  <a:lnTo>
                    <a:pt x="438" y="836"/>
                  </a:lnTo>
                  <a:lnTo>
                    <a:pt x="657" y="1234"/>
                  </a:lnTo>
                  <a:lnTo>
                    <a:pt x="856" y="836"/>
                  </a:lnTo>
                  <a:lnTo>
                    <a:pt x="1274" y="617"/>
                  </a:lnTo>
                  <a:lnTo>
                    <a:pt x="856" y="39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4563550" y="4769750"/>
              <a:ext cx="31875" cy="30375"/>
            </a:xfrm>
            <a:custGeom>
              <a:avLst/>
              <a:gdLst/>
              <a:ahLst/>
              <a:cxnLst/>
              <a:rect l="l" t="t" r="r" b="b"/>
              <a:pathLst>
                <a:path w="1275" h="1215" extrusionOk="0">
                  <a:moveTo>
                    <a:pt x="657" y="1"/>
                  </a:moveTo>
                  <a:lnTo>
                    <a:pt x="439" y="399"/>
                  </a:lnTo>
                  <a:lnTo>
                    <a:pt x="1" y="618"/>
                  </a:lnTo>
                  <a:lnTo>
                    <a:pt x="439" y="817"/>
                  </a:lnTo>
                  <a:lnTo>
                    <a:pt x="657" y="1215"/>
                  </a:lnTo>
                  <a:lnTo>
                    <a:pt x="856" y="817"/>
                  </a:lnTo>
                  <a:lnTo>
                    <a:pt x="1274" y="618"/>
                  </a:lnTo>
                  <a:lnTo>
                    <a:pt x="85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4203425" y="4764800"/>
              <a:ext cx="49775" cy="48750"/>
            </a:xfrm>
            <a:custGeom>
              <a:avLst/>
              <a:gdLst/>
              <a:ahLst/>
              <a:cxnLst/>
              <a:rect l="l" t="t" r="r" b="b"/>
              <a:pathLst>
                <a:path w="1991" h="1950" extrusionOk="0">
                  <a:moveTo>
                    <a:pt x="996" y="0"/>
                  </a:moveTo>
                  <a:lnTo>
                    <a:pt x="658" y="617"/>
                  </a:lnTo>
                  <a:lnTo>
                    <a:pt x="1" y="975"/>
                  </a:lnTo>
                  <a:lnTo>
                    <a:pt x="658" y="1313"/>
                  </a:lnTo>
                  <a:lnTo>
                    <a:pt x="996" y="1950"/>
                  </a:lnTo>
                  <a:lnTo>
                    <a:pt x="1354" y="1313"/>
                  </a:lnTo>
                  <a:lnTo>
                    <a:pt x="1991" y="975"/>
                  </a:lnTo>
                  <a:lnTo>
                    <a:pt x="1354" y="617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4330775" y="4932900"/>
              <a:ext cx="32350" cy="30875"/>
            </a:xfrm>
            <a:custGeom>
              <a:avLst/>
              <a:gdLst/>
              <a:ahLst/>
              <a:cxnLst/>
              <a:rect l="l" t="t" r="r" b="b"/>
              <a:pathLst>
                <a:path w="1294" h="1235" extrusionOk="0">
                  <a:moveTo>
                    <a:pt x="637" y="1"/>
                  </a:moveTo>
                  <a:lnTo>
                    <a:pt x="418" y="419"/>
                  </a:lnTo>
                  <a:lnTo>
                    <a:pt x="0" y="618"/>
                  </a:lnTo>
                  <a:lnTo>
                    <a:pt x="418" y="837"/>
                  </a:lnTo>
                  <a:lnTo>
                    <a:pt x="637" y="1235"/>
                  </a:lnTo>
                  <a:lnTo>
                    <a:pt x="856" y="837"/>
                  </a:lnTo>
                  <a:lnTo>
                    <a:pt x="1294" y="618"/>
                  </a:lnTo>
                  <a:lnTo>
                    <a:pt x="856" y="419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4626725" y="4879700"/>
              <a:ext cx="50275" cy="48750"/>
            </a:xfrm>
            <a:custGeom>
              <a:avLst/>
              <a:gdLst/>
              <a:ahLst/>
              <a:cxnLst/>
              <a:rect l="l" t="t" r="r" b="b"/>
              <a:pathLst>
                <a:path w="2011" h="1950" extrusionOk="0">
                  <a:moveTo>
                    <a:pt x="1015" y="0"/>
                  </a:moveTo>
                  <a:lnTo>
                    <a:pt x="657" y="657"/>
                  </a:lnTo>
                  <a:lnTo>
                    <a:pt x="1" y="975"/>
                  </a:lnTo>
                  <a:lnTo>
                    <a:pt x="657" y="1333"/>
                  </a:lnTo>
                  <a:lnTo>
                    <a:pt x="1015" y="1950"/>
                  </a:lnTo>
                  <a:lnTo>
                    <a:pt x="1334" y="1333"/>
                  </a:lnTo>
                  <a:lnTo>
                    <a:pt x="2010" y="975"/>
                  </a:lnTo>
                  <a:lnTo>
                    <a:pt x="1334" y="65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4660550" y="4416600"/>
              <a:ext cx="32350" cy="30375"/>
            </a:xfrm>
            <a:custGeom>
              <a:avLst/>
              <a:gdLst/>
              <a:ahLst/>
              <a:cxnLst/>
              <a:rect l="l" t="t" r="r" b="b"/>
              <a:pathLst>
                <a:path w="1294" h="1215" extrusionOk="0">
                  <a:moveTo>
                    <a:pt x="657" y="1"/>
                  </a:moveTo>
                  <a:lnTo>
                    <a:pt x="438" y="399"/>
                  </a:lnTo>
                  <a:lnTo>
                    <a:pt x="1" y="617"/>
                  </a:lnTo>
                  <a:lnTo>
                    <a:pt x="438" y="816"/>
                  </a:lnTo>
                  <a:lnTo>
                    <a:pt x="657" y="1214"/>
                  </a:lnTo>
                  <a:lnTo>
                    <a:pt x="876" y="816"/>
                  </a:lnTo>
                  <a:lnTo>
                    <a:pt x="1294" y="617"/>
                  </a:lnTo>
                  <a:lnTo>
                    <a:pt x="87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4224375" y="4180525"/>
              <a:ext cx="576975" cy="75250"/>
            </a:xfrm>
            <a:custGeom>
              <a:avLst/>
              <a:gdLst/>
              <a:ahLst/>
              <a:cxnLst/>
              <a:rect l="l" t="t" r="r" b="b"/>
              <a:pathLst>
                <a:path w="23079" h="3010" extrusionOk="0">
                  <a:moveTo>
                    <a:pt x="16407" y="0"/>
                  </a:moveTo>
                  <a:cubicBezTo>
                    <a:pt x="14915" y="0"/>
                    <a:pt x="13330" y="154"/>
                    <a:pt x="12215" y="431"/>
                  </a:cubicBezTo>
                  <a:cubicBezTo>
                    <a:pt x="10986" y="743"/>
                    <a:pt x="9932" y="957"/>
                    <a:pt x="8844" y="957"/>
                  </a:cubicBezTo>
                  <a:cubicBezTo>
                    <a:pt x="7925" y="957"/>
                    <a:pt x="6981" y="804"/>
                    <a:pt x="5888" y="431"/>
                  </a:cubicBezTo>
                  <a:cubicBezTo>
                    <a:pt x="5092" y="165"/>
                    <a:pt x="4385" y="77"/>
                    <a:pt x="3795" y="77"/>
                  </a:cubicBezTo>
                  <a:cubicBezTo>
                    <a:pt x="2616" y="77"/>
                    <a:pt x="1909" y="431"/>
                    <a:pt x="1909" y="431"/>
                  </a:cubicBezTo>
                  <a:cubicBezTo>
                    <a:pt x="0" y="2298"/>
                    <a:pt x="3360" y="3009"/>
                    <a:pt x="6848" y="3009"/>
                  </a:cubicBezTo>
                  <a:cubicBezTo>
                    <a:pt x="8415" y="3009"/>
                    <a:pt x="10007" y="2866"/>
                    <a:pt x="11160" y="2619"/>
                  </a:cubicBezTo>
                  <a:cubicBezTo>
                    <a:pt x="12163" y="2417"/>
                    <a:pt x="13186" y="2347"/>
                    <a:pt x="14185" y="2347"/>
                  </a:cubicBezTo>
                  <a:cubicBezTo>
                    <a:pt x="16390" y="2347"/>
                    <a:pt x="18484" y="2686"/>
                    <a:pt x="20006" y="2686"/>
                  </a:cubicBezTo>
                  <a:cubicBezTo>
                    <a:pt x="20368" y="2686"/>
                    <a:pt x="20698" y="2667"/>
                    <a:pt x="20989" y="2619"/>
                  </a:cubicBezTo>
                  <a:cubicBezTo>
                    <a:pt x="23078" y="2301"/>
                    <a:pt x="21506" y="1227"/>
                    <a:pt x="20074" y="510"/>
                  </a:cubicBezTo>
                  <a:cubicBezTo>
                    <a:pt x="19342" y="159"/>
                    <a:pt x="17923" y="0"/>
                    <a:pt x="16407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4289000" y="4189800"/>
              <a:ext cx="77125" cy="20900"/>
            </a:xfrm>
            <a:custGeom>
              <a:avLst/>
              <a:gdLst/>
              <a:ahLst/>
              <a:cxnLst/>
              <a:rect l="l" t="t" r="r" b="b"/>
              <a:pathLst>
                <a:path w="3085" h="836" extrusionOk="0">
                  <a:moveTo>
                    <a:pt x="1512" y="0"/>
                  </a:moveTo>
                  <a:cubicBezTo>
                    <a:pt x="1413" y="0"/>
                    <a:pt x="1293" y="20"/>
                    <a:pt x="1194" y="40"/>
                  </a:cubicBezTo>
                  <a:cubicBezTo>
                    <a:pt x="1074" y="60"/>
                    <a:pt x="975" y="119"/>
                    <a:pt x="876" y="139"/>
                  </a:cubicBezTo>
                  <a:cubicBezTo>
                    <a:pt x="677" y="219"/>
                    <a:pt x="498" y="318"/>
                    <a:pt x="378" y="418"/>
                  </a:cubicBezTo>
                  <a:cubicBezTo>
                    <a:pt x="100" y="617"/>
                    <a:pt x="0" y="836"/>
                    <a:pt x="0" y="836"/>
                  </a:cubicBezTo>
                  <a:cubicBezTo>
                    <a:pt x="0" y="836"/>
                    <a:pt x="199" y="816"/>
                    <a:pt x="517" y="716"/>
                  </a:cubicBezTo>
                  <a:cubicBezTo>
                    <a:pt x="816" y="657"/>
                    <a:pt x="1194" y="617"/>
                    <a:pt x="1532" y="597"/>
                  </a:cubicBezTo>
                  <a:lnTo>
                    <a:pt x="2089" y="597"/>
                  </a:lnTo>
                  <a:cubicBezTo>
                    <a:pt x="2109" y="584"/>
                    <a:pt x="2133" y="579"/>
                    <a:pt x="2160" y="579"/>
                  </a:cubicBezTo>
                  <a:cubicBezTo>
                    <a:pt x="2213" y="579"/>
                    <a:pt x="2275" y="597"/>
                    <a:pt x="2328" y="597"/>
                  </a:cubicBezTo>
                  <a:cubicBezTo>
                    <a:pt x="2408" y="597"/>
                    <a:pt x="2487" y="617"/>
                    <a:pt x="2547" y="617"/>
                  </a:cubicBezTo>
                  <a:cubicBezTo>
                    <a:pt x="2626" y="637"/>
                    <a:pt x="2706" y="637"/>
                    <a:pt x="2746" y="637"/>
                  </a:cubicBezTo>
                  <a:cubicBezTo>
                    <a:pt x="2825" y="657"/>
                    <a:pt x="2885" y="657"/>
                    <a:pt x="2925" y="657"/>
                  </a:cubicBezTo>
                  <a:lnTo>
                    <a:pt x="3084" y="657"/>
                  </a:lnTo>
                  <a:cubicBezTo>
                    <a:pt x="3084" y="657"/>
                    <a:pt x="3044" y="617"/>
                    <a:pt x="2985" y="537"/>
                  </a:cubicBezTo>
                  <a:cubicBezTo>
                    <a:pt x="2925" y="458"/>
                    <a:pt x="2825" y="338"/>
                    <a:pt x="2686" y="259"/>
                  </a:cubicBezTo>
                  <a:cubicBezTo>
                    <a:pt x="2626" y="239"/>
                    <a:pt x="2547" y="159"/>
                    <a:pt x="2447" y="139"/>
                  </a:cubicBezTo>
                  <a:cubicBezTo>
                    <a:pt x="2388" y="119"/>
                    <a:pt x="2288" y="60"/>
                    <a:pt x="2189" y="40"/>
                  </a:cubicBezTo>
                  <a:cubicBezTo>
                    <a:pt x="2089" y="40"/>
                    <a:pt x="1950" y="0"/>
                    <a:pt x="1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5" name="Google Shape;1695;p11"/>
            <p:cNvSpPr/>
            <p:nvPr/>
          </p:nvSpPr>
          <p:spPr>
            <a:xfrm>
              <a:off x="4625725" y="4197250"/>
              <a:ext cx="118925" cy="26375"/>
            </a:xfrm>
            <a:custGeom>
              <a:avLst/>
              <a:gdLst/>
              <a:ahLst/>
              <a:cxnLst/>
              <a:rect l="l" t="t" r="r" b="b"/>
              <a:pathLst>
                <a:path w="4757" h="1055" extrusionOk="0">
                  <a:moveTo>
                    <a:pt x="1931" y="0"/>
                  </a:moveTo>
                  <a:cubicBezTo>
                    <a:pt x="1752" y="0"/>
                    <a:pt x="1573" y="20"/>
                    <a:pt x="1433" y="20"/>
                  </a:cubicBezTo>
                  <a:cubicBezTo>
                    <a:pt x="1095" y="40"/>
                    <a:pt x="837" y="120"/>
                    <a:pt x="638" y="199"/>
                  </a:cubicBezTo>
                  <a:cubicBezTo>
                    <a:pt x="180" y="339"/>
                    <a:pt x="1" y="538"/>
                    <a:pt x="1" y="538"/>
                  </a:cubicBezTo>
                  <a:cubicBezTo>
                    <a:pt x="1" y="538"/>
                    <a:pt x="192" y="563"/>
                    <a:pt x="564" y="563"/>
                  </a:cubicBezTo>
                  <a:cubicBezTo>
                    <a:pt x="657" y="563"/>
                    <a:pt x="761" y="562"/>
                    <a:pt x="876" y="558"/>
                  </a:cubicBezTo>
                  <a:cubicBezTo>
                    <a:pt x="1334" y="558"/>
                    <a:pt x="1891" y="597"/>
                    <a:pt x="2448" y="657"/>
                  </a:cubicBezTo>
                  <a:cubicBezTo>
                    <a:pt x="2567" y="657"/>
                    <a:pt x="2727" y="697"/>
                    <a:pt x="2846" y="717"/>
                  </a:cubicBezTo>
                  <a:cubicBezTo>
                    <a:pt x="2965" y="717"/>
                    <a:pt x="3125" y="737"/>
                    <a:pt x="3244" y="756"/>
                  </a:cubicBezTo>
                  <a:lnTo>
                    <a:pt x="3622" y="836"/>
                  </a:lnTo>
                  <a:cubicBezTo>
                    <a:pt x="3741" y="856"/>
                    <a:pt x="3841" y="896"/>
                    <a:pt x="3960" y="916"/>
                  </a:cubicBezTo>
                  <a:cubicBezTo>
                    <a:pt x="4080" y="936"/>
                    <a:pt x="4179" y="936"/>
                    <a:pt x="4279" y="955"/>
                  </a:cubicBezTo>
                  <a:cubicBezTo>
                    <a:pt x="4378" y="995"/>
                    <a:pt x="4458" y="995"/>
                    <a:pt x="4537" y="1015"/>
                  </a:cubicBezTo>
                  <a:cubicBezTo>
                    <a:pt x="4657" y="1055"/>
                    <a:pt x="4756" y="1055"/>
                    <a:pt x="4756" y="1055"/>
                  </a:cubicBezTo>
                  <a:cubicBezTo>
                    <a:pt x="4756" y="1055"/>
                    <a:pt x="4736" y="1015"/>
                    <a:pt x="4637" y="916"/>
                  </a:cubicBezTo>
                  <a:cubicBezTo>
                    <a:pt x="4557" y="836"/>
                    <a:pt x="4418" y="717"/>
                    <a:pt x="4219" y="597"/>
                  </a:cubicBezTo>
                  <a:cubicBezTo>
                    <a:pt x="4119" y="518"/>
                    <a:pt x="3980" y="438"/>
                    <a:pt x="3861" y="398"/>
                  </a:cubicBezTo>
                  <a:cubicBezTo>
                    <a:pt x="3741" y="339"/>
                    <a:pt x="3582" y="259"/>
                    <a:pt x="3443" y="219"/>
                  </a:cubicBezTo>
                  <a:cubicBezTo>
                    <a:pt x="3284" y="199"/>
                    <a:pt x="3144" y="120"/>
                    <a:pt x="2965" y="100"/>
                  </a:cubicBezTo>
                  <a:lnTo>
                    <a:pt x="2448" y="20"/>
                  </a:lnTo>
                  <a:cubicBezTo>
                    <a:pt x="2269" y="0"/>
                    <a:pt x="2090" y="0"/>
                    <a:pt x="1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4041125" y="4626075"/>
              <a:ext cx="921375" cy="107450"/>
            </a:xfrm>
            <a:custGeom>
              <a:avLst/>
              <a:gdLst/>
              <a:ahLst/>
              <a:cxnLst/>
              <a:rect l="l" t="t" r="r" b="b"/>
              <a:pathLst>
                <a:path w="36855" h="4298" extrusionOk="0">
                  <a:moveTo>
                    <a:pt x="26146" y="0"/>
                  </a:moveTo>
                  <a:cubicBezTo>
                    <a:pt x="23785" y="0"/>
                    <a:pt x="21276" y="224"/>
                    <a:pt x="19485" y="635"/>
                  </a:cubicBezTo>
                  <a:cubicBezTo>
                    <a:pt x="17530" y="1075"/>
                    <a:pt x="15853" y="1371"/>
                    <a:pt x="14125" y="1371"/>
                  </a:cubicBezTo>
                  <a:cubicBezTo>
                    <a:pt x="12654" y="1371"/>
                    <a:pt x="11146" y="1156"/>
                    <a:pt x="9398" y="635"/>
                  </a:cubicBezTo>
                  <a:cubicBezTo>
                    <a:pt x="8124" y="250"/>
                    <a:pt x="6995" y="122"/>
                    <a:pt x="6054" y="122"/>
                  </a:cubicBezTo>
                  <a:cubicBezTo>
                    <a:pt x="4174" y="122"/>
                    <a:pt x="3051" y="635"/>
                    <a:pt x="3051" y="635"/>
                  </a:cubicBezTo>
                  <a:cubicBezTo>
                    <a:pt x="1" y="3284"/>
                    <a:pt x="5433" y="4297"/>
                    <a:pt x="11026" y="4297"/>
                  </a:cubicBezTo>
                  <a:cubicBezTo>
                    <a:pt x="13496" y="4297"/>
                    <a:pt x="15998" y="4100"/>
                    <a:pt x="17814" y="3758"/>
                  </a:cubicBezTo>
                  <a:cubicBezTo>
                    <a:pt x="19422" y="3464"/>
                    <a:pt x="21065" y="3362"/>
                    <a:pt x="22671" y="3362"/>
                  </a:cubicBezTo>
                  <a:cubicBezTo>
                    <a:pt x="26201" y="3362"/>
                    <a:pt x="29557" y="3851"/>
                    <a:pt x="31987" y="3851"/>
                  </a:cubicBezTo>
                  <a:cubicBezTo>
                    <a:pt x="32556" y="3851"/>
                    <a:pt x="33074" y="3825"/>
                    <a:pt x="33532" y="3758"/>
                  </a:cubicBezTo>
                  <a:cubicBezTo>
                    <a:pt x="36855" y="3321"/>
                    <a:pt x="34368" y="1769"/>
                    <a:pt x="32040" y="754"/>
                  </a:cubicBezTo>
                  <a:cubicBezTo>
                    <a:pt x="30867" y="238"/>
                    <a:pt x="28585" y="0"/>
                    <a:pt x="26146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4144250" y="4639725"/>
              <a:ext cx="124375" cy="30075"/>
            </a:xfrm>
            <a:custGeom>
              <a:avLst/>
              <a:gdLst/>
              <a:ahLst/>
              <a:cxnLst/>
              <a:rect l="l" t="t" r="r" b="b"/>
              <a:pathLst>
                <a:path w="4975" h="1203" extrusionOk="0">
                  <a:moveTo>
                    <a:pt x="2589" y="1"/>
                  </a:moveTo>
                  <a:cubicBezTo>
                    <a:pt x="2534" y="1"/>
                    <a:pt x="2480" y="3"/>
                    <a:pt x="2428" y="9"/>
                  </a:cubicBezTo>
                  <a:cubicBezTo>
                    <a:pt x="2229" y="29"/>
                    <a:pt x="2050" y="29"/>
                    <a:pt x="1890" y="89"/>
                  </a:cubicBezTo>
                  <a:cubicBezTo>
                    <a:pt x="1711" y="109"/>
                    <a:pt x="1532" y="148"/>
                    <a:pt x="1393" y="208"/>
                  </a:cubicBezTo>
                  <a:cubicBezTo>
                    <a:pt x="1055" y="308"/>
                    <a:pt x="796" y="447"/>
                    <a:pt x="597" y="606"/>
                  </a:cubicBezTo>
                  <a:cubicBezTo>
                    <a:pt x="140" y="904"/>
                    <a:pt x="0" y="1203"/>
                    <a:pt x="0" y="1203"/>
                  </a:cubicBezTo>
                  <a:cubicBezTo>
                    <a:pt x="0" y="1203"/>
                    <a:pt x="319" y="1143"/>
                    <a:pt x="856" y="1123"/>
                  </a:cubicBezTo>
                  <a:cubicBezTo>
                    <a:pt x="1333" y="1044"/>
                    <a:pt x="1930" y="984"/>
                    <a:pt x="2507" y="944"/>
                  </a:cubicBezTo>
                  <a:cubicBezTo>
                    <a:pt x="2627" y="924"/>
                    <a:pt x="2786" y="924"/>
                    <a:pt x="2925" y="924"/>
                  </a:cubicBezTo>
                  <a:lnTo>
                    <a:pt x="3343" y="924"/>
                  </a:lnTo>
                  <a:cubicBezTo>
                    <a:pt x="3482" y="924"/>
                    <a:pt x="3621" y="944"/>
                    <a:pt x="3741" y="944"/>
                  </a:cubicBezTo>
                  <a:cubicBezTo>
                    <a:pt x="3880" y="944"/>
                    <a:pt x="3999" y="984"/>
                    <a:pt x="4119" y="984"/>
                  </a:cubicBezTo>
                  <a:cubicBezTo>
                    <a:pt x="4169" y="994"/>
                    <a:pt x="4223" y="994"/>
                    <a:pt x="4278" y="994"/>
                  </a:cubicBezTo>
                  <a:cubicBezTo>
                    <a:pt x="4333" y="994"/>
                    <a:pt x="4387" y="994"/>
                    <a:pt x="4437" y="1004"/>
                  </a:cubicBezTo>
                  <a:cubicBezTo>
                    <a:pt x="4537" y="1024"/>
                    <a:pt x="4636" y="1024"/>
                    <a:pt x="4716" y="1024"/>
                  </a:cubicBezTo>
                  <a:lnTo>
                    <a:pt x="4974" y="1024"/>
                  </a:lnTo>
                  <a:cubicBezTo>
                    <a:pt x="4974" y="1024"/>
                    <a:pt x="4915" y="944"/>
                    <a:pt x="4815" y="845"/>
                  </a:cubicBezTo>
                  <a:cubicBezTo>
                    <a:pt x="4696" y="745"/>
                    <a:pt x="4537" y="606"/>
                    <a:pt x="4318" y="487"/>
                  </a:cubicBezTo>
                  <a:cubicBezTo>
                    <a:pt x="4218" y="407"/>
                    <a:pt x="4099" y="327"/>
                    <a:pt x="3940" y="288"/>
                  </a:cubicBezTo>
                  <a:cubicBezTo>
                    <a:pt x="3820" y="228"/>
                    <a:pt x="3681" y="148"/>
                    <a:pt x="3502" y="128"/>
                  </a:cubicBezTo>
                  <a:cubicBezTo>
                    <a:pt x="3323" y="89"/>
                    <a:pt x="3144" y="29"/>
                    <a:pt x="2985" y="29"/>
                  </a:cubicBezTo>
                  <a:cubicBezTo>
                    <a:pt x="2858" y="15"/>
                    <a:pt x="2722" y="1"/>
                    <a:pt x="2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8" name="Google Shape;1698;p11"/>
            <p:cNvSpPr/>
            <p:nvPr/>
          </p:nvSpPr>
          <p:spPr>
            <a:xfrm>
              <a:off x="4682925" y="4650675"/>
              <a:ext cx="188550" cy="39525"/>
            </a:xfrm>
            <a:custGeom>
              <a:avLst/>
              <a:gdLst/>
              <a:ahLst/>
              <a:cxnLst/>
              <a:rect l="l" t="t" r="r" b="b"/>
              <a:pathLst>
                <a:path w="7542" h="1581" extrusionOk="0">
                  <a:moveTo>
                    <a:pt x="2829" y="1"/>
                  </a:moveTo>
                  <a:cubicBezTo>
                    <a:pt x="2637" y="1"/>
                    <a:pt x="2458" y="19"/>
                    <a:pt x="2269" y="49"/>
                  </a:cubicBezTo>
                  <a:cubicBezTo>
                    <a:pt x="1772" y="88"/>
                    <a:pt x="1354" y="168"/>
                    <a:pt x="996" y="287"/>
                  </a:cubicBezTo>
                  <a:cubicBezTo>
                    <a:pt x="299" y="486"/>
                    <a:pt x="1" y="765"/>
                    <a:pt x="1" y="765"/>
                  </a:cubicBezTo>
                  <a:cubicBezTo>
                    <a:pt x="1" y="765"/>
                    <a:pt x="538" y="785"/>
                    <a:pt x="1274" y="864"/>
                  </a:cubicBezTo>
                  <a:cubicBezTo>
                    <a:pt x="2030" y="884"/>
                    <a:pt x="2926" y="904"/>
                    <a:pt x="3781" y="1004"/>
                  </a:cubicBezTo>
                  <a:cubicBezTo>
                    <a:pt x="4020" y="1043"/>
                    <a:pt x="4219" y="1063"/>
                    <a:pt x="4438" y="1083"/>
                  </a:cubicBezTo>
                  <a:cubicBezTo>
                    <a:pt x="4657" y="1103"/>
                    <a:pt x="4856" y="1163"/>
                    <a:pt x="5074" y="1183"/>
                  </a:cubicBezTo>
                  <a:cubicBezTo>
                    <a:pt x="5313" y="1203"/>
                    <a:pt x="5512" y="1262"/>
                    <a:pt x="5711" y="1282"/>
                  </a:cubicBezTo>
                  <a:cubicBezTo>
                    <a:pt x="5910" y="1302"/>
                    <a:pt x="6109" y="1362"/>
                    <a:pt x="6268" y="1382"/>
                  </a:cubicBezTo>
                  <a:cubicBezTo>
                    <a:pt x="6447" y="1402"/>
                    <a:pt x="6626" y="1441"/>
                    <a:pt x="6766" y="1461"/>
                  </a:cubicBezTo>
                  <a:cubicBezTo>
                    <a:pt x="6925" y="1481"/>
                    <a:pt x="7044" y="1501"/>
                    <a:pt x="7164" y="1541"/>
                  </a:cubicBezTo>
                  <a:cubicBezTo>
                    <a:pt x="7402" y="1561"/>
                    <a:pt x="7542" y="1581"/>
                    <a:pt x="7542" y="1581"/>
                  </a:cubicBezTo>
                  <a:cubicBezTo>
                    <a:pt x="7542" y="1581"/>
                    <a:pt x="7502" y="1501"/>
                    <a:pt x="7343" y="1382"/>
                  </a:cubicBezTo>
                  <a:cubicBezTo>
                    <a:pt x="7223" y="1262"/>
                    <a:pt x="7004" y="1083"/>
                    <a:pt x="6666" y="904"/>
                  </a:cubicBezTo>
                  <a:cubicBezTo>
                    <a:pt x="6507" y="805"/>
                    <a:pt x="6328" y="705"/>
                    <a:pt x="6129" y="645"/>
                  </a:cubicBezTo>
                  <a:cubicBezTo>
                    <a:pt x="5890" y="566"/>
                    <a:pt x="5711" y="466"/>
                    <a:pt x="5453" y="387"/>
                  </a:cubicBezTo>
                  <a:cubicBezTo>
                    <a:pt x="5214" y="307"/>
                    <a:pt x="4955" y="248"/>
                    <a:pt x="4677" y="188"/>
                  </a:cubicBezTo>
                  <a:cubicBezTo>
                    <a:pt x="4418" y="148"/>
                    <a:pt x="4139" y="88"/>
                    <a:pt x="3861" y="68"/>
                  </a:cubicBezTo>
                  <a:cubicBezTo>
                    <a:pt x="3582" y="49"/>
                    <a:pt x="3324" y="9"/>
                    <a:pt x="3045" y="9"/>
                  </a:cubicBezTo>
                  <a:cubicBezTo>
                    <a:pt x="2970" y="3"/>
                    <a:pt x="2899" y="1"/>
                    <a:pt x="28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9" name="Google Shape;1699;p11"/>
            <p:cNvSpPr/>
            <p:nvPr/>
          </p:nvSpPr>
          <p:spPr>
            <a:xfrm>
              <a:off x="3914675" y="4965975"/>
              <a:ext cx="1165225" cy="115625"/>
            </a:xfrm>
            <a:custGeom>
              <a:avLst/>
              <a:gdLst/>
              <a:ahLst/>
              <a:cxnLst/>
              <a:rect l="l" t="t" r="r" b="b"/>
              <a:pathLst>
                <a:path w="46609" h="4625" extrusionOk="0">
                  <a:moveTo>
                    <a:pt x="33129" y="1"/>
                  </a:moveTo>
                  <a:cubicBezTo>
                    <a:pt x="30124" y="1"/>
                    <a:pt x="26928" y="244"/>
                    <a:pt x="24663" y="687"/>
                  </a:cubicBezTo>
                  <a:cubicBezTo>
                    <a:pt x="22205" y="1168"/>
                    <a:pt x="20091" y="1483"/>
                    <a:pt x="17918" y="1483"/>
                  </a:cubicBezTo>
                  <a:cubicBezTo>
                    <a:pt x="16045" y="1483"/>
                    <a:pt x="14129" y="1249"/>
                    <a:pt x="11909" y="687"/>
                  </a:cubicBezTo>
                  <a:cubicBezTo>
                    <a:pt x="10297" y="283"/>
                    <a:pt x="8867" y="148"/>
                    <a:pt x="7676" y="148"/>
                  </a:cubicBezTo>
                  <a:cubicBezTo>
                    <a:pt x="5295" y="148"/>
                    <a:pt x="3871" y="687"/>
                    <a:pt x="3871" y="687"/>
                  </a:cubicBezTo>
                  <a:cubicBezTo>
                    <a:pt x="1" y="3535"/>
                    <a:pt x="6895" y="4625"/>
                    <a:pt x="13986" y="4625"/>
                  </a:cubicBezTo>
                  <a:cubicBezTo>
                    <a:pt x="17103" y="4625"/>
                    <a:pt x="20257" y="4414"/>
                    <a:pt x="22554" y="4050"/>
                  </a:cubicBezTo>
                  <a:cubicBezTo>
                    <a:pt x="24604" y="3725"/>
                    <a:pt x="26700" y="3614"/>
                    <a:pt x="28749" y="3614"/>
                  </a:cubicBezTo>
                  <a:cubicBezTo>
                    <a:pt x="33221" y="3614"/>
                    <a:pt x="37471" y="4144"/>
                    <a:pt x="40537" y="4144"/>
                  </a:cubicBezTo>
                  <a:cubicBezTo>
                    <a:pt x="41233" y="4144"/>
                    <a:pt x="41867" y="4117"/>
                    <a:pt x="42430" y="4050"/>
                  </a:cubicBezTo>
                  <a:cubicBezTo>
                    <a:pt x="46608" y="3553"/>
                    <a:pt x="43445" y="1901"/>
                    <a:pt x="40540" y="807"/>
                  </a:cubicBezTo>
                  <a:cubicBezTo>
                    <a:pt x="39063" y="254"/>
                    <a:pt x="36195" y="1"/>
                    <a:pt x="33129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0" name="Google Shape;1700;p11"/>
            <p:cNvSpPr/>
            <p:nvPr/>
          </p:nvSpPr>
          <p:spPr>
            <a:xfrm>
              <a:off x="4045250" y="4979750"/>
              <a:ext cx="155725" cy="33275"/>
            </a:xfrm>
            <a:custGeom>
              <a:avLst/>
              <a:gdLst/>
              <a:ahLst/>
              <a:cxnLst/>
              <a:rect l="l" t="t" r="r" b="b"/>
              <a:pathLst>
                <a:path w="6229" h="1331" extrusionOk="0">
                  <a:moveTo>
                    <a:pt x="3243" y="0"/>
                  </a:moveTo>
                  <a:cubicBezTo>
                    <a:pt x="3171" y="0"/>
                    <a:pt x="3099" y="5"/>
                    <a:pt x="3025" y="17"/>
                  </a:cubicBezTo>
                  <a:cubicBezTo>
                    <a:pt x="2806" y="37"/>
                    <a:pt x="2587" y="37"/>
                    <a:pt x="2349" y="77"/>
                  </a:cubicBezTo>
                  <a:cubicBezTo>
                    <a:pt x="2130" y="117"/>
                    <a:pt x="1931" y="176"/>
                    <a:pt x="1732" y="236"/>
                  </a:cubicBezTo>
                  <a:cubicBezTo>
                    <a:pt x="1334" y="355"/>
                    <a:pt x="996" y="495"/>
                    <a:pt x="737" y="674"/>
                  </a:cubicBezTo>
                  <a:cubicBezTo>
                    <a:pt x="200" y="1012"/>
                    <a:pt x="1" y="1330"/>
                    <a:pt x="1" y="1330"/>
                  </a:cubicBezTo>
                  <a:cubicBezTo>
                    <a:pt x="1" y="1330"/>
                    <a:pt x="399" y="1271"/>
                    <a:pt x="1036" y="1171"/>
                  </a:cubicBezTo>
                  <a:cubicBezTo>
                    <a:pt x="1632" y="1111"/>
                    <a:pt x="2388" y="1032"/>
                    <a:pt x="3105" y="1012"/>
                  </a:cubicBezTo>
                  <a:cubicBezTo>
                    <a:pt x="3284" y="972"/>
                    <a:pt x="3483" y="972"/>
                    <a:pt x="3642" y="972"/>
                  </a:cubicBezTo>
                  <a:lnTo>
                    <a:pt x="4179" y="972"/>
                  </a:lnTo>
                  <a:cubicBezTo>
                    <a:pt x="4378" y="972"/>
                    <a:pt x="4517" y="1012"/>
                    <a:pt x="4696" y="1012"/>
                  </a:cubicBezTo>
                  <a:cubicBezTo>
                    <a:pt x="4876" y="1012"/>
                    <a:pt x="5015" y="1032"/>
                    <a:pt x="5174" y="1032"/>
                  </a:cubicBezTo>
                  <a:cubicBezTo>
                    <a:pt x="5244" y="1042"/>
                    <a:pt x="5318" y="1042"/>
                    <a:pt x="5390" y="1042"/>
                  </a:cubicBezTo>
                  <a:cubicBezTo>
                    <a:pt x="5462" y="1042"/>
                    <a:pt x="5532" y="1042"/>
                    <a:pt x="5592" y="1052"/>
                  </a:cubicBezTo>
                  <a:cubicBezTo>
                    <a:pt x="5711" y="1072"/>
                    <a:pt x="5811" y="1072"/>
                    <a:pt x="5910" y="1072"/>
                  </a:cubicBezTo>
                  <a:lnTo>
                    <a:pt x="6228" y="1072"/>
                  </a:lnTo>
                  <a:cubicBezTo>
                    <a:pt x="6228" y="1072"/>
                    <a:pt x="6169" y="1012"/>
                    <a:pt x="6030" y="912"/>
                  </a:cubicBezTo>
                  <a:cubicBezTo>
                    <a:pt x="5890" y="813"/>
                    <a:pt x="5711" y="634"/>
                    <a:pt x="5413" y="514"/>
                  </a:cubicBezTo>
                  <a:cubicBezTo>
                    <a:pt x="5273" y="435"/>
                    <a:pt x="5114" y="355"/>
                    <a:pt x="4935" y="316"/>
                  </a:cubicBezTo>
                  <a:cubicBezTo>
                    <a:pt x="4776" y="236"/>
                    <a:pt x="4577" y="156"/>
                    <a:pt x="4378" y="136"/>
                  </a:cubicBezTo>
                  <a:cubicBezTo>
                    <a:pt x="4179" y="77"/>
                    <a:pt x="3940" y="37"/>
                    <a:pt x="3722" y="37"/>
                  </a:cubicBezTo>
                  <a:cubicBezTo>
                    <a:pt x="3557" y="23"/>
                    <a:pt x="3402" y="0"/>
                    <a:pt x="3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1" name="Google Shape;1701;p11"/>
            <p:cNvSpPr/>
            <p:nvPr/>
          </p:nvSpPr>
          <p:spPr>
            <a:xfrm>
              <a:off x="4726700" y="4991900"/>
              <a:ext cx="238775" cy="41500"/>
            </a:xfrm>
            <a:custGeom>
              <a:avLst/>
              <a:gdLst/>
              <a:ahLst/>
              <a:cxnLst/>
              <a:rect l="l" t="t" r="r" b="b"/>
              <a:pathLst>
                <a:path w="9551" h="1660" extrusionOk="0">
                  <a:moveTo>
                    <a:pt x="3549" y="1"/>
                  </a:moveTo>
                  <a:cubicBezTo>
                    <a:pt x="3303" y="1"/>
                    <a:pt x="3059" y="19"/>
                    <a:pt x="2826" y="48"/>
                  </a:cubicBezTo>
                  <a:cubicBezTo>
                    <a:pt x="2209" y="88"/>
                    <a:pt x="1672" y="188"/>
                    <a:pt x="1234" y="327"/>
                  </a:cubicBezTo>
                  <a:cubicBezTo>
                    <a:pt x="379" y="546"/>
                    <a:pt x="1" y="844"/>
                    <a:pt x="1" y="844"/>
                  </a:cubicBezTo>
                  <a:cubicBezTo>
                    <a:pt x="1" y="844"/>
                    <a:pt x="637" y="864"/>
                    <a:pt x="1632" y="884"/>
                  </a:cubicBezTo>
                  <a:cubicBezTo>
                    <a:pt x="2587" y="924"/>
                    <a:pt x="3702" y="964"/>
                    <a:pt x="4816" y="1063"/>
                  </a:cubicBezTo>
                  <a:cubicBezTo>
                    <a:pt x="5094" y="1063"/>
                    <a:pt x="5373" y="1123"/>
                    <a:pt x="5651" y="1143"/>
                  </a:cubicBezTo>
                  <a:cubicBezTo>
                    <a:pt x="5950" y="1163"/>
                    <a:pt x="6189" y="1222"/>
                    <a:pt x="6467" y="1242"/>
                  </a:cubicBezTo>
                  <a:cubicBezTo>
                    <a:pt x="6746" y="1262"/>
                    <a:pt x="6984" y="1322"/>
                    <a:pt x="7243" y="1342"/>
                  </a:cubicBezTo>
                  <a:cubicBezTo>
                    <a:pt x="7482" y="1362"/>
                    <a:pt x="7740" y="1421"/>
                    <a:pt x="7959" y="1441"/>
                  </a:cubicBezTo>
                  <a:cubicBezTo>
                    <a:pt x="8158" y="1481"/>
                    <a:pt x="8397" y="1501"/>
                    <a:pt x="8576" y="1541"/>
                  </a:cubicBezTo>
                  <a:cubicBezTo>
                    <a:pt x="8755" y="1560"/>
                    <a:pt x="8934" y="1580"/>
                    <a:pt x="9073" y="1600"/>
                  </a:cubicBezTo>
                  <a:cubicBezTo>
                    <a:pt x="9372" y="1640"/>
                    <a:pt x="9551" y="1660"/>
                    <a:pt x="9551" y="1660"/>
                  </a:cubicBezTo>
                  <a:cubicBezTo>
                    <a:pt x="9551" y="1660"/>
                    <a:pt x="9452" y="1560"/>
                    <a:pt x="9272" y="1441"/>
                  </a:cubicBezTo>
                  <a:cubicBezTo>
                    <a:pt x="9073" y="1322"/>
                    <a:pt x="8835" y="1123"/>
                    <a:pt x="8397" y="944"/>
                  </a:cubicBezTo>
                  <a:cubicBezTo>
                    <a:pt x="8198" y="844"/>
                    <a:pt x="7999" y="705"/>
                    <a:pt x="7740" y="645"/>
                  </a:cubicBezTo>
                  <a:cubicBezTo>
                    <a:pt x="7462" y="566"/>
                    <a:pt x="7183" y="466"/>
                    <a:pt x="6885" y="387"/>
                  </a:cubicBezTo>
                  <a:cubicBezTo>
                    <a:pt x="6567" y="327"/>
                    <a:pt x="6268" y="247"/>
                    <a:pt x="5910" y="188"/>
                  </a:cubicBezTo>
                  <a:cubicBezTo>
                    <a:pt x="5572" y="148"/>
                    <a:pt x="5214" y="88"/>
                    <a:pt x="4875" y="68"/>
                  </a:cubicBezTo>
                  <a:cubicBezTo>
                    <a:pt x="4517" y="48"/>
                    <a:pt x="4179" y="9"/>
                    <a:pt x="3821" y="9"/>
                  </a:cubicBezTo>
                  <a:cubicBezTo>
                    <a:pt x="3730" y="3"/>
                    <a:pt x="3640" y="1"/>
                    <a:pt x="3549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702" name="Google Shape;1702;p11"/>
          <p:cNvGrpSpPr/>
          <p:nvPr/>
        </p:nvGrpSpPr>
        <p:grpSpPr>
          <a:xfrm flipH="1">
            <a:off x="5335188" y="5588521"/>
            <a:ext cx="7267686" cy="1349808"/>
            <a:chOff x="1971760" y="2938350"/>
            <a:chExt cx="5464283" cy="1164297"/>
          </a:xfrm>
        </p:grpSpPr>
        <p:grpSp>
          <p:nvGrpSpPr>
            <p:cNvPr id="1703" name="Google Shape;1703;p1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1704" name="Google Shape;1704;p1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05" name="Google Shape;1705;p1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06" name="Google Shape;1706;p1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07" name="Google Shape;1707;p11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1708" name="Google Shape;1708;p1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709" name="Google Shape;1709;p11"/>
          <p:cNvGrpSpPr/>
          <p:nvPr/>
        </p:nvGrpSpPr>
        <p:grpSpPr>
          <a:xfrm>
            <a:off x="1948461" y="5168416"/>
            <a:ext cx="1068172" cy="1550873"/>
            <a:chOff x="6245611" y="2710211"/>
            <a:chExt cx="803116" cy="1163155"/>
          </a:xfrm>
        </p:grpSpPr>
        <p:grpSp>
          <p:nvGrpSpPr>
            <p:cNvPr id="1710" name="Google Shape;1710;p11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1711" name="Google Shape;1711;p11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12" name="Google Shape;1712;p11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13" name="Google Shape;1713;p11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14" name="Google Shape;1714;p11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15" name="Google Shape;1715;p11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16" name="Google Shape;1716;p11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17" name="Google Shape;1717;p11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sp>
          <p:nvSpPr>
            <p:cNvPr id="1718" name="Google Shape;1718;p11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19" name="Google Shape;1719;p11"/>
          <p:cNvSpPr txBox="1">
            <a:spLocks noGrp="1"/>
          </p:cNvSpPr>
          <p:nvPr>
            <p:ph type="subTitle" idx="1"/>
          </p:nvPr>
        </p:nvSpPr>
        <p:spPr>
          <a:xfrm>
            <a:off x="2479484" y="3877600"/>
            <a:ext cx="6797542" cy="6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600"/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600"/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600"/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600"/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600"/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600"/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600"/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600"/>
              <a:buNone/>
              <a:defRPr sz="2128"/>
            </a:lvl9pPr>
          </a:lstStyle>
          <a:p>
            <a:endParaRPr/>
          </a:p>
        </p:txBody>
      </p:sp>
      <p:sp>
        <p:nvSpPr>
          <p:cNvPr id="1720" name="Google Shape;1720;p11"/>
          <p:cNvSpPr txBox="1">
            <a:spLocks noGrp="1"/>
          </p:cNvSpPr>
          <p:nvPr>
            <p:ph type="title" hasCustomPrompt="1"/>
          </p:nvPr>
        </p:nvSpPr>
        <p:spPr>
          <a:xfrm>
            <a:off x="1505067" y="2118567"/>
            <a:ext cx="8746309" cy="171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064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3" name="Google Shape;1723;p13"/>
          <p:cNvGrpSpPr/>
          <p:nvPr/>
        </p:nvGrpSpPr>
        <p:grpSpPr>
          <a:xfrm>
            <a:off x="-45" y="1727333"/>
            <a:ext cx="12161923" cy="3437163"/>
            <a:chOff x="1190200" y="503225"/>
            <a:chExt cx="5212075" cy="2479438"/>
          </a:xfrm>
        </p:grpSpPr>
        <p:sp>
          <p:nvSpPr>
            <p:cNvPr id="1724" name="Google Shape;1724;p13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1190200" y="2144263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726" name="Google Shape;1726;p13"/>
          <p:cNvGrpSpPr/>
          <p:nvPr/>
        </p:nvGrpSpPr>
        <p:grpSpPr>
          <a:xfrm>
            <a:off x="-43" y="48"/>
            <a:ext cx="12161931" cy="6635299"/>
            <a:chOff x="-32" y="36"/>
            <a:chExt cx="9144070" cy="4976474"/>
          </a:xfrm>
        </p:grpSpPr>
        <p:sp>
          <p:nvSpPr>
            <p:cNvPr id="1727" name="Google Shape;1727;p13"/>
            <p:cNvSpPr/>
            <p:nvPr/>
          </p:nvSpPr>
          <p:spPr>
            <a:xfrm>
              <a:off x="285437" y="4266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1728" name="Google Shape;1728;p13"/>
            <p:cNvGrpSpPr/>
            <p:nvPr/>
          </p:nvGrpSpPr>
          <p:grpSpPr>
            <a:xfrm flipH="1">
              <a:off x="379145" y="36"/>
              <a:ext cx="8764893" cy="4976474"/>
              <a:chOff x="1533850" y="565700"/>
              <a:chExt cx="4975812" cy="2825455"/>
            </a:xfrm>
          </p:grpSpPr>
          <p:sp>
            <p:nvSpPr>
              <p:cNvPr id="1729" name="Google Shape;1729;p13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0" name="Google Shape;1730;p13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1" name="Google Shape;1731;p13"/>
              <p:cNvSpPr/>
              <p:nvPr/>
            </p:nvSpPr>
            <p:spPr>
              <a:xfrm>
                <a:off x="2098900" y="1025777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2" name="Google Shape;1732;p13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3" name="Google Shape;1733;p13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4" name="Google Shape;1734;p13"/>
              <p:cNvSpPr/>
              <p:nvPr/>
            </p:nvSpPr>
            <p:spPr>
              <a:xfrm>
                <a:off x="2521184" y="704987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5" name="Google Shape;1735;p13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6" name="Google Shape;1736;p13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7" name="Google Shape;1737;p13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8" name="Google Shape;1738;p13"/>
              <p:cNvSpPr/>
              <p:nvPr/>
            </p:nvSpPr>
            <p:spPr>
              <a:xfrm>
                <a:off x="3034915" y="753999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39" name="Google Shape;1739;p13"/>
              <p:cNvSpPr/>
              <p:nvPr/>
            </p:nvSpPr>
            <p:spPr>
              <a:xfrm>
                <a:off x="1671347" y="3159465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0" name="Google Shape;1740;p13"/>
              <p:cNvSpPr/>
              <p:nvPr/>
            </p:nvSpPr>
            <p:spPr>
              <a:xfrm>
                <a:off x="3109693" y="100465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1" name="Google Shape;1741;p13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2" name="Google Shape;1742;p13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3" name="Google Shape;1743;p13"/>
              <p:cNvSpPr/>
              <p:nvPr/>
            </p:nvSpPr>
            <p:spPr>
              <a:xfrm>
                <a:off x="3503091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4" name="Google Shape;1744;p13"/>
              <p:cNvSpPr/>
              <p:nvPr/>
            </p:nvSpPr>
            <p:spPr>
              <a:xfrm>
                <a:off x="4637593" y="74279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5" name="Google Shape;1745;p13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6" name="Google Shape;1746;p13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7" name="Google Shape;1747;p13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8" name="Google Shape;1748;p13"/>
              <p:cNvSpPr/>
              <p:nvPr/>
            </p:nvSpPr>
            <p:spPr>
              <a:xfrm>
                <a:off x="2700627" y="3268768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58"/>
                      <a:pt x="1" y="557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7"/>
                    </a:cubicBezTo>
                    <a:cubicBezTo>
                      <a:pt x="956" y="338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49" name="Google Shape;1749;p13"/>
              <p:cNvSpPr/>
              <p:nvPr/>
            </p:nvSpPr>
            <p:spPr>
              <a:xfrm>
                <a:off x="2152919" y="3210766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0" name="Google Shape;1750;p13"/>
              <p:cNvSpPr/>
              <p:nvPr/>
            </p:nvSpPr>
            <p:spPr>
              <a:xfrm>
                <a:off x="4176108" y="336725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1" name="Google Shape;1751;p13"/>
              <p:cNvSpPr/>
              <p:nvPr/>
            </p:nvSpPr>
            <p:spPr>
              <a:xfrm>
                <a:off x="1813519" y="2417976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2" name="Google Shape;1752;p13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3" name="Google Shape;1753;p13"/>
              <p:cNvSpPr/>
              <p:nvPr/>
            </p:nvSpPr>
            <p:spPr>
              <a:xfrm>
                <a:off x="6485762" y="3347947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4" name="Google Shape;1754;p13"/>
              <p:cNvSpPr/>
              <p:nvPr/>
            </p:nvSpPr>
            <p:spPr>
              <a:xfrm>
                <a:off x="3035361" y="327684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5" name="Google Shape;1755;p13"/>
              <p:cNvSpPr/>
              <p:nvPr/>
            </p:nvSpPr>
            <p:spPr>
              <a:xfrm>
                <a:off x="1643841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6" name="Google Shape;1756;p13"/>
              <p:cNvSpPr/>
              <p:nvPr/>
            </p:nvSpPr>
            <p:spPr>
              <a:xfrm>
                <a:off x="1753733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7" name="Google Shape;1757;p13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8" name="Google Shape;1758;p13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59" name="Google Shape;1759;p13"/>
              <p:cNvSpPr/>
              <p:nvPr/>
            </p:nvSpPr>
            <p:spPr>
              <a:xfrm>
                <a:off x="1840250" y="147493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0" name="Google Shape;1760;p13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1" name="Google Shape;1761;p13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2" name="Google Shape;1762;p13"/>
              <p:cNvSpPr/>
              <p:nvPr/>
            </p:nvSpPr>
            <p:spPr>
              <a:xfrm>
                <a:off x="2360050" y="926777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3" name="Google Shape;1763;p13"/>
              <p:cNvSpPr/>
              <p:nvPr/>
            </p:nvSpPr>
            <p:spPr>
              <a:xfrm>
                <a:off x="1830366" y="1981742"/>
                <a:ext cx="36338" cy="36342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1764" name="Google Shape;1764;p13"/>
            <p:cNvGrpSpPr/>
            <p:nvPr/>
          </p:nvGrpSpPr>
          <p:grpSpPr>
            <a:xfrm>
              <a:off x="-32" y="36"/>
              <a:ext cx="8805225" cy="4973893"/>
              <a:chOff x="1533850" y="565700"/>
              <a:chExt cx="4998708" cy="2823990"/>
            </a:xfrm>
          </p:grpSpPr>
          <p:sp>
            <p:nvSpPr>
              <p:cNvPr id="1765" name="Google Shape;1765;p13"/>
              <p:cNvSpPr/>
              <p:nvPr/>
            </p:nvSpPr>
            <p:spPr>
              <a:xfrm>
                <a:off x="1773012" y="1863065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6" name="Google Shape;1766;p13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7" name="Google Shape;1767;p13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8" name="Google Shape;1768;p13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69" name="Google Shape;1769;p13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0" name="Google Shape;1770;p13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1" name="Google Shape;1771;p13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2" name="Google Shape;1772;p13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3" name="Google Shape;1773;p13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4" name="Google Shape;1774;p13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5" name="Google Shape;1775;p13"/>
              <p:cNvSpPr/>
              <p:nvPr/>
            </p:nvSpPr>
            <p:spPr>
              <a:xfrm>
                <a:off x="4442728" y="3357815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6" name="Google Shape;1776;p13"/>
              <p:cNvSpPr/>
              <p:nvPr/>
            </p:nvSpPr>
            <p:spPr>
              <a:xfrm>
                <a:off x="4282992" y="755677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7" name="Google Shape;1777;p13"/>
              <p:cNvSpPr/>
              <p:nvPr/>
            </p:nvSpPr>
            <p:spPr>
              <a:xfrm>
                <a:off x="2940730" y="791513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8" name="Google Shape;1778;p13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79" name="Google Shape;1779;p13"/>
              <p:cNvSpPr/>
              <p:nvPr/>
            </p:nvSpPr>
            <p:spPr>
              <a:xfrm>
                <a:off x="2992816" y="1017231"/>
                <a:ext cx="41530" cy="3738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0" name="Google Shape;1780;p13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1" name="Google Shape;1781;p13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2" name="Google Shape;1782;p13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3" name="Google Shape;1783;p13"/>
              <p:cNvSpPr/>
              <p:nvPr/>
            </p:nvSpPr>
            <p:spPr>
              <a:xfrm>
                <a:off x="2627978" y="97130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4" name="Google Shape;1784;p13"/>
              <p:cNvSpPr/>
              <p:nvPr/>
            </p:nvSpPr>
            <p:spPr>
              <a:xfrm>
                <a:off x="1969723" y="30903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5" name="Google Shape;1785;p13"/>
              <p:cNvSpPr/>
              <p:nvPr/>
            </p:nvSpPr>
            <p:spPr>
              <a:xfrm>
                <a:off x="6508658" y="2819946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6" name="Google Shape;1786;p13"/>
              <p:cNvSpPr/>
              <p:nvPr/>
            </p:nvSpPr>
            <p:spPr>
              <a:xfrm>
                <a:off x="4712586" y="321160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7" name="Google Shape;1787;p13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8" name="Google Shape;1788;p13"/>
              <p:cNvSpPr/>
              <p:nvPr/>
            </p:nvSpPr>
            <p:spPr>
              <a:xfrm>
                <a:off x="1737603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89" name="Google Shape;1789;p13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90" name="Google Shape;1790;p13"/>
              <p:cNvSpPr/>
              <p:nvPr/>
            </p:nvSpPr>
            <p:spPr>
              <a:xfrm>
                <a:off x="1710474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91" name="Google Shape;1791;p13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92" name="Google Shape;1792;p13"/>
              <p:cNvSpPr/>
              <p:nvPr/>
            </p:nvSpPr>
            <p:spPr>
              <a:xfrm>
                <a:off x="1615925" y="2378248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93" name="Google Shape;1793;p13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94" name="Google Shape;1794;p13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95" name="Google Shape;1795;p13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96" name="Google Shape;1796;p13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1797" name="Google Shape;1797;p13"/>
          <p:cNvGrpSpPr/>
          <p:nvPr/>
        </p:nvGrpSpPr>
        <p:grpSpPr>
          <a:xfrm>
            <a:off x="-84241" y="6395481"/>
            <a:ext cx="12361023" cy="635568"/>
            <a:chOff x="-63338" y="4415611"/>
            <a:chExt cx="9293759" cy="476676"/>
          </a:xfrm>
        </p:grpSpPr>
        <p:grpSp>
          <p:nvGrpSpPr>
            <p:cNvPr id="1798" name="Google Shape;1798;p13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1799" name="Google Shape;1799;p13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00" name="Google Shape;1800;p13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01" name="Google Shape;1801;p13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02" name="Google Shape;1802;p13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1803" name="Google Shape;1803;p13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1804" name="Google Shape;1804;p13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05" name="Google Shape;1805;p13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06" name="Google Shape;1806;p13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07" name="Google Shape;1807;p13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1808" name="Google Shape;1808;p13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1809" name="Google Shape;1809;p13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10" name="Google Shape;1810;p13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11" name="Google Shape;1811;p13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12" name="Google Shape;1812;p13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sp>
        <p:nvSpPr>
          <p:cNvPr id="1813" name="Google Shape;1813;p13"/>
          <p:cNvSpPr txBox="1">
            <a:spLocks noGrp="1"/>
          </p:cNvSpPr>
          <p:nvPr>
            <p:ph type="title"/>
          </p:nvPr>
        </p:nvSpPr>
        <p:spPr>
          <a:xfrm>
            <a:off x="1153256" y="2623851"/>
            <a:ext cx="3107493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58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1814" name="Google Shape;1814;p13"/>
          <p:cNvSpPr txBox="1">
            <a:spLocks noGrp="1"/>
          </p:cNvSpPr>
          <p:nvPr>
            <p:ph type="title" idx="2" hasCustomPrompt="1"/>
          </p:nvPr>
        </p:nvSpPr>
        <p:spPr>
          <a:xfrm>
            <a:off x="2287443" y="1832951"/>
            <a:ext cx="839119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55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1815" name="Google Shape;1815;p13"/>
          <p:cNvSpPr txBox="1">
            <a:spLocks noGrp="1"/>
          </p:cNvSpPr>
          <p:nvPr>
            <p:ph type="subTitle" idx="1"/>
          </p:nvPr>
        </p:nvSpPr>
        <p:spPr>
          <a:xfrm>
            <a:off x="1153256" y="3405884"/>
            <a:ext cx="3107493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6" name="Google Shape;1816;p13"/>
          <p:cNvSpPr txBox="1">
            <a:spLocks noGrp="1"/>
          </p:cNvSpPr>
          <p:nvPr>
            <p:ph type="title" idx="3"/>
          </p:nvPr>
        </p:nvSpPr>
        <p:spPr>
          <a:xfrm>
            <a:off x="5609649" y="2623851"/>
            <a:ext cx="3107493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58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1817" name="Google Shape;1817;p13"/>
          <p:cNvSpPr txBox="1">
            <a:spLocks noGrp="1"/>
          </p:cNvSpPr>
          <p:nvPr>
            <p:ph type="title" idx="4" hasCustomPrompt="1"/>
          </p:nvPr>
        </p:nvSpPr>
        <p:spPr>
          <a:xfrm>
            <a:off x="6743836" y="1837600"/>
            <a:ext cx="839119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55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1818" name="Google Shape;1818;p13"/>
          <p:cNvSpPr txBox="1">
            <a:spLocks noGrp="1"/>
          </p:cNvSpPr>
          <p:nvPr>
            <p:ph type="subTitle" idx="5"/>
          </p:nvPr>
        </p:nvSpPr>
        <p:spPr>
          <a:xfrm>
            <a:off x="5609649" y="3405884"/>
            <a:ext cx="3107493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9" name="Google Shape;1819;p13"/>
          <p:cNvSpPr txBox="1">
            <a:spLocks noGrp="1"/>
          </p:cNvSpPr>
          <p:nvPr>
            <p:ph type="title" idx="6"/>
          </p:nvPr>
        </p:nvSpPr>
        <p:spPr>
          <a:xfrm>
            <a:off x="3428303" y="4506367"/>
            <a:ext cx="3107493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58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1820" name="Google Shape;1820;p13"/>
          <p:cNvSpPr txBox="1">
            <a:spLocks noGrp="1"/>
          </p:cNvSpPr>
          <p:nvPr>
            <p:ph type="title" idx="7" hasCustomPrompt="1"/>
          </p:nvPr>
        </p:nvSpPr>
        <p:spPr>
          <a:xfrm>
            <a:off x="4564685" y="3715467"/>
            <a:ext cx="83473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55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1821" name="Google Shape;1821;p13"/>
          <p:cNvSpPr txBox="1">
            <a:spLocks noGrp="1"/>
          </p:cNvSpPr>
          <p:nvPr>
            <p:ph type="subTitle" idx="8"/>
          </p:nvPr>
        </p:nvSpPr>
        <p:spPr>
          <a:xfrm>
            <a:off x="3436317" y="5288400"/>
            <a:ext cx="3107493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2" name="Google Shape;1822;p13"/>
          <p:cNvSpPr txBox="1">
            <a:spLocks noGrp="1"/>
          </p:cNvSpPr>
          <p:nvPr>
            <p:ph type="title" idx="9"/>
          </p:nvPr>
        </p:nvSpPr>
        <p:spPr>
          <a:xfrm>
            <a:off x="7901089" y="4506367"/>
            <a:ext cx="3107493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58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1823" name="Google Shape;1823;p13"/>
          <p:cNvSpPr txBox="1">
            <a:spLocks noGrp="1"/>
          </p:cNvSpPr>
          <p:nvPr>
            <p:ph type="title" idx="13" hasCustomPrompt="1"/>
          </p:nvPr>
        </p:nvSpPr>
        <p:spPr>
          <a:xfrm>
            <a:off x="9035276" y="3715467"/>
            <a:ext cx="839119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55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1824" name="Google Shape;1824;p13"/>
          <p:cNvSpPr txBox="1">
            <a:spLocks noGrp="1"/>
          </p:cNvSpPr>
          <p:nvPr>
            <p:ph type="subTitle" idx="14"/>
          </p:nvPr>
        </p:nvSpPr>
        <p:spPr>
          <a:xfrm>
            <a:off x="7901089" y="5288400"/>
            <a:ext cx="3107493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5" name="Google Shape;1825;p13"/>
          <p:cNvSpPr txBox="1">
            <a:spLocks noGrp="1"/>
          </p:cNvSpPr>
          <p:nvPr>
            <p:ph type="title" idx="15"/>
          </p:nvPr>
        </p:nvSpPr>
        <p:spPr>
          <a:xfrm>
            <a:off x="2447730" y="593367"/>
            <a:ext cx="7266379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826" name="Google Shape;1826;p13"/>
          <p:cNvGrpSpPr/>
          <p:nvPr/>
        </p:nvGrpSpPr>
        <p:grpSpPr>
          <a:xfrm rot="8100000" flipH="1">
            <a:off x="10226615" y="-663389"/>
            <a:ext cx="1459519" cy="1771856"/>
            <a:chOff x="9529754" y="281869"/>
            <a:chExt cx="890357" cy="1078220"/>
          </a:xfrm>
        </p:grpSpPr>
        <p:grpSp>
          <p:nvGrpSpPr>
            <p:cNvPr id="1827" name="Google Shape;1827;p13"/>
            <p:cNvGrpSpPr/>
            <p:nvPr/>
          </p:nvGrpSpPr>
          <p:grpSpPr>
            <a:xfrm>
              <a:off x="9704695" y="281869"/>
              <a:ext cx="715417" cy="708993"/>
              <a:chOff x="697225" y="3090625"/>
              <a:chExt cx="348050" cy="344925"/>
            </a:xfrm>
          </p:grpSpPr>
          <p:sp>
            <p:nvSpPr>
              <p:cNvPr id="1828" name="Google Shape;1828;p13"/>
              <p:cNvSpPr/>
              <p:nvPr/>
            </p:nvSpPr>
            <p:spPr>
              <a:xfrm>
                <a:off x="697225" y="3090625"/>
                <a:ext cx="34805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13922" h="13797" extrusionOk="0">
                    <a:moveTo>
                      <a:pt x="10172" y="1"/>
                    </a:moveTo>
                    <a:lnTo>
                      <a:pt x="1" y="3818"/>
                    </a:lnTo>
                    <a:lnTo>
                      <a:pt x="3750" y="13797"/>
                    </a:lnTo>
                    <a:lnTo>
                      <a:pt x="13921" y="9980"/>
                    </a:lnTo>
                    <a:lnTo>
                      <a:pt x="10172" y="1"/>
                    </a:ln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29" name="Google Shape;1829;p13"/>
              <p:cNvSpPr/>
              <p:nvPr/>
            </p:nvSpPr>
            <p:spPr>
              <a:xfrm>
                <a:off x="697225" y="3090625"/>
                <a:ext cx="34805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13922" h="13797" extrusionOk="0">
                    <a:moveTo>
                      <a:pt x="10172" y="1"/>
                    </a:moveTo>
                    <a:lnTo>
                      <a:pt x="1" y="3818"/>
                    </a:lnTo>
                    <a:lnTo>
                      <a:pt x="3750" y="13797"/>
                    </a:lnTo>
                    <a:lnTo>
                      <a:pt x="13921" y="9980"/>
                    </a:lnTo>
                    <a:lnTo>
                      <a:pt x="10172" y="1"/>
                    </a:lnTo>
                    <a:close/>
                  </a:path>
                </a:pathLst>
              </a:custGeom>
              <a:solidFill>
                <a:srgbClr val="FFB6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0" name="Google Shape;1830;p13"/>
              <p:cNvSpPr/>
              <p:nvPr/>
            </p:nvSpPr>
            <p:spPr>
              <a:xfrm>
                <a:off x="909900" y="311452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53" y="1"/>
                    </a:moveTo>
                    <a:cubicBezTo>
                      <a:pt x="495" y="1"/>
                      <a:pt x="434" y="10"/>
                      <a:pt x="374" y="30"/>
                    </a:cubicBezTo>
                    <a:cubicBezTo>
                      <a:pt x="125" y="132"/>
                      <a:pt x="0" y="416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6" y="857"/>
                      <a:pt x="1110" y="574"/>
                      <a:pt x="1020" y="314"/>
                    </a:cubicBezTo>
                    <a:cubicBezTo>
                      <a:pt x="949" y="119"/>
                      <a:pt x="761" y="1"/>
                      <a:pt x="553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1" name="Google Shape;1831;p13"/>
              <p:cNvSpPr/>
              <p:nvPr/>
            </p:nvSpPr>
            <p:spPr>
              <a:xfrm>
                <a:off x="984375" y="3313450"/>
                <a:ext cx="280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90" extrusionOk="0">
                    <a:moveTo>
                      <a:pt x="572" y="1"/>
                    </a:moveTo>
                    <a:cubicBezTo>
                      <a:pt x="510" y="1"/>
                      <a:pt x="447" y="12"/>
                      <a:pt x="385" y="36"/>
                    </a:cubicBezTo>
                    <a:cubicBezTo>
                      <a:pt x="136" y="138"/>
                      <a:pt x="0" y="421"/>
                      <a:pt x="102" y="670"/>
                    </a:cubicBezTo>
                    <a:cubicBezTo>
                      <a:pt x="180" y="869"/>
                      <a:pt x="364" y="989"/>
                      <a:pt x="557" y="989"/>
                    </a:cubicBezTo>
                    <a:cubicBezTo>
                      <a:pt x="617" y="989"/>
                      <a:pt x="678" y="978"/>
                      <a:pt x="736" y="954"/>
                    </a:cubicBezTo>
                    <a:cubicBezTo>
                      <a:pt x="997" y="852"/>
                      <a:pt x="1121" y="568"/>
                      <a:pt x="1020" y="319"/>
                    </a:cubicBezTo>
                    <a:cubicBezTo>
                      <a:pt x="959" y="120"/>
                      <a:pt x="773" y="1"/>
                      <a:pt x="572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2" name="Google Shape;1832;p13"/>
              <p:cNvSpPr/>
              <p:nvPr/>
            </p:nvSpPr>
            <p:spPr>
              <a:xfrm>
                <a:off x="959725" y="3247100"/>
                <a:ext cx="28075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2" extrusionOk="0">
                    <a:moveTo>
                      <a:pt x="547" y="0"/>
                    </a:moveTo>
                    <a:cubicBezTo>
                      <a:pt x="493" y="0"/>
                      <a:pt x="439" y="9"/>
                      <a:pt x="386" y="28"/>
                    </a:cubicBezTo>
                    <a:cubicBezTo>
                      <a:pt x="125" y="130"/>
                      <a:pt x="1" y="413"/>
                      <a:pt x="103" y="663"/>
                    </a:cubicBezTo>
                    <a:cubicBezTo>
                      <a:pt x="172" y="862"/>
                      <a:pt x="353" y="981"/>
                      <a:pt x="551" y="981"/>
                    </a:cubicBezTo>
                    <a:cubicBezTo>
                      <a:pt x="613" y="981"/>
                      <a:pt x="675" y="970"/>
                      <a:pt x="737" y="946"/>
                    </a:cubicBezTo>
                    <a:cubicBezTo>
                      <a:pt x="986" y="844"/>
                      <a:pt x="1122" y="561"/>
                      <a:pt x="1020" y="311"/>
                    </a:cubicBezTo>
                    <a:cubicBezTo>
                      <a:pt x="940" y="124"/>
                      <a:pt x="747" y="0"/>
                      <a:pt x="547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3" name="Google Shape;1833;p13"/>
              <p:cNvSpPr/>
              <p:nvPr/>
            </p:nvSpPr>
            <p:spPr>
              <a:xfrm>
                <a:off x="934800" y="3180725"/>
                <a:ext cx="280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6" extrusionOk="0">
                    <a:moveTo>
                      <a:pt x="559" y="0"/>
                    </a:moveTo>
                    <a:cubicBezTo>
                      <a:pt x="502" y="0"/>
                      <a:pt x="443" y="10"/>
                      <a:pt x="386" y="33"/>
                    </a:cubicBezTo>
                    <a:cubicBezTo>
                      <a:pt x="137" y="135"/>
                      <a:pt x="1" y="418"/>
                      <a:pt x="103" y="667"/>
                    </a:cubicBezTo>
                    <a:cubicBezTo>
                      <a:pt x="181" y="866"/>
                      <a:pt x="364" y="986"/>
                      <a:pt x="558" y="986"/>
                    </a:cubicBezTo>
                    <a:cubicBezTo>
                      <a:pt x="618" y="986"/>
                      <a:pt x="678" y="974"/>
                      <a:pt x="737" y="950"/>
                    </a:cubicBezTo>
                    <a:cubicBezTo>
                      <a:pt x="998" y="860"/>
                      <a:pt x="1122" y="577"/>
                      <a:pt x="1020" y="316"/>
                    </a:cubicBezTo>
                    <a:cubicBezTo>
                      <a:pt x="950" y="130"/>
                      <a:pt x="762" y="0"/>
                      <a:pt x="559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4" name="Google Shape;1834;p13"/>
              <p:cNvSpPr/>
              <p:nvPr/>
            </p:nvSpPr>
            <p:spPr>
              <a:xfrm>
                <a:off x="938775" y="3292575"/>
                <a:ext cx="28050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6" extrusionOk="0">
                    <a:moveTo>
                      <a:pt x="564" y="0"/>
                    </a:moveTo>
                    <a:cubicBezTo>
                      <a:pt x="506" y="0"/>
                      <a:pt x="445" y="10"/>
                      <a:pt x="386" y="33"/>
                    </a:cubicBezTo>
                    <a:cubicBezTo>
                      <a:pt x="125" y="135"/>
                      <a:pt x="1" y="418"/>
                      <a:pt x="102" y="667"/>
                    </a:cubicBezTo>
                    <a:cubicBezTo>
                      <a:pt x="180" y="866"/>
                      <a:pt x="364" y="986"/>
                      <a:pt x="557" y="986"/>
                    </a:cubicBezTo>
                    <a:cubicBezTo>
                      <a:pt x="617" y="986"/>
                      <a:pt x="678" y="974"/>
                      <a:pt x="737" y="950"/>
                    </a:cubicBezTo>
                    <a:cubicBezTo>
                      <a:pt x="997" y="860"/>
                      <a:pt x="1122" y="577"/>
                      <a:pt x="1020" y="316"/>
                    </a:cubicBezTo>
                    <a:cubicBezTo>
                      <a:pt x="958" y="131"/>
                      <a:pt x="772" y="0"/>
                      <a:pt x="564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5" name="Google Shape;1835;p13"/>
              <p:cNvSpPr/>
              <p:nvPr/>
            </p:nvSpPr>
            <p:spPr>
              <a:xfrm>
                <a:off x="914150" y="322637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8" y="1"/>
                    </a:moveTo>
                    <a:cubicBezTo>
                      <a:pt x="490" y="1"/>
                      <a:pt x="431" y="10"/>
                      <a:pt x="374" y="30"/>
                    </a:cubicBezTo>
                    <a:cubicBezTo>
                      <a:pt x="125" y="132"/>
                      <a:pt x="0" y="416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6" y="857"/>
                      <a:pt x="1110" y="574"/>
                      <a:pt x="1019" y="314"/>
                    </a:cubicBezTo>
                    <a:cubicBezTo>
                      <a:pt x="940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6" name="Google Shape;1836;p13"/>
              <p:cNvSpPr/>
              <p:nvPr/>
            </p:nvSpPr>
            <p:spPr>
              <a:xfrm>
                <a:off x="889225" y="316025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7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7" name="Google Shape;1837;p13"/>
              <p:cNvSpPr/>
              <p:nvPr/>
            </p:nvSpPr>
            <p:spPr>
              <a:xfrm>
                <a:off x="843625" y="3139375"/>
                <a:ext cx="28075" cy="246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5" extrusionOk="0">
                    <a:moveTo>
                      <a:pt x="553" y="0"/>
                    </a:moveTo>
                    <a:cubicBezTo>
                      <a:pt x="497" y="0"/>
                      <a:pt x="441" y="11"/>
                      <a:pt x="386" y="33"/>
                    </a:cubicBezTo>
                    <a:cubicBezTo>
                      <a:pt x="125" y="135"/>
                      <a:pt x="1" y="418"/>
                      <a:pt x="103" y="667"/>
                    </a:cubicBezTo>
                    <a:cubicBezTo>
                      <a:pt x="173" y="860"/>
                      <a:pt x="357" y="985"/>
                      <a:pt x="558" y="985"/>
                    </a:cubicBezTo>
                    <a:cubicBezTo>
                      <a:pt x="617" y="985"/>
                      <a:pt x="678" y="974"/>
                      <a:pt x="737" y="951"/>
                    </a:cubicBezTo>
                    <a:cubicBezTo>
                      <a:pt x="986" y="849"/>
                      <a:pt x="1122" y="565"/>
                      <a:pt x="1020" y="316"/>
                    </a:cubicBezTo>
                    <a:cubicBezTo>
                      <a:pt x="941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8" name="Google Shape;1838;p13"/>
              <p:cNvSpPr/>
              <p:nvPr/>
            </p:nvSpPr>
            <p:spPr>
              <a:xfrm>
                <a:off x="918375" y="3338225"/>
                <a:ext cx="27800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989" extrusionOk="0">
                    <a:moveTo>
                      <a:pt x="548" y="1"/>
                    </a:moveTo>
                    <a:cubicBezTo>
                      <a:pt x="491" y="1"/>
                      <a:pt x="432" y="10"/>
                      <a:pt x="375" y="30"/>
                    </a:cubicBezTo>
                    <a:cubicBezTo>
                      <a:pt x="126" y="132"/>
                      <a:pt x="1" y="416"/>
                      <a:pt x="92" y="676"/>
                    </a:cubicBezTo>
                    <a:cubicBezTo>
                      <a:pt x="171" y="870"/>
                      <a:pt x="361" y="989"/>
                      <a:pt x="564" y="989"/>
                    </a:cubicBezTo>
                    <a:cubicBezTo>
                      <a:pt x="621" y="989"/>
                      <a:pt x="680" y="979"/>
                      <a:pt x="737" y="959"/>
                    </a:cubicBezTo>
                    <a:cubicBezTo>
                      <a:pt x="986" y="857"/>
                      <a:pt x="1111" y="574"/>
                      <a:pt x="1020" y="314"/>
                    </a:cubicBezTo>
                    <a:cubicBezTo>
                      <a:pt x="941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39" name="Google Shape;1839;p13"/>
              <p:cNvSpPr/>
              <p:nvPr/>
            </p:nvSpPr>
            <p:spPr>
              <a:xfrm>
                <a:off x="893475" y="32721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2" y="569"/>
                      <a:pt x="1020" y="320"/>
                    </a:cubicBezTo>
                    <a:cubicBezTo>
                      <a:pt x="942" y="121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0" name="Google Shape;1840;p13"/>
              <p:cNvSpPr/>
              <p:nvPr/>
            </p:nvSpPr>
            <p:spPr>
              <a:xfrm>
                <a:off x="868275" y="320572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5" y="0"/>
                    </a:moveTo>
                    <a:cubicBezTo>
                      <a:pt x="506" y="0"/>
                      <a:pt x="445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8" y="981"/>
                      <a:pt x="563" y="981"/>
                    </a:cubicBezTo>
                    <a:cubicBezTo>
                      <a:pt x="621" y="981"/>
                      <a:pt x="680" y="970"/>
                      <a:pt x="736" y="947"/>
                    </a:cubicBezTo>
                    <a:cubicBezTo>
                      <a:pt x="997" y="845"/>
                      <a:pt x="1122" y="562"/>
                      <a:pt x="1020" y="313"/>
                    </a:cubicBezTo>
                    <a:cubicBezTo>
                      <a:pt x="958" y="119"/>
                      <a:pt x="772" y="0"/>
                      <a:pt x="565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1" name="Google Shape;1841;p13"/>
              <p:cNvSpPr/>
              <p:nvPr/>
            </p:nvSpPr>
            <p:spPr>
              <a:xfrm>
                <a:off x="872525" y="331757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0" y="0"/>
                    </a:moveTo>
                    <a:cubicBezTo>
                      <a:pt x="502" y="0"/>
                      <a:pt x="443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7" y="981"/>
                      <a:pt x="563" y="981"/>
                    </a:cubicBezTo>
                    <a:cubicBezTo>
                      <a:pt x="621" y="981"/>
                      <a:pt x="680" y="970"/>
                      <a:pt x="736" y="947"/>
                    </a:cubicBezTo>
                    <a:cubicBezTo>
                      <a:pt x="997" y="845"/>
                      <a:pt x="1121" y="562"/>
                      <a:pt x="1019" y="313"/>
                    </a:cubicBezTo>
                    <a:cubicBezTo>
                      <a:pt x="958" y="119"/>
                      <a:pt x="765" y="0"/>
                      <a:pt x="560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2" name="Google Shape;1842;p13"/>
              <p:cNvSpPr/>
              <p:nvPr/>
            </p:nvSpPr>
            <p:spPr>
              <a:xfrm>
                <a:off x="847875" y="3251225"/>
                <a:ext cx="28050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7" extrusionOk="0">
                    <a:moveTo>
                      <a:pt x="553" y="0"/>
                    </a:moveTo>
                    <a:cubicBezTo>
                      <a:pt x="497" y="0"/>
                      <a:pt x="441" y="11"/>
                      <a:pt x="386" y="33"/>
                    </a:cubicBezTo>
                    <a:cubicBezTo>
                      <a:pt x="125" y="135"/>
                      <a:pt x="1" y="418"/>
                      <a:pt x="103" y="667"/>
                    </a:cubicBezTo>
                    <a:cubicBezTo>
                      <a:pt x="172" y="866"/>
                      <a:pt x="353" y="986"/>
                      <a:pt x="551" y="986"/>
                    </a:cubicBezTo>
                    <a:cubicBezTo>
                      <a:pt x="613" y="986"/>
                      <a:pt x="675" y="975"/>
                      <a:pt x="737" y="951"/>
                    </a:cubicBezTo>
                    <a:cubicBezTo>
                      <a:pt x="986" y="849"/>
                      <a:pt x="1122" y="566"/>
                      <a:pt x="1020" y="316"/>
                    </a:cubicBezTo>
                    <a:cubicBezTo>
                      <a:pt x="941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3" name="Google Shape;1843;p13"/>
              <p:cNvSpPr/>
              <p:nvPr/>
            </p:nvSpPr>
            <p:spPr>
              <a:xfrm>
                <a:off x="822950" y="3184925"/>
                <a:ext cx="28075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8" extrusionOk="0">
                    <a:moveTo>
                      <a:pt x="565" y="1"/>
                    </a:moveTo>
                    <a:cubicBezTo>
                      <a:pt x="506" y="1"/>
                      <a:pt x="445" y="12"/>
                      <a:pt x="386" y="35"/>
                    </a:cubicBezTo>
                    <a:cubicBezTo>
                      <a:pt x="137" y="137"/>
                      <a:pt x="1" y="420"/>
                      <a:pt x="103" y="669"/>
                    </a:cubicBezTo>
                    <a:cubicBezTo>
                      <a:pt x="181" y="868"/>
                      <a:pt x="364" y="988"/>
                      <a:pt x="558" y="988"/>
                    </a:cubicBezTo>
                    <a:cubicBezTo>
                      <a:pt x="618" y="988"/>
                      <a:pt x="678" y="976"/>
                      <a:pt x="737" y="952"/>
                    </a:cubicBezTo>
                    <a:cubicBezTo>
                      <a:pt x="998" y="862"/>
                      <a:pt x="1122" y="578"/>
                      <a:pt x="1020" y="318"/>
                    </a:cubicBezTo>
                    <a:cubicBezTo>
                      <a:pt x="950" y="126"/>
                      <a:pt x="766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4" name="Google Shape;1844;p13"/>
              <p:cNvSpPr/>
              <p:nvPr/>
            </p:nvSpPr>
            <p:spPr>
              <a:xfrm>
                <a:off x="777375" y="31645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7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5" name="Google Shape;1845;p13"/>
              <p:cNvSpPr/>
              <p:nvPr/>
            </p:nvSpPr>
            <p:spPr>
              <a:xfrm>
                <a:off x="852125" y="3363075"/>
                <a:ext cx="28050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7" extrusionOk="0">
                    <a:moveTo>
                      <a:pt x="553" y="0"/>
                    </a:moveTo>
                    <a:cubicBezTo>
                      <a:pt x="497" y="0"/>
                      <a:pt x="440" y="11"/>
                      <a:pt x="386" y="33"/>
                    </a:cubicBezTo>
                    <a:cubicBezTo>
                      <a:pt x="125" y="135"/>
                      <a:pt x="1" y="418"/>
                      <a:pt x="102" y="668"/>
                    </a:cubicBezTo>
                    <a:cubicBezTo>
                      <a:pt x="172" y="867"/>
                      <a:pt x="353" y="986"/>
                      <a:pt x="551" y="986"/>
                    </a:cubicBezTo>
                    <a:cubicBezTo>
                      <a:pt x="612" y="986"/>
                      <a:pt x="675" y="975"/>
                      <a:pt x="737" y="951"/>
                    </a:cubicBezTo>
                    <a:cubicBezTo>
                      <a:pt x="986" y="849"/>
                      <a:pt x="1122" y="566"/>
                      <a:pt x="1020" y="316"/>
                    </a:cubicBezTo>
                    <a:cubicBezTo>
                      <a:pt x="940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6" name="Google Shape;1846;p13"/>
              <p:cNvSpPr/>
              <p:nvPr/>
            </p:nvSpPr>
            <p:spPr>
              <a:xfrm>
                <a:off x="826925" y="3296775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71" y="1"/>
                    </a:moveTo>
                    <a:cubicBezTo>
                      <a:pt x="510" y="1"/>
                      <a:pt x="448" y="12"/>
                      <a:pt x="386" y="35"/>
                    </a:cubicBezTo>
                    <a:cubicBezTo>
                      <a:pt x="125" y="137"/>
                      <a:pt x="0" y="420"/>
                      <a:pt x="102" y="669"/>
                    </a:cubicBezTo>
                    <a:cubicBezTo>
                      <a:pt x="180" y="868"/>
                      <a:pt x="364" y="988"/>
                      <a:pt x="557" y="988"/>
                    </a:cubicBezTo>
                    <a:cubicBezTo>
                      <a:pt x="617" y="988"/>
                      <a:pt x="678" y="976"/>
                      <a:pt x="737" y="952"/>
                    </a:cubicBezTo>
                    <a:cubicBezTo>
                      <a:pt x="997" y="850"/>
                      <a:pt x="1122" y="567"/>
                      <a:pt x="1020" y="318"/>
                    </a:cubicBezTo>
                    <a:cubicBezTo>
                      <a:pt x="959" y="126"/>
                      <a:pt x="776" y="1"/>
                      <a:pt x="571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7" name="Google Shape;1847;p13"/>
              <p:cNvSpPr/>
              <p:nvPr/>
            </p:nvSpPr>
            <p:spPr>
              <a:xfrm>
                <a:off x="802300" y="323062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7" y="1"/>
                    </a:moveTo>
                    <a:cubicBezTo>
                      <a:pt x="490" y="1"/>
                      <a:pt x="431" y="10"/>
                      <a:pt x="374" y="30"/>
                    </a:cubicBezTo>
                    <a:cubicBezTo>
                      <a:pt x="125" y="132"/>
                      <a:pt x="0" y="415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5" y="857"/>
                      <a:pt x="1110" y="574"/>
                      <a:pt x="1019" y="314"/>
                    </a:cubicBezTo>
                    <a:cubicBezTo>
                      <a:pt x="940" y="119"/>
                      <a:pt x="751" y="1"/>
                      <a:pt x="547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8" name="Google Shape;1848;p13"/>
              <p:cNvSpPr/>
              <p:nvPr/>
            </p:nvSpPr>
            <p:spPr>
              <a:xfrm>
                <a:off x="806525" y="334247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8" y="1"/>
                    </a:moveTo>
                    <a:cubicBezTo>
                      <a:pt x="491" y="1"/>
                      <a:pt x="432" y="10"/>
                      <a:pt x="375" y="30"/>
                    </a:cubicBezTo>
                    <a:cubicBezTo>
                      <a:pt x="126" y="132"/>
                      <a:pt x="1" y="416"/>
                      <a:pt x="92" y="676"/>
                    </a:cubicBezTo>
                    <a:cubicBezTo>
                      <a:pt x="171" y="870"/>
                      <a:pt x="360" y="989"/>
                      <a:pt x="564" y="989"/>
                    </a:cubicBezTo>
                    <a:cubicBezTo>
                      <a:pt x="621" y="989"/>
                      <a:pt x="680" y="979"/>
                      <a:pt x="737" y="959"/>
                    </a:cubicBezTo>
                    <a:cubicBezTo>
                      <a:pt x="986" y="857"/>
                      <a:pt x="1111" y="574"/>
                      <a:pt x="1020" y="314"/>
                    </a:cubicBezTo>
                    <a:cubicBezTo>
                      <a:pt x="941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49" name="Google Shape;1849;p13"/>
              <p:cNvSpPr/>
              <p:nvPr/>
            </p:nvSpPr>
            <p:spPr>
              <a:xfrm>
                <a:off x="781625" y="327635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0" name="Google Shape;1850;p13"/>
              <p:cNvSpPr/>
              <p:nvPr/>
            </p:nvSpPr>
            <p:spPr>
              <a:xfrm>
                <a:off x="756425" y="3209950"/>
                <a:ext cx="2805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3" extrusionOk="0">
                    <a:moveTo>
                      <a:pt x="565" y="1"/>
                    </a:moveTo>
                    <a:cubicBezTo>
                      <a:pt x="506" y="1"/>
                      <a:pt x="445" y="10"/>
                      <a:pt x="385" y="30"/>
                    </a:cubicBezTo>
                    <a:cubicBezTo>
                      <a:pt x="136" y="121"/>
                      <a:pt x="0" y="404"/>
                      <a:pt x="102" y="665"/>
                    </a:cubicBezTo>
                    <a:cubicBezTo>
                      <a:pt x="181" y="857"/>
                      <a:pt x="368" y="982"/>
                      <a:pt x="563" y="982"/>
                    </a:cubicBezTo>
                    <a:cubicBezTo>
                      <a:pt x="621" y="982"/>
                      <a:pt x="680" y="971"/>
                      <a:pt x="736" y="948"/>
                    </a:cubicBezTo>
                    <a:cubicBezTo>
                      <a:pt x="997" y="846"/>
                      <a:pt x="1121" y="563"/>
                      <a:pt x="1020" y="314"/>
                    </a:cubicBezTo>
                    <a:cubicBezTo>
                      <a:pt x="958" y="119"/>
                      <a:pt x="772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1" name="Google Shape;1851;p13"/>
              <p:cNvSpPr/>
              <p:nvPr/>
            </p:nvSpPr>
            <p:spPr>
              <a:xfrm>
                <a:off x="711100" y="3189175"/>
                <a:ext cx="28075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8" extrusionOk="0">
                    <a:moveTo>
                      <a:pt x="565" y="1"/>
                    </a:moveTo>
                    <a:cubicBezTo>
                      <a:pt x="506" y="1"/>
                      <a:pt x="445" y="11"/>
                      <a:pt x="386" y="35"/>
                    </a:cubicBezTo>
                    <a:cubicBezTo>
                      <a:pt x="137" y="137"/>
                      <a:pt x="1" y="420"/>
                      <a:pt x="103" y="669"/>
                    </a:cubicBezTo>
                    <a:cubicBezTo>
                      <a:pt x="181" y="868"/>
                      <a:pt x="364" y="988"/>
                      <a:pt x="558" y="988"/>
                    </a:cubicBezTo>
                    <a:cubicBezTo>
                      <a:pt x="617" y="988"/>
                      <a:pt x="678" y="976"/>
                      <a:pt x="737" y="952"/>
                    </a:cubicBezTo>
                    <a:cubicBezTo>
                      <a:pt x="998" y="861"/>
                      <a:pt x="1122" y="578"/>
                      <a:pt x="1020" y="318"/>
                    </a:cubicBezTo>
                    <a:cubicBezTo>
                      <a:pt x="950" y="125"/>
                      <a:pt x="766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2" name="Google Shape;1852;p13"/>
              <p:cNvSpPr/>
              <p:nvPr/>
            </p:nvSpPr>
            <p:spPr>
              <a:xfrm>
                <a:off x="785875" y="33882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7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1" y="569"/>
                      <a:pt x="1019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3" name="Google Shape;1853;p13"/>
              <p:cNvSpPr/>
              <p:nvPr/>
            </p:nvSpPr>
            <p:spPr>
              <a:xfrm>
                <a:off x="760675" y="332182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0" y="0"/>
                    </a:moveTo>
                    <a:cubicBezTo>
                      <a:pt x="502" y="0"/>
                      <a:pt x="443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7" y="981"/>
                      <a:pt x="563" y="981"/>
                    </a:cubicBezTo>
                    <a:cubicBezTo>
                      <a:pt x="621" y="981"/>
                      <a:pt x="679" y="970"/>
                      <a:pt x="736" y="947"/>
                    </a:cubicBezTo>
                    <a:cubicBezTo>
                      <a:pt x="997" y="845"/>
                      <a:pt x="1121" y="562"/>
                      <a:pt x="1019" y="313"/>
                    </a:cubicBezTo>
                    <a:cubicBezTo>
                      <a:pt x="958" y="119"/>
                      <a:pt x="765" y="0"/>
                      <a:pt x="56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4" name="Google Shape;1854;p13"/>
              <p:cNvSpPr/>
              <p:nvPr/>
            </p:nvSpPr>
            <p:spPr>
              <a:xfrm>
                <a:off x="736025" y="3255400"/>
                <a:ext cx="280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90" extrusionOk="0">
                    <a:moveTo>
                      <a:pt x="565" y="1"/>
                    </a:moveTo>
                    <a:cubicBezTo>
                      <a:pt x="505" y="1"/>
                      <a:pt x="445" y="12"/>
                      <a:pt x="386" y="36"/>
                    </a:cubicBezTo>
                    <a:cubicBezTo>
                      <a:pt x="125" y="138"/>
                      <a:pt x="1" y="421"/>
                      <a:pt x="103" y="670"/>
                    </a:cubicBezTo>
                    <a:cubicBezTo>
                      <a:pt x="172" y="869"/>
                      <a:pt x="353" y="989"/>
                      <a:pt x="551" y="989"/>
                    </a:cubicBezTo>
                    <a:cubicBezTo>
                      <a:pt x="613" y="989"/>
                      <a:pt x="675" y="978"/>
                      <a:pt x="737" y="954"/>
                    </a:cubicBezTo>
                    <a:cubicBezTo>
                      <a:pt x="986" y="852"/>
                      <a:pt x="1122" y="568"/>
                      <a:pt x="1020" y="319"/>
                    </a:cubicBezTo>
                    <a:cubicBezTo>
                      <a:pt x="942" y="120"/>
                      <a:pt x="759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5" name="Google Shape;1855;p13"/>
              <p:cNvSpPr/>
              <p:nvPr/>
            </p:nvSpPr>
            <p:spPr>
              <a:xfrm>
                <a:off x="725825" y="3179175"/>
                <a:ext cx="267000" cy="104350"/>
              </a:xfrm>
              <a:custGeom>
                <a:avLst/>
                <a:gdLst/>
                <a:ahLst/>
                <a:cxnLst/>
                <a:rect l="l" t="t" r="r" b="b"/>
                <a:pathLst>
                  <a:path w="10680" h="4174" extrusionOk="0">
                    <a:moveTo>
                      <a:pt x="10433" y="0"/>
                    </a:moveTo>
                    <a:cubicBezTo>
                      <a:pt x="10411" y="0"/>
                      <a:pt x="10388" y="5"/>
                      <a:pt x="10365" y="16"/>
                    </a:cubicBezTo>
                    <a:cubicBezTo>
                      <a:pt x="6978" y="1284"/>
                      <a:pt x="3580" y="2564"/>
                      <a:pt x="193" y="3833"/>
                    </a:cubicBezTo>
                    <a:cubicBezTo>
                      <a:pt x="0" y="3894"/>
                      <a:pt x="90" y="4173"/>
                      <a:pt x="257" y="4173"/>
                    </a:cubicBezTo>
                    <a:cubicBezTo>
                      <a:pt x="277" y="4173"/>
                      <a:pt x="297" y="4169"/>
                      <a:pt x="318" y="4161"/>
                    </a:cubicBezTo>
                    <a:cubicBezTo>
                      <a:pt x="3705" y="2881"/>
                      <a:pt x="7103" y="1613"/>
                      <a:pt x="10489" y="333"/>
                    </a:cubicBezTo>
                    <a:cubicBezTo>
                      <a:pt x="10680" y="273"/>
                      <a:pt x="10596" y="0"/>
                      <a:pt x="104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6" name="Google Shape;1856;p13"/>
              <p:cNvSpPr/>
              <p:nvPr/>
            </p:nvSpPr>
            <p:spPr>
              <a:xfrm>
                <a:off x="853250" y="3121325"/>
                <a:ext cx="104650" cy="258425"/>
              </a:xfrm>
              <a:custGeom>
                <a:avLst/>
                <a:gdLst/>
                <a:ahLst/>
                <a:cxnLst/>
                <a:rect l="l" t="t" r="r" b="b"/>
                <a:pathLst>
                  <a:path w="4186" h="10337" extrusionOk="0">
                    <a:moveTo>
                      <a:pt x="217" y="1"/>
                    </a:moveTo>
                    <a:cubicBezTo>
                      <a:pt x="109" y="1"/>
                      <a:pt x="1" y="103"/>
                      <a:pt x="57" y="245"/>
                    </a:cubicBezTo>
                    <a:cubicBezTo>
                      <a:pt x="1315" y="3575"/>
                      <a:pt x="2561" y="6894"/>
                      <a:pt x="3807" y="10224"/>
                    </a:cubicBezTo>
                    <a:cubicBezTo>
                      <a:pt x="3831" y="10303"/>
                      <a:pt x="3893" y="10336"/>
                      <a:pt x="3956" y="10336"/>
                    </a:cubicBezTo>
                    <a:cubicBezTo>
                      <a:pt x="4067" y="10336"/>
                      <a:pt x="4185" y="10236"/>
                      <a:pt x="4135" y="10100"/>
                    </a:cubicBezTo>
                    <a:cubicBezTo>
                      <a:pt x="2867" y="6770"/>
                      <a:pt x="1621" y="3440"/>
                      <a:pt x="375" y="121"/>
                    </a:cubicBezTo>
                    <a:cubicBezTo>
                      <a:pt x="345" y="37"/>
                      <a:pt x="281" y="1"/>
                      <a:pt x="21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7" name="Google Shape;1857;p13"/>
              <p:cNvSpPr/>
              <p:nvPr/>
            </p:nvSpPr>
            <p:spPr>
              <a:xfrm>
                <a:off x="888675" y="3149825"/>
                <a:ext cx="66825" cy="72525"/>
              </a:xfrm>
              <a:custGeom>
                <a:avLst/>
                <a:gdLst/>
                <a:ahLst/>
                <a:cxnLst/>
                <a:rect l="l" t="t" r="r" b="b"/>
                <a:pathLst>
                  <a:path w="2673" h="2901" extrusionOk="0">
                    <a:moveTo>
                      <a:pt x="1083" y="357"/>
                    </a:moveTo>
                    <a:cubicBezTo>
                      <a:pt x="1150" y="357"/>
                      <a:pt x="1223" y="377"/>
                      <a:pt x="1302" y="419"/>
                    </a:cubicBezTo>
                    <a:cubicBezTo>
                      <a:pt x="1875" y="733"/>
                      <a:pt x="919" y="1777"/>
                      <a:pt x="369" y="2306"/>
                    </a:cubicBezTo>
                    <a:lnTo>
                      <a:pt x="369" y="2306"/>
                    </a:lnTo>
                    <a:cubicBezTo>
                      <a:pt x="400" y="1604"/>
                      <a:pt x="547" y="357"/>
                      <a:pt x="1083" y="357"/>
                    </a:cubicBezTo>
                    <a:close/>
                    <a:moveTo>
                      <a:pt x="1052" y="0"/>
                    </a:moveTo>
                    <a:cubicBezTo>
                      <a:pt x="72" y="0"/>
                      <a:pt x="1" y="2031"/>
                      <a:pt x="11" y="2730"/>
                    </a:cubicBezTo>
                    <a:cubicBezTo>
                      <a:pt x="11" y="2803"/>
                      <a:pt x="47" y="2849"/>
                      <a:pt x="97" y="2870"/>
                    </a:cubicBezTo>
                    <a:lnTo>
                      <a:pt x="97" y="2870"/>
                    </a:lnTo>
                    <a:cubicBezTo>
                      <a:pt x="122" y="2889"/>
                      <a:pt x="153" y="2900"/>
                      <a:pt x="185" y="2900"/>
                    </a:cubicBezTo>
                    <a:cubicBezTo>
                      <a:pt x="220" y="2900"/>
                      <a:pt x="258" y="2887"/>
                      <a:pt x="294" y="2855"/>
                    </a:cubicBezTo>
                    <a:cubicBezTo>
                      <a:pt x="759" y="2447"/>
                      <a:pt x="2673" y="635"/>
                      <a:pt x="1438" y="91"/>
                    </a:cubicBezTo>
                    <a:cubicBezTo>
                      <a:pt x="1296" y="29"/>
                      <a:pt x="1167" y="0"/>
                      <a:pt x="10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8" name="Google Shape;1858;p13"/>
              <p:cNvSpPr/>
              <p:nvPr/>
            </p:nvSpPr>
            <p:spPr>
              <a:xfrm>
                <a:off x="888575" y="3214200"/>
                <a:ext cx="85950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808" extrusionOk="0">
                    <a:moveTo>
                      <a:pt x="606" y="359"/>
                    </a:moveTo>
                    <a:cubicBezTo>
                      <a:pt x="1375" y="400"/>
                      <a:pt x="2783" y="565"/>
                      <a:pt x="2552" y="1174"/>
                    </a:cubicBezTo>
                    <a:cubicBezTo>
                      <a:pt x="2476" y="1368"/>
                      <a:pt x="2346" y="1447"/>
                      <a:pt x="2186" y="1447"/>
                    </a:cubicBezTo>
                    <a:cubicBezTo>
                      <a:pt x="1725" y="1447"/>
                      <a:pt x="1012" y="789"/>
                      <a:pt x="606" y="359"/>
                    </a:cubicBezTo>
                    <a:close/>
                    <a:moveTo>
                      <a:pt x="207" y="1"/>
                    </a:moveTo>
                    <a:cubicBezTo>
                      <a:pt x="188" y="1"/>
                      <a:pt x="169" y="4"/>
                      <a:pt x="151" y="9"/>
                    </a:cubicBezTo>
                    <a:lnTo>
                      <a:pt x="151" y="9"/>
                    </a:lnTo>
                    <a:cubicBezTo>
                      <a:pt x="97" y="16"/>
                      <a:pt x="60" y="46"/>
                      <a:pt x="42" y="87"/>
                    </a:cubicBezTo>
                    <a:lnTo>
                      <a:pt x="42" y="87"/>
                    </a:lnTo>
                    <a:cubicBezTo>
                      <a:pt x="5" y="140"/>
                      <a:pt x="1" y="212"/>
                      <a:pt x="60" y="280"/>
                    </a:cubicBezTo>
                    <a:cubicBezTo>
                      <a:pt x="438" y="724"/>
                      <a:pt x="1454" y="1808"/>
                      <a:pt x="2210" y="1808"/>
                    </a:cubicBezTo>
                    <a:cubicBezTo>
                      <a:pt x="2475" y="1808"/>
                      <a:pt x="2708" y="1674"/>
                      <a:pt x="2869" y="1333"/>
                    </a:cubicBezTo>
                    <a:cubicBezTo>
                      <a:pt x="3438" y="152"/>
                      <a:pt x="1000" y="16"/>
                      <a:pt x="258" y="8"/>
                    </a:cubicBezTo>
                    <a:lnTo>
                      <a:pt x="258" y="8"/>
                    </a:lnTo>
                    <a:cubicBezTo>
                      <a:pt x="242" y="3"/>
                      <a:pt x="224" y="1"/>
                      <a:pt x="2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59" name="Google Shape;1859;p13"/>
              <p:cNvSpPr/>
              <p:nvPr/>
            </p:nvSpPr>
            <p:spPr>
              <a:xfrm>
                <a:off x="831175" y="3214075"/>
                <a:ext cx="66825" cy="72525"/>
              </a:xfrm>
              <a:custGeom>
                <a:avLst/>
                <a:gdLst/>
                <a:ahLst/>
                <a:cxnLst/>
                <a:rect l="l" t="t" r="r" b="b"/>
                <a:pathLst>
                  <a:path w="2673" h="2901" extrusionOk="0">
                    <a:moveTo>
                      <a:pt x="2305" y="595"/>
                    </a:moveTo>
                    <a:lnTo>
                      <a:pt x="2305" y="595"/>
                    </a:lnTo>
                    <a:cubicBezTo>
                      <a:pt x="2273" y="1298"/>
                      <a:pt x="2126" y="2544"/>
                      <a:pt x="1591" y="2544"/>
                    </a:cubicBezTo>
                    <a:cubicBezTo>
                      <a:pt x="1524" y="2544"/>
                      <a:pt x="1451" y="2524"/>
                      <a:pt x="1371" y="2482"/>
                    </a:cubicBezTo>
                    <a:cubicBezTo>
                      <a:pt x="798" y="2168"/>
                      <a:pt x="1754" y="1124"/>
                      <a:pt x="2305" y="595"/>
                    </a:cubicBezTo>
                    <a:close/>
                    <a:moveTo>
                      <a:pt x="2491" y="0"/>
                    </a:moveTo>
                    <a:cubicBezTo>
                      <a:pt x="2455" y="0"/>
                      <a:pt x="2416" y="14"/>
                      <a:pt x="2379" y="47"/>
                    </a:cubicBezTo>
                    <a:cubicBezTo>
                      <a:pt x="1915" y="454"/>
                      <a:pt x="0" y="2267"/>
                      <a:pt x="1235" y="2810"/>
                    </a:cubicBezTo>
                    <a:cubicBezTo>
                      <a:pt x="1377" y="2873"/>
                      <a:pt x="1506" y="2901"/>
                      <a:pt x="1621" y="2901"/>
                    </a:cubicBezTo>
                    <a:cubicBezTo>
                      <a:pt x="2601" y="2901"/>
                      <a:pt x="2672" y="870"/>
                      <a:pt x="2662" y="171"/>
                    </a:cubicBezTo>
                    <a:cubicBezTo>
                      <a:pt x="2662" y="104"/>
                      <a:pt x="2631" y="59"/>
                      <a:pt x="2587" y="36"/>
                    </a:cubicBezTo>
                    <a:lnTo>
                      <a:pt x="2587" y="36"/>
                    </a:lnTo>
                    <a:cubicBezTo>
                      <a:pt x="2560" y="14"/>
                      <a:pt x="2527" y="0"/>
                      <a:pt x="24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0" name="Google Shape;1860;p13"/>
              <p:cNvSpPr/>
              <p:nvPr/>
            </p:nvSpPr>
            <p:spPr>
              <a:xfrm>
                <a:off x="812125" y="3177025"/>
                <a:ext cx="85975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1808" extrusionOk="0">
                    <a:moveTo>
                      <a:pt x="1253" y="362"/>
                    </a:moveTo>
                    <a:cubicBezTo>
                      <a:pt x="1714" y="362"/>
                      <a:pt x="2427" y="1019"/>
                      <a:pt x="2833" y="1449"/>
                    </a:cubicBezTo>
                    <a:lnTo>
                      <a:pt x="2833" y="1449"/>
                    </a:lnTo>
                    <a:cubicBezTo>
                      <a:pt x="2064" y="1408"/>
                      <a:pt x="656" y="1243"/>
                      <a:pt x="887" y="634"/>
                    </a:cubicBezTo>
                    <a:cubicBezTo>
                      <a:pt x="964" y="440"/>
                      <a:pt x="1093" y="362"/>
                      <a:pt x="1253" y="362"/>
                    </a:cubicBezTo>
                    <a:close/>
                    <a:moveTo>
                      <a:pt x="1225" y="1"/>
                    </a:moveTo>
                    <a:cubicBezTo>
                      <a:pt x="958" y="1"/>
                      <a:pt x="723" y="134"/>
                      <a:pt x="558" y="475"/>
                    </a:cubicBezTo>
                    <a:cubicBezTo>
                      <a:pt x="1" y="1656"/>
                      <a:pt x="2440" y="1792"/>
                      <a:pt x="3181" y="1800"/>
                    </a:cubicBezTo>
                    <a:lnTo>
                      <a:pt x="3181" y="1800"/>
                    </a:lnTo>
                    <a:cubicBezTo>
                      <a:pt x="3198" y="1805"/>
                      <a:pt x="3215" y="1808"/>
                      <a:pt x="3232" y="1808"/>
                    </a:cubicBezTo>
                    <a:cubicBezTo>
                      <a:pt x="3251" y="1808"/>
                      <a:pt x="3270" y="1805"/>
                      <a:pt x="3288" y="1799"/>
                    </a:cubicBezTo>
                    <a:lnTo>
                      <a:pt x="3288" y="1799"/>
                    </a:lnTo>
                    <a:cubicBezTo>
                      <a:pt x="3342" y="1793"/>
                      <a:pt x="3379" y="1762"/>
                      <a:pt x="3398" y="1721"/>
                    </a:cubicBezTo>
                    <a:lnTo>
                      <a:pt x="3398" y="1721"/>
                    </a:lnTo>
                    <a:cubicBezTo>
                      <a:pt x="3434" y="1668"/>
                      <a:pt x="3438" y="1597"/>
                      <a:pt x="3379" y="1529"/>
                    </a:cubicBezTo>
                    <a:cubicBezTo>
                      <a:pt x="3002" y="1084"/>
                      <a:pt x="1985" y="1"/>
                      <a:pt x="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1861" name="Google Shape;1861;p13"/>
            <p:cNvGrpSpPr/>
            <p:nvPr/>
          </p:nvGrpSpPr>
          <p:grpSpPr>
            <a:xfrm>
              <a:off x="9529754" y="631312"/>
              <a:ext cx="723536" cy="728778"/>
              <a:chOff x="725550" y="3326525"/>
              <a:chExt cx="352000" cy="354550"/>
            </a:xfrm>
          </p:grpSpPr>
          <p:sp>
            <p:nvSpPr>
              <p:cNvPr id="1862" name="Google Shape;1862;p13"/>
              <p:cNvSpPr/>
              <p:nvPr/>
            </p:nvSpPr>
            <p:spPr>
              <a:xfrm>
                <a:off x="725550" y="3326525"/>
                <a:ext cx="352000" cy="354550"/>
              </a:xfrm>
              <a:custGeom>
                <a:avLst/>
                <a:gdLst/>
                <a:ahLst/>
                <a:cxnLst/>
                <a:rect l="l" t="t" r="r" b="b"/>
                <a:pathLst>
                  <a:path w="14080" h="14182" extrusionOk="0">
                    <a:moveTo>
                      <a:pt x="4293" y="0"/>
                    </a:moveTo>
                    <a:lnTo>
                      <a:pt x="1" y="9979"/>
                    </a:lnTo>
                    <a:lnTo>
                      <a:pt x="9798" y="14181"/>
                    </a:lnTo>
                    <a:lnTo>
                      <a:pt x="14080" y="4214"/>
                    </a:lnTo>
                    <a:lnTo>
                      <a:pt x="429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3" name="Google Shape;1863;p13"/>
              <p:cNvSpPr/>
              <p:nvPr/>
            </p:nvSpPr>
            <p:spPr>
              <a:xfrm>
                <a:off x="811475" y="3361250"/>
                <a:ext cx="118150" cy="258325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10333" extrusionOk="0">
                    <a:moveTo>
                      <a:pt x="4491" y="0"/>
                    </a:moveTo>
                    <a:cubicBezTo>
                      <a:pt x="4430" y="0"/>
                      <a:pt x="4373" y="31"/>
                      <a:pt x="4345" y="106"/>
                    </a:cubicBezTo>
                    <a:lnTo>
                      <a:pt x="52" y="10085"/>
                    </a:lnTo>
                    <a:cubicBezTo>
                      <a:pt x="0" y="10226"/>
                      <a:pt x="118" y="10333"/>
                      <a:pt x="231" y="10333"/>
                    </a:cubicBezTo>
                    <a:cubicBezTo>
                      <a:pt x="291" y="10333"/>
                      <a:pt x="349" y="10303"/>
                      <a:pt x="381" y="10232"/>
                    </a:cubicBezTo>
                    <a:lnTo>
                      <a:pt x="4673" y="242"/>
                    </a:lnTo>
                    <a:cubicBezTo>
                      <a:pt x="4725" y="109"/>
                      <a:pt x="4603" y="0"/>
                      <a:pt x="44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4" name="Google Shape;1864;p13"/>
              <p:cNvSpPr/>
              <p:nvPr/>
            </p:nvSpPr>
            <p:spPr>
              <a:xfrm>
                <a:off x="787625" y="3413250"/>
                <a:ext cx="257575" cy="114175"/>
              </a:xfrm>
              <a:custGeom>
                <a:avLst/>
                <a:gdLst/>
                <a:ahLst/>
                <a:cxnLst/>
                <a:rect l="l" t="t" r="r" b="b"/>
                <a:pathLst>
                  <a:path w="10303" h="4567" extrusionOk="0">
                    <a:moveTo>
                      <a:pt x="235" y="0"/>
                    </a:moveTo>
                    <a:cubicBezTo>
                      <a:pt x="73" y="0"/>
                      <a:pt x="1" y="260"/>
                      <a:pt x="168" y="348"/>
                    </a:cubicBezTo>
                    <a:cubicBezTo>
                      <a:pt x="3441" y="1753"/>
                      <a:pt x="6703" y="3146"/>
                      <a:pt x="9966" y="4550"/>
                    </a:cubicBezTo>
                    <a:cubicBezTo>
                      <a:pt x="9991" y="4561"/>
                      <a:pt x="10016" y="4566"/>
                      <a:pt x="10039" y="4566"/>
                    </a:cubicBezTo>
                    <a:cubicBezTo>
                      <a:pt x="10211" y="4566"/>
                      <a:pt x="10302" y="4302"/>
                      <a:pt x="10113" y="4222"/>
                    </a:cubicBezTo>
                    <a:cubicBezTo>
                      <a:pt x="6839" y="2829"/>
                      <a:pt x="3589" y="1424"/>
                      <a:pt x="315" y="20"/>
                    </a:cubicBezTo>
                    <a:cubicBezTo>
                      <a:pt x="287" y="6"/>
                      <a:pt x="260" y="0"/>
                      <a:pt x="2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5" name="Google Shape;1865;p13"/>
              <p:cNvSpPr/>
              <p:nvPr/>
            </p:nvSpPr>
            <p:spPr>
              <a:xfrm>
                <a:off x="824950" y="3386825"/>
                <a:ext cx="64250" cy="7455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982" extrusionOk="0">
                    <a:moveTo>
                      <a:pt x="1600" y="377"/>
                    </a:moveTo>
                    <a:cubicBezTo>
                      <a:pt x="2111" y="377"/>
                      <a:pt x="2193" y="1637"/>
                      <a:pt x="2195" y="2355"/>
                    </a:cubicBezTo>
                    <a:lnTo>
                      <a:pt x="2195" y="2355"/>
                    </a:lnTo>
                    <a:cubicBezTo>
                      <a:pt x="1642" y="1776"/>
                      <a:pt x="719" y="655"/>
                      <a:pt x="1484" y="397"/>
                    </a:cubicBezTo>
                    <a:cubicBezTo>
                      <a:pt x="1525" y="384"/>
                      <a:pt x="1563" y="377"/>
                      <a:pt x="1600" y="377"/>
                    </a:cubicBezTo>
                    <a:close/>
                    <a:moveTo>
                      <a:pt x="1658" y="1"/>
                    </a:moveTo>
                    <a:cubicBezTo>
                      <a:pt x="1568" y="1"/>
                      <a:pt x="1469" y="22"/>
                      <a:pt x="1359" y="69"/>
                    </a:cubicBezTo>
                    <a:cubicBezTo>
                      <a:pt x="0" y="635"/>
                      <a:pt x="1699" y="2391"/>
                      <a:pt x="2266" y="2934"/>
                    </a:cubicBezTo>
                    <a:cubicBezTo>
                      <a:pt x="2301" y="2967"/>
                      <a:pt x="2338" y="2981"/>
                      <a:pt x="2374" y="2981"/>
                    </a:cubicBezTo>
                    <a:cubicBezTo>
                      <a:pt x="2411" y="2981"/>
                      <a:pt x="2446" y="2967"/>
                      <a:pt x="2475" y="2943"/>
                    </a:cubicBezTo>
                    <a:lnTo>
                      <a:pt x="2475" y="2943"/>
                    </a:lnTo>
                    <a:cubicBezTo>
                      <a:pt x="2514" y="2921"/>
                      <a:pt x="2543" y="2881"/>
                      <a:pt x="2549" y="2821"/>
                    </a:cubicBezTo>
                    <a:cubicBezTo>
                      <a:pt x="2549" y="2821"/>
                      <a:pt x="2549" y="2821"/>
                      <a:pt x="2549" y="2821"/>
                    </a:cubicBezTo>
                    <a:lnTo>
                      <a:pt x="2549" y="2821"/>
                    </a:lnTo>
                    <a:cubicBezTo>
                      <a:pt x="2553" y="2801"/>
                      <a:pt x="2553" y="2781"/>
                      <a:pt x="2551" y="2760"/>
                    </a:cubicBezTo>
                    <a:lnTo>
                      <a:pt x="2551" y="2760"/>
                    </a:lnTo>
                    <a:cubicBezTo>
                      <a:pt x="2569" y="2094"/>
                      <a:pt x="2551" y="1"/>
                      <a:pt x="16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6" name="Google Shape;1866;p13"/>
              <p:cNvSpPr/>
              <p:nvPr/>
            </p:nvSpPr>
            <p:spPr>
              <a:xfrm>
                <a:off x="880175" y="3417750"/>
                <a:ext cx="83300" cy="43825"/>
              </a:xfrm>
              <a:custGeom>
                <a:avLst/>
                <a:gdLst/>
                <a:ahLst/>
                <a:cxnLst/>
                <a:rect l="l" t="t" r="r" b="b"/>
                <a:pathLst>
                  <a:path w="3332" h="1753" extrusionOk="0">
                    <a:moveTo>
                      <a:pt x="2243" y="372"/>
                    </a:moveTo>
                    <a:cubicBezTo>
                      <a:pt x="2377" y="372"/>
                      <a:pt x="2485" y="428"/>
                      <a:pt x="2548" y="565"/>
                    </a:cubicBezTo>
                    <a:cubicBezTo>
                      <a:pt x="2883" y="1279"/>
                      <a:pt x="1491" y="1394"/>
                      <a:pt x="686" y="1394"/>
                    </a:cubicBezTo>
                    <a:cubicBezTo>
                      <a:pt x="668" y="1394"/>
                      <a:pt x="650" y="1394"/>
                      <a:pt x="633" y="1394"/>
                    </a:cubicBezTo>
                    <a:lnTo>
                      <a:pt x="633" y="1394"/>
                    </a:lnTo>
                    <a:cubicBezTo>
                      <a:pt x="1063" y="988"/>
                      <a:pt x="1799" y="372"/>
                      <a:pt x="2243" y="372"/>
                    </a:cubicBezTo>
                    <a:close/>
                    <a:moveTo>
                      <a:pt x="2306" y="0"/>
                    </a:moveTo>
                    <a:cubicBezTo>
                      <a:pt x="1584" y="0"/>
                      <a:pt x="508" y="1015"/>
                      <a:pt x="121" y="1406"/>
                    </a:cubicBezTo>
                    <a:lnTo>
                      <a:pt x="121" y="1406"/>
                    </a:lnTo>
                    <a:cubicBezTo>
                      <a:pt x="94" y="1422"/>
                      <a:pt x="72" y="1445"/>
                      <a:pt x="56" y="1472"/>
                    </a:cubicBezTo>
                    <a:lnTo>
                      <a:pt x="56" y="1472"/>
                    </a:lnTo>
                    <a:cubicBezTo>
                      <a:pt x="0" y="1536"/>
                      <a:pt x="7" y="1604"/>
                      <a:pt x="45" y="1655"/>
                    </a:cubicBezTo>
                    <a:lnTo>
                      <a:pt x="45" y="1655"/>
                    </a:lnTo>
                    <a:cubicBezTo>
                      <a:pt x="67" y="1701"/>
                      <a:pt x="111" y="1736"/>
                      <a:pt x="181" y="1743"/>
                    </a:cubicBezTo>
                    <a:cubicBezTo>
                      <a:pt x="298" y="1748"/>
                      <a:pt x="452" y="1753"/>
                      <a:pt x="627" y="1753"/>
                    </a:cubicBezTo>
                    <a:cubicBezTo>
                      <a:pt x="1627" y="1753"/>
                      <a:pt x="3331" y="1596"/>
                      <a:pt x="2888" y="440"/>
                    </a:cubicBezTo>
                    <a:cubicBezTo>
                      <a:pt x="2767" y="124"/>
                      <a:pt x="2558" y="0"/>
                      <a:pt x="23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7" name="Google Shape;1867;p13"/>
              <p:cNvSpPr/>
              <p:nvPr/>
            </p:nvSpPr>
            <p:spPr>
              <a:xfrm>
                <a:off x="879675" y="3452200"/>
                <a:ext cx="6450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2981" extrusionOk="0">
                    <a:moveTo>
                      <a:pt x="378" y="620"/>
                    </a:moveTo>
                    <a:lnTo>
                      <a:pt x="378" y="620"/>
                    </a:lnTo>
                    <a:cubicBezTo>
                      <a:pt x="928" y="1198"/>
                      <a:pt x="1855" y="2326"/>
                      <a:pt x="1096" y="2585"/>
                    </a:cubicBezTo>
                    <a:cubicBezTo>
                      <a:pt x="1054" y="2598"/>
                      <a:pt x="1015" y="2604"/>
                      <a:pt x="978" y="2604"/>
                    </a:cubicBezTo>
                    <a:cubicBezTo>
                      <a:pt x="459" y="2604"/>
                      <a:pt x="382" y="1337"/>
                      <a:pt x="378" y="620"/>
                    </a:cubicBezTo>
                    <a:close/>
                    <a:moveTo>
                      <a:pt x="206" y="1"/>
                    </a:moveTo>
                    <a:cubicBezTo>
                      <a:pt x="175" y="1"/>
                      <a:pt x="145" y="11"/>
                      <a:pt x="119" y="28"/>
                    </a:cubicBezTo>
                    <a:lnTo>
                      <a:pt x="119" y="28"/>
                    </a:lnTo>
                    <a:cubicBezTo>
                      <a:pt x="71" y="47"/>
                      <a:pt x="35" y="90"/>
                      <a:pt x="31" y="161"/>
                    </a:cubicBezTo>
                    <a:cubicBezTo>
                      <a:pt x="31" y="161"/>
                      <a:pt x="31" y="161"/>
                      <a:pt x="31" y="161"/>
                    </a:cubicBezTo>
                    <a:lnTo>
                      <a:pt x="31" y="161"/>
                    </a:lnTo>
                    <a:cubicBezTo>
                      <a:pt x="28" y="179"/>
                      <a:pt x="27" y="197"/>
                      <a:pt x="29" y="215"/>
                    </a:cubicBezTo>
                    <a:lnTo>
                      <a:pt x="29" y="215"/>
                    </a:lnTo>
                    <a:cubicBezTo>
                      <a:pt x="0" y="867"/>
                      <a:pt x="15" y="2981"/>
                      <a:pt x="920" y="2981"/>
                    </a:cubicBezTo>
                    <a:cubicBezTo>
                      <a:pt x="1011" y="2981"/>
                      <a:pt x="1111" y="2959"/>
                      <a:pt x="1221" y="2913"/>
                    </a:cubicBezTo>
                    <a:cubicBezTo>
                      <a:pt x="2580" y="2347"/>
                      <a:pt x="881" y="591"/>
                      <a:pt x="314" y="47"/>
                    </a:cubicBezTo>
                    <a:cubicBezTo>
                      <a:pt x="279" y="15"/>
                      <a:pt x="242" y="1"/>
                      <a:pt x="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68" name="Google Shape;1868;p13"/>
              <p:cNvSpPr/>
              <p:nvPr/>
            </p:nvSpPr>
            <p:spPr>
              <a:xfrm>
                <a:off x="805925" y="3452000"/>
                <a:ext cx="83075" cy="44275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771" extrusionOk="0">
                    <a:moveTo>
                      <a:pt x="2646" y="358"/>
                    </a:moveTo>
                    <a:cubicBezTo>
                      <a:pt x="2664" y="358"/>
                      <a:pt x="2682" y="359"/>
                      <a:pt x="2700" y="359"/>
                    </a:cubicBezTo>
                    <a:lnTo>
                      <a:pt x="2700" y="359"/>
                    </a:lnTo>
                    <a:cubicBezTo>
                      <a:pt x="2270" y="765"/>
                      <a:pt x="1533" y="1381"/>
                      <a:pt x="1090" y="1381"/>
                    </a:cubicBezTo>
                    <a:cubicBezTo>
                      <a:pt x="955" y="1381"/>
                      <a:pt x="848" y="1324"/>
                      <a:pt x="784" y="1188"/>
                    </a:cubicBezTo>
                    <a:cubicBezTo>
                      <a:pt x="449" y="473"/>
                      <a:pt x="1841" y="358"/>
                      <a:pt x="2646" y="358"/>
                    </a:cubicBezTo>
                    <a:close/>
                    <a:moveTo>
                      <a:pt x="2709" y="0"/>
                    </a:moveTo>
                    <a:cubicBezTo>
                      <a:pt x="1709" y="0"/>
                      <a:pt x="0" y="158"/>
                      <a:pt x="444" y="1335"/>
                    </a:cubicBezTo>
                    <a:cubicBezTo>
                      <a:pt x="565" y="1648"/>
                      <a:pt x="773" y="1770"/>
                      <a:pt x="1024" y="1770"/>
                    </a:cubicBezTo>
                    <a:cubicBezTo>
                      <a:pt x="1782" y="1770"/>
                      <a:pt x="2932" y="654"/>
                      <a:pt x="3264" y="305"/>
                    </a:cubicBezTo>
                    <a:cubicBezTo>
                      <a:pt x="3318" y="243"/>
                      <a:pt x="3322" y="180"/>
                      <a:pt x="3299" y="128"/>
                    </a:cubicBezTo>
                    <a:lnTo>
                      <a:pt x="3299" y="128"/>
                    </a:lnTo>
                    <a:cubicBezTo>
                      <a:pt x="3283" y="68"/>
                      <a:pt x="3236" y="18"/>
                      <a:pt x="3151" y="10"/>
                    </a:cubicBezTo>
                    <a:cubicBezTo>
                      <a:pt x="3035" y="5"/>
                      <a:pt x="2883" y="0"/>
                      <a:pt x="27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1869" name="Google Shape;1869;p13"/>
          <p:cNvGrpSpPr/>
          <p:nvPr/>
        </p:nvGrpSpPr>
        <p:grpSpPr>
          <a:xfrm>
            <a:off x="647077" y="4554481"/>
            <a:ext cx="1597831" cy="2197123"/>
            <a:chOff x="1596025" y="2803650"/>
            <a:chExt cx="753100" cy="1033000"/>
          </a:xfrm>
        </p:grpSpPr>
        <p:sp>
          <p:nvSpPr>
            <p:cNvPr id="1870" name="Google Shape;1870;p13"/>
            <p:cNvSpPr/>
            <p:nvPr/>
          </p:nvSpPr>
          <p:spPr>
            <a:xfrm>
              <a:off x="1657700" y="2843800"/>
              <a:ext cx="629250" cy="974450"/>
            </a:xfrm>
            <a:custGeom>
              <a:avLst/>
              <a:gdLst/>
              <a:ahLst/>
              <a:cxnLst/>
              <a:rect l="l" t="t" r="r" b="b"/>
              <a:pathLst>
                <a:path w="25170" h="38978" extrusionOk="0">
                  <a:moveTo>
                    <a:pt x="12575" y="1"/>
                  </a:moveTo>
                  <a:lnTo>
                    <a:pt x="1" y="12396"/>
                  </a:lnTo>
                  <a:lnTo>
                    <a:pt x="1" y="38978"/>
                  </a:lnTo>
                  <a:lnTo>
                    <a:pt x="25170" y="38978"/>
                  </a:lnTo>
                  <a:lnTo>
                    <a:pt x="25170" y="12396"/>
                  </a:lnTo>
                  <a:lnTo>
                    <a:pt x="22185" y="9452"/>
                  </a:lnTo>
                  <a:lnTo>
                    <a:pt x="22185" y="618"/>
                  </a:lnTo>
                  <a:lnTo>
                    <a:pt x="18146" y="618"/>
                  </a:lnTo>
                  <a:lnTo>
                    <a:pt x="18146" y="5472"/>
                  </a:lnTo>
                  <a:lnTo>
                    <a:pt x="125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2095925" y="2841325"/>
              <a:ext cx="136800" cy="90200"/>
            </a:xfrm>
            <a:custGeom>
              <a:avLst/>
              <a:gdLst/>
              <a:ahLst/>
              <a:cxnLst/>
              <a:rect l="l" t="t" r="r" b="b"/>
              <a:pathLst>
                <a:path w="5472" h="3608" extrusionOk="0">
                  <a:moveTo>
                    <a:pt x="2706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7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18" y="1532"/>
                    <a:pt x="1847" y="1532"/>
                  </a:cubicBezTo>
                  <a:cubicBezTo>
                    <a:pt x="1855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62" y="1891"/>
                    <a:pt x="3830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7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1596025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2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1" y="9923"/>
                    <a:pt x="10426" y="9088"/>
                  </a:cubicBezTo>
                  <a:cubicBezTo>
                    <a:pt x="11342" y="8232"/>
                    <a:pt x="12157" y="8889"/>
                    <a:pt x="13013" y="7118"/>
                  </a:cubicBezTo>
                  <a:cubicBezTo>
                    <a:pt x="13698" y="5666"/>
                    <a:pt x="14692" y="4039"/>
                    <a:pt x="15619" y="4039"/>
                  </a:cubicBezTo>
                  <a:cubicBezTo>
                    <a:pt x="15823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35" y="8272"/>
                    <a:pt x="20673" y="8312"/>
                    <a:pt x="21210" y="10262"/>
                  </a:cubicBezTo>
                  <a:cubicBezTo>
                    <a:pt x="21767" y="12192"/>
                    <a:pt x="23021" y="12410"/>
                    <a:pt x="23996" y="12609"/>
                  </a:cubicBezTo>
                  <a:cubicBezTo>
                    <a:pt x="24951" y="12808"/>
                    <a:pt x="25189" y="15554"/>
                    <a:pt x="28194" y="15594"/>
                  </a:cubicBezTo>
                  <a:lnTo>
                    <a:pt x="28353" y="15594"/>
                  </a:lnTo>
                  <a:cubicBezTo>
                    <a:pt x="2930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1774600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0"/>
                  </a:moveTo>
                  <a:cubicBezTo>
                    <a:pt x="1851" y="0"/>
                    <a:pt x="1851" y="20"/>
                    <a:pt x="1831" y="100"/>
                  </a:cubicBezTo>
                  <a:cubicBezTo>
                    <a:pt x="183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52" y="657"/>
                  </a:cubicBezTo>
                  <a:cubicBezTo>
                    <a:pt x="1533" y="717"/>
                    <a:pt x="1453" y="737"/>
                    <a:pt x="1413" y="796"/>
                  </a:cubicBezTo>
                  <a:cubicBezTo>
                    <a:pt x="1334" y="816"/>
                    <a:pt x="1294" y="836"/>
                    <a:pt x="1214" y="856"/>
                  </a:cubicBezTo>
                  <a:cubicBezTo>
                    <a:pt x="1095" y="916"/>
                    <a:pt x="936" y="936"/>
                    <a:pt x="796" y="956"/>
                  </a:cubicBezTo>
                  <a:cubicBezTo>
                    <a:pt x="637" y="956"/>
                    <a:pt x="51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40" y="1115"/>
                    <a:pt x="359" y="1194"/>
                  </a:cubicBezTo>
                  <a:cubicBezTo>
                    <a:pt x="462" y="1212"/>
                    <a:pt x="585" y="1225"/>
                    <a:pt x="719" y="1225"/>
                  </a:cubicBezTo>
                  <a:cubicBezTo>
                    <a:pt x="895" y="1225"/>
                    <a:pt x="1091" y="1202"/>
                    <a:pt x="1294" y="1135"/>
                  </a:cubicBezTo>
                  <a:cubicBezTo>
                    <a:pt x="1393" y="1115"/>
                    <a:pt x="1453" y="1055"/>
                    <a:pt x="1533" y="1015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1" y="757"/>
                    <a:pt x="1831" y="697"/>
                    <a:pt x="185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51" y="40"/>
                    <a:pt x="1851" y="0"/>
                    <a:pt x="1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1638300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1"/>
                  </a:moveTo>
                  <a:cubicBezTo>
                    <a:pt x="1871" y="1"/>
                    <a:pt x="1871" y="21"/>
                    <a:pt x="1831" y="100"/>
                  </a:cubicBezTo>
                  <a:cubicBezTo>
                    <a:pt x="1831" y="120"/>
                    <a:pt x="1812" y="160"/>
                    <a:pt x="1812" y="220"/>
                  </a:cubicBezTo>
                  <a:cubicBezTo>
                    <a:pt x="1812" y="259"/>
                    <a:pt x="1792" y="319"/>
                    <a:pt x="1772" y="359"/>
                  </a:cubicBezTo>
                  <a:cubicBezTo>
                    <a:pt x="1772" y="419"/>
                    <a:pt x="1712" y="458"/>
                    <a:pt x="1692" y="518"/>
                  </a:cubicBezTo>
                  <a:cubicBezTo>
                    <a:pt x="1672" y="578"/>
                    <a:pt x="1613" y="618"/>
                    <a:pt x="1573" y="677"/>
                  </a:cubicBezTo>
                  <a:cubicBezTo>
                    <a:pt x="1533" y="717"/>
                    <a:pt x="147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58" y="956"/>
                    <a:pt x="518" y="996"/>
                    <a:pt x="399" y="996"/>
                  </a:cubicBezTo>
                  <a:cubicBezTo>
                    <a:pt x="180" y="1016"/>
                    <a:pt x="1" y="1016"/>
                    <a:pt x="1" y="1016"/>
                  </a:cubicBezTo>
                  <a:cubicBezTo>
                    <a:pt x="1" y="1016"/>
                    <a:pt x="180" y="1095"/>
                    <a:pt x="379" y="1195"/>
                  </a:cubicBezTo>
                  <a:cubicBezTo>
                    <a:pt x="474" y="1212"/>
                    <a:pt x="592" y="1225"/>
                    <a:pt x="724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73" y="1055"/>
                    <a:pt x="1533" y="1016"/>
                  </a:cubicBezTo>
                  <a:cubicBezTo>
                    <a:pt x="1613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7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71" y="41"/>
                    <a:pt x="1871" y="1"/>
                    <a:pt x="1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1877075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54" y="100"/>
                  </a:cubicBezTo>
                  <a:cubicBezTo>
                    <a:pt x="1174" y="140"/>
                    <a:pt x="1174" y="160"/>
                    <a:pt x="1194" y="219"/>
                  </a:cubicBezTo>
                  <a:cubicBezTo>
                    <a:pt x="1194" y="259"/>
                    <a:pt x="119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214" y="657"/>
                    <a:pt x="1194" y="737"/>
                  </a:cubicBezTo>
                  <a:cubicBezTo>
                    <a:pt x="1194" y="816"/>
                    <a:pt x="1154" y="856"/>
                    <a:pt x="1114" y="936"/>
                  </a:cubicBezTo>
                  <a:cubicBezTo>
                    <a:pt x="1075" y="995"/>
                    <a:pt x="1055" y="1055"/>
                    <a:pt x="995" y="1115"/>
                  </a:cubicBezTo>
                  <a:cubicBezTo>
                    <a:pt x="895" y="1214"/>
                    <a:pt x="776" y="1314"/>
                    <a:pt x="677" y="1413"/>
                  </a:cubicBezTo>
                  <a:cubicBezTo>
                    <a:pt x="577" y="1493"/>
                    <a:pt x="438" y="1552"/>
                    <a:pt x="358" y="1632"/>
                  </a:cubicBezTo>
                  <a:cubicBezTo>
                    <a:pt x="159" y="1751"/>
                    <a:pt x="0" y="1851"/>
                    <a:pt x="0" y="1851"/>
                  </a:cubicBezTo>
                  <a:cubicBezTo>
                    <a:pt x="0" y="1851"/>
                    <a:pt x="179" y="1851"/>
                    <a:pt x="398" y="1732"/>
                  </a:cubicBezTo>
                  <a:cubicBezTo>
                    <a:pt x="617" y="1652"/>
                    <a:pt x="955" y="1513"/>
                    <a:pt x="1174" y="1234"/>
                  </a:cubicBezTo>
                  <a:lnTo>
                    <a:pt x="1313" y="1015"/>
                  </a:lnTo>
                  <a:cubicBezTo>
                    <a:pt x="135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73" y="359"/>
                    <a:pt x="1353" y="319"/>
                  </a:cubicBezTo>
                  <a:lnTo>
                    <a:pt x="1274" y="160"/>
                  </a:lnTo>
                  <a:cubicBezTo>
                    <a:pt x="125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2044200" y="2944775"/>
              <a:ext cx="37325" cy="44025"/>
            </a:xfrm>
            <a:custGeom>
              <a:avLst/>
              <a:gdLst/>
              <a:ahLst/>
              <a:cxnLst/>
              <a:rect l="l" t="t" r="r" b="b"/>
              <a:pathLst>
                <a:path w="1493" h="1761" extrusionOk="0">
                  <a:moveTo>
                    <a:pt x="40" y="1"/>
                  </a:moveTo>
                  <a:cubicBezTo>
                    <a:pt x="40" y="1"/>
                    <a:pt x="0" y="160"/>
                    <a:pt x="0" y="439"/>
                  </a:cubicBezTo>
                  <a:cubicBezTo>
                    <a:pt x="0" y="677"/>
                    <a:pt x="60" y="1035"/>
                    <a:pt x="259" y="1334"/>
                  </a:cubicBezTo>
                  <a:cubicBezTo>
                    <a:pt x="299" y="1394"/>
                    <a:pt x="378" y="1453"/>
                    <a:pt x="438" y="1533"/>
                  </a:cubicBezTo>
                  <a:cubicBezTo>
                    <a:pt x="498" y="1573"/>
                    <a:pt x="577" y="1652"/>
                    <a:pt x="657" y="1672"/>
                  </a:cubicBezTo>
                  <a:cubicBezTo>
                    <a:pt x="736" y="1732"/>
                    <a:pt x="796" y="1752"/>
                    <a:pt x="876" y="1752"/>
                  </a:cubicBezTo>
                  <a:cubicBezTo>
                    <a:pt x="929" y="1752"/>
                    <a:pt x="982" y="1760"/>
                    <a:pt x="1029" y="1760"/>
                  </a:cubicBezTo>
                  <a:cubicBezTo>
                    <a:pt x="1053" y="1760"/>
                    <a:pt x="1075" y="1758"/>
                    <a:pt x="109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73" y="1692"/>
                    <a:pt x="1393" y="1672"/>
                  </a:cubicBezTo>
                  <a:cubicBezTo>
                    <a:pt x="1473" y="1652"/>
                    <a:pt x="1493" y="1632"/>
                    <a:pt x="1493" y="1632"/>
                  </a:cubicBezTo>
                  <a:lnTo>
                    <a:pt x="1254" y="1632"/>
                  </a:lnTo>
                  <a:cubicBezTo>
                    <a:pt x="1194" y="1632"/>
                    <a:pt x="1154" y="1592"/>
                    <a:pt x="1095" y="1592"/>
                  </a:cubicBezTo>
                  <a:cubicBezTo>
                    <a:pt x="1055" y="1592"/>
                    <a:pt x="975" y="1573"/>
                    <a:pt x="935" y="1553"/>
                  </a:cubicBezTo>
                  <a:cubicBezTo>
                    <a:pt x="856" y="1553"/>
                    <a:pt x="796" y="1493"/>
                    <a:pt x="756" y="1473"/>
                  </a:cubicBezTo>
                  <a:cubicBezTo>
                    <a:pt x="697" y="1453"/>
                    <a:pt x="657" y="1394"/>
                    <a:pt x="597" y="1354"/>
                  </a:cubicBezTo>
                  <a:cubicBezTo>
                    <a:pt x="577" y="1294"/>
                    <a:pt x="498" y="1254"/>
                    <a:pt x="478" y="1175"/>
                  </a:cubicBezTo>
                  <a:cubicBezTo>
                    <a:pt x="398" y="1055"/>
                    <a:pt x="339" y="896"/>
                    <a:pt x="279" y="777"/>
                  </a:cubicBezTo>
                  <a:cubicBezTo>
                    <a:pt x="239" y="657"/>
                    <a:pt x="179" y="538"/>
                    <a:pt x="159" y="399"/>
                  </a:cubicBezTo>
                  <a:cubicBezTo>
                    <a:pt x="8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2147650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41" y="0"/>
                  </a:moveTo>
                  <a:cubicBezTo>
                    <a:pt x="41" y="0"/>
                    <a:pt x="1" y="179"/>
                    <a:pt x="21" y="418"/>
                  </a:cubicBezTo>
                  <a:cubicBezTo>
                    <a:pt x="21" y="677"/>
                    <a:pt x="80" y="1015"/>
                    <a:pt x="279" y="1313"/>
                  </a:cubicBezTo>
                  <a:cubicBezTo>
                    <a:pt x="319" y="1393"/>
                    <a:pt x="399" y="1433"/>
                    <a:pt x="438" y="1512"/>
                  </a:cubicBezTo>
                  <a:cubicBezTo>
                    <a:pt x="518" y="1572"/>
                    <a:pt x="598" y="1632"/>
                    <a:pt x="677" y="1671"/>
                  </a:cubicBezTo>
                  <a:cubicBezTo>
                    <a:pt x="737" y="1711"/>
                    <a:pt x="816" y="1731"/>
                    <a:pt x="896" y="1731"/>
                  </a:cubicBezTo>
                  <a:cubicBezTo>
                    <a:pt x="949" y="1731"/>
                    <a:pt x="993" y="1749"/>
                    <a:pt x="1040" y="1749"/>
                  </a:cubicBezTo>
                  <a:cubicBezTo>
                    <a:pt x="1064" y="1749"/>
                    <a:pt x="1088" y="1744"/>
                    <a:pt x="1115" y="1731"/>
                  </a:cubicBezTo>
                  <a:cubicBezTo>
                    <a:pt x="1194" y="1731"/>
                    <a:pt x="1234" y="1731"/>
                    <a:pt x="1294" y="1711"/>
                  </a:cubicBezTo>
                  <a:cubicBezTo>
                    <a:pt x="1334" y="1691"/>
                    <a:pt x="1393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4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6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39" y="895"/>
                    <a:pt x="299" y="776"/>
                  </a:cubicBezTo>
                  <a:cubicBezTo>
                    <a:pt x="239" y="637"/>
                    <a:pt x="200" y="517"/>
                    <a:pt x="180" y="398"/>
                  </a:cubicBezTo>
                  <a:cubicBezTo>
                    <a:pt x="100" y="139"/>
                    <a:pt x="41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2245650" y="3138275"/>
              <a:ext cx="65675" cy="42300"/>
            </a:xfrm>
            <a:custGeom>
              <a:avLst/>
              <a:gdLst/>
              <a:ahLst/>
              <a:cxnLst/>
              <a:rect l="l" t="t" r="r" b="b"/>
              <a:pathLst>
                <a:path w="2627" h="1692" extrusionOk="0">
                  <a:moveTo>
                    <a:pt x="0" y="0"/>
                  </a:moveTo>
                  <a:cubicBezTo>
                    <a:pt x="0" y="0"/>
                    <a:pt x="60" y="219"/>
                    <a:pt x="159" y="558"/>
                  </a:cubicBezTo>
                  <a:cubicBezTo>
                    <a:pt x="299" y="836"/>
                    <a:pt x="577" y="1254"/>
                    <a:pt x="975" y="1493"/>
                  </a:cubicBezTo>
                  <a:cubicBezTo>
                    <a:pt x="1075" y="1572"/>
                    <a:pt x="1194" y="1592"/>
                    <a:pt x="1294" y="1652"/>
                  </a:cubicBezTo>
                  <a:cubicBezTo>
                    <a:pt x="1433" y="1672"/>
                    <a:pt x="1552" y="1692"/>
                    <a:pt x="1652" y="1692"/>
                  </a:cubicBezTo>
                  <a:cubicBezTo>
                    <a:pt x="1771" y="1692"/>
                    <a:pt x="1871" y="1692"/>
                    <a:pt x="1970" y="1652"/>
                  </a:cubicBezTo>
                  <a:cubicBezTo>
                    <a:pt x="2069" y="1612"/>
                    <a:pt x="2149" y="1572"/>
                    <a:pt x="2229" y="1513"/>
                  </a:cubicBezTo>
                  <a:cubicBezTo>
                    <a:pt x="2288" y="1473"/>
                    <a:pt x="2348" y="1413"/>
                    <a:pt x="2388" y="1373"/>
                  </a:cubicBezTo>
                  <a:cubicBezTo>
                    <a:pt x="2448" y="1314"/>
                    <a:pt x="2487" y="1294"/>
                    <a:pt x="2527" y="1254"/>
                  </a:cubicBezTo>
                  <a:cubicBezTo>
                    <a:pt x="2587" y="1174"/>
                    <a:pt x="2627" y="1115"/>
                    <a:pt x="2627" y="1115"/>
                  </a:cubicBezTo>
                  <a:lnTo>
                    <a:pt x="2627" y="1115"/>
                  </a:lnTo>
                  <a:cubicBezTo>
                    <a:pt x="2627" y="1115"/>
                    <a:pt x="2567" y="1154"/>
                    <a:pt x="2487" y="1194"/>
                  </a:cubicBezTo>
                  <a:lnTo>
                    <a:pt x="2348" y="1274"/>
                  </a:lnTo>
                  <a:cubicBezTo>
                    <a:pt x="2268" y="1294"/>
                    <a:pt x="2209" y="1314"/>
                    <a:pt x="2149" y="1353"/>
                  </a:cubicBezTo>
                  <a:cubicBezTo>
                    <a:pt x="2069" y="1373"/>
                    <a:pt x="1990" y="1393"/>
                    <a:pt x="1930" y="1393"/>
                  </a:cubicBezTo>
                  <a:cubicBezTo>
                    <a:pt x="1904" y="1400"/>
                    <a:pt x="1875" y="1402"/>
                    <a:pt x="1845" y="1402"/>
                  </a:cubicBezTo>
                  <a:cubicBezTo>
                    <a:pt x="1787" y="1402"/>
                    <a:pt x="1725" y="1393"/>
                    <a:pt x="1672" y="1393"/>
                  </a:cubicBezTo>
                  <a:cubicBezTo>
                    <a:pt x="1592" y="1393"/>
                    <a:pt x="1493" y="1353"/>
                    <a:pt x="1433" y="1314"/>
                  </a:cubicBezTo>
                  <a:cubicBezTo>
                    <a:pt x="1353" y="1294"/>
                    <a:pt x="1254" y="1274"/>
                    <a:pt x="1174" y="1194"/>
                  </a:cubicBezTo>
                  <a:cubicBezTo>
                    <a:pt x="1015" y="1095"/>
                    <a:pt x="876" y="955"/>
                    <a:pt x="717" y="816"/>
                  </a:cubicBezTo>
                  <a:cubicBezTo>
                    <a:pt x="577" y="677"/>
                    <a:pt x="458" y="558"/>
                    <a:pt x="358" y="418"/>
                  </a:cubicBezTo>
                  <a:cubicBezTo>
                    <a:pt x="159" y="18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1871100" y="3431750"/>
              <a:ext cx="202975" cy="387000"/>
            </a:xfrm>
            <a:custGeom>
              <a:avLst/>
              <a:gdLst/>
              <a:ahLst/>
              <a:cxnLst/>
              <a:rect l="l" t="t" r="r" b="b"/>
              <a:pathLst>
                <a:path w="811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8118" y="15479"/>
                  </a:lnTo>
                  <a:lnTo>
                    <a:pt x="81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1871100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60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190392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1936250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40" y="15479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196907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40" y="15479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2001925" y="3431750"/>
              <a:ext cx="6475" cy="387000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2035250" y="3431750"/>
              <a:ext cx="5975" cy="387000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206757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2034750" y="3615275"/>
              <a:ext cx="20425" cy="19925"/>
            </a:xfrm>
            <a:custGeom>
              <a:avLst/>
              <a:gdLst/>
              <a:ahLst/>
              <a:cxnLst/>
              <a:rect l="l" t="t" r="r" b="b"/>
              <a:pathLst>
                <a:path w="81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37" y="797"/>
                    <a:pt x="816" y="618"/>
                    <a:pt x="816" y="399"/>
                  </a:cubicBezTo>
                  <a:cubicBezTo>
                    <a:pt x="816" y="180"/>
                    <a:pt x="637" y="1"/>
                    <a:pt x="398" y="1"/>
                  </a:cubicBezTo>
                  <a:close/>
                </a:path>
              </a:pathLst>
            </a:custGeom>
            <a:solidFill>
              <a:srgbClr val="9E5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1896975" y="3018400"/>
              <a:ext cx="156700" cy="156700"/>
            </a:xfrm>
            <a:custGeom>
              <a:avLst/>
              <a:gdLst/>
              <a:ahLst/>
              <a:cxnLst/>
              <a:rect l="l" t="t" r="r" b="b"/>
              <a:pathLst>
                <a:path w="6268" h="6268" extrusionOk="0">
                  <a:moveTo>
                    <a:pt x="3124" y="0"/>
                  </a:moveTo>
                  <a:cubicBezTo>
                    <a:pt x="1393" y="0"/>
                    <a:pt x="0" y="1413"/>
                    <a:pt x="0" y="3124"/>
                  </a:cubicBezTo>
                  <a:cubicBezTo>
                    <a:pt x="0" y="4875"/>
                    <a:pt x="1413" y="6268"/>
                    <a:pt x="3124" y="6268"/>
                  </a:cubicBezTo>
                  <a:cubicBezTo>
                    <a:pt x="4875" y="6268"/>
                    <a:pt x="6267" y="4855"/>
                    <a:pt x="6267" y="3124"/>
                  </a:cubicBezTo>
                  <a:cubicBezTo>
                    <a:pt x="6267" y="1413"/>
                    <a:pt x="4875" y="20"/>
                    <a:pt x="31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9" name="Google Shape;1889;p13"/>
            <p:cNvSpPr/>
            <p:nvPr/>
          </p:nvSpPr>
          <p:spPr>
            <a:xfrm>
              <a:off x="1909900" y="3030825"/>
              <a:ext cx="131825" cy="131850"/>
            </a:xfrm>
            <a:custGeom>
              <a:avLst/>
              <a:gdLst/>
              <a:ahLst/>
              <a:cxnLst/>
              <a:rect l="l" t="t" r="r" b="b"/>
              <a:pathLst>
                <a:path w="5273" h="5274" extrusionOk="0">
                  <a:moveTo>
                    <a:pt x="2647" y="1"/>
                  </a:moveTo>
                  <a:cubicBezTo>
                    <a:pt x="1194" y="1"/>
                    <a:pt x="0" y="1175"/>
                    <a:pt x="0" y="2627"/>
                  </a:cubicBezTo>
                  <a:cubicBezTo>
                    <a:pt x="0" y="4080"/>
                    <a:pt x="1174" y="5273"/>
                    <a:pt x="2647" y="5273"/>
                  </a:cubicBezTo>
                  <a:cubicBezTo>
                    <a:pt x="4079" y="5273"/>
                    <a:pt x="5273" y="4099"/>
                    <a:pt x="5273" y="2627"/>
                  </a:cubicBezTo>
                  <a:cubicBezTo>
                    <a:pt x="5273" y="1175"/>
                    <a:pt x="4079" y="1"/>
                    <a:pt x="26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0" name="Google Shape;1890;p13"/>
            <p:cNvSpPr/>
            <p:nvPr/>
          </p:nvSpPr>
          <p:spPr>
            <a:xfrm>
              <a:off x="1903425" y="3024375"/>
              <a:ext cx="144775" cy="145250"/>
            </a:xfrm>
            <a:custGeom>
              <a:avLst/>
              <a:gdLst/>
              <a:ahLst/>
              <a:cxnLst/>
              <a:rect l="l" t="t" r="r" b="b"/>
              <a:pathLst>
                <a:path w="5791" h="5810" extrusionOk="0">
                  <a:moveTo>
                    <a:pt x="2607" y="0"/>
                  </a:moveTo>
                  <a:lnTo>
                    <a:pt x="2607" y="2646"/>
                  </a:lnTo>
                  <a:lnTo>
                    <a:pt x="1" y="2646"/>
                  </a:lnTo>
                  <a:lnTo>
                    <a:pt x="1" y="3184"/>
                  </a:lnTo>
                  <a:lnTo>
                    <a:pt x="2607" y="3184"/>
                  </a:lnTo>
                  <a:lnTo>
                    <a:pt x="2607" y="5810"/>
                  </a:lnTo>
                  <a:lnTo>
                    <a:pt x="3144" y="5810"/>
                  </a:lnTo>
                  <a:lnTo>
                    <a:pt x="3144" y="3184"/>
                  </a:lnTo>
                  <a:lnTo>
                    <a:pt x="5790" y="3184"/>
                  </a:lnTo>
                  <a:lnTo>
                    <a:pt x="5790" y="2646"/>
                  </a:lnTo>
                  <a:lnTo>
                    <a:pt x="3144" y="2646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1" name="Google Shape;1891;p13"/>
            <p:cNvSpPr/>
            <p:nvPr/>
          </p:nvSpPr>
          <p:spPr>
            <a:xfrm>
              <a:off x="1747250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2" name="Google Shape;1892;p13"/>
            <p:cNvSpPr/>
            <p:nvPr/>
          </p:nvSpPr>
          <p:spPr>
            <a:xfrm>
              <a:off x="1742275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3" name="Google Shape;1893;p13"/>
            <p:cNvSpPr/>
            <p:nvPr/>
          </p:nvSpPr>
          <p:spPr>
            <a:xfrm>
              <a:off x="1714900" y="3352750"/>
              <a:ext cx="178500" cy="29275"/>
            </a:xfrm>
            <a:custGeom>
              <a:avLst/>
              <a:gdLst/>
              <a:ahLst/>
              <a:cxnLst/>
              <a:rect l="l" t="t" r="r" b="b"/>
              <a:pathLst>
                <a:path w="7140" h="1171" extrusionOk="0">
                  <a:moveTo>
                    <a:pt x="6593" y="0"/>
                  </a:moveTo>
                  <a:cubicBezTo>
                    <a:pt x="6203" y="0"/>
                    <a:pt x="5689" y="134"/>
                    <a:pt x="5413" y="255"/>
                  </a:cubicBezTo>
                  <a:cubicBezTo>
                    <a:pt x="5227" y="337"/>
                    <a:pt x="5065" y="375"/>
                    <a:pt x="4899" y="375"/>
                  </a:cubicBezTo>
                  <a:cubicBezTo>
                    <a:pt x="4621" y="375"/>
                    <a:pt x="4329" y="270"/>
                    <a:pt x="3881" y="96"/>
                  </a:cubicBezTo>
                  <a:cubicBezTo>
                    <a:pt x="3707" y="33"/>
                    <a:pt x="3548" y="8"/>
                    <a:pt x="3398" y="8"/>
                  </a:cubicBezTo>
                  <a:cubicBezTo>
                    <a:pt x="2927" y="8"/>
                    <a:pt x="2533" y="254"/>
                    <a:pt x="1991" y="375"/>
                  </a:cubicBezTo>
                  <a:cubicBezTo>
                    <a:pt x="1904" y="394"/>
                    <a:pt x="1824" y="402"/>
                    <a:pt x="1748" y="402"/>
                  </a:cubicBezTo>
                  <a:cubicBezTo>
                    <a:pt x="1291" y="402"/>
                    <a:pt x="1001" y="107"/>
                    <a:pt x="689" y="107"/>
                  </a:cubicBezTo>
                  <a:cubicBezTo>
                    <a:pt x="620" y="107"/>
                    <a:pt x="551" y="121"/>
                    <a:pt x="478" y="156"/>
                  </a:cubicBezTo>
                  <a:cubicBezTo>
                    <a:pt x="1" y="375"/>
                    <a:pt x="1095" y="1171"/>
                    <a:pt x="1095" y="1171"/>
                  </a:cubicBezTo>
                  <a:lnTo>
                    <a:pt x="6149" y="1171"/>
                  </a:lnTo>
                  <a:cubicBezTo>
                    <a:pt x="6149" y="1171"/>
                    <a:pt x="7044" y="852"/>
                    <a:pt x="7104" y="335"/>
                  </a:cubicBezTo>
                  <a:cubicBezTo>
                    <a:pt x="7139" y="87"/>
                    <a:pt x="6906" y="0"/>
                    <a:pt x="65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4" name="Google Shape;1894;p13"/>
            <p:cNvSpPr/>
            <p:nvPr/>
          </p:nvSpPr>
          <p:spPr>
            <a:xfrm>
              <a:off x="1780075" y="33571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59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78" y="279"/>
                    <a:pt x="557" y="259"/>
                    <a:pt x="717" y="259"/>
                  </a:cubicBezTo>
                  <a:lnTo>
                    <a:pt x="975" y="259"/>
                  </a:lnTo>
                  <a:cubicBezTo>
                    <a:pt x="1055" y="259"/>
                    <a:pt x="1115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6" y="290"/>
                    <a:pt x="1332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5" y="60"/>
                    <a:pt x="107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5" name="Google Shape;1895;p13"/>
            <p:cNvSpPr/>
            <p:nvPr/>
          </p:nvSpPr>
          <p:spPr>
            <a:xfrm>
              <a:off x="18571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39" y="130"/>
                    <a:pt x="15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6" name="Google Shape;1896;p13"/>
            <p:cNvSpPr/>
            <p:nvPr/>
          </p:nvSpPr>
          <p:spPr>
            <a:xfrm>
              <a:off x="1731825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5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7" name="Google Shape;1897;p13"/>
            <p:cNvSpPr/>
            <p:nvPr/>
          </p:nvSpPr>
          <p:spPr>
            <a:xfrm>
              <a:off x="2081500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8" name="Google Shape;1898;p13"/>
            <p:cNvSpPr/>
            <p:nvPr/>
          </p:nvSpPr>
          <p:spPr>
            <a:xfrm>
              <a:off x="2077525" y="3191000"/>
              <a:ext cx="125875" cy="184050"/>
            </a:xfrm>
            <a:custGeom>
              <a:avLst/>
              <a:gdLst/>
              <a:ahLst/>
              <a:cxnLst/>
              <a:rect l="l" t="t" r="r" b="b"/>
              <a:pathLst>
                <a:path w="503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34" y="7362"/>
                  </a:lnTo>
                  <a:lnTo>
                    <a:pt x="5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9" name="Google Shape;1899;p13"/>
            <p:cNvSpPr/>
            <p:nvPr/>
          </p:nvSpPr>
          <p:spPr>
            <a:xfrm>
              <a:off x="2049175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399" y="8"/>
                  </a:cubicBezTo>
                  <a:cubicBezTo>
                    <a:pt x="2934" y="8"/>
                    <a:pt x="2547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5" y="0"/>
                    <a:pt x="66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0" name="Google Shape;1900;p13"/>
            <p:cNvSpPr/>
            <p:nvPr/>
          </p:nvSpPr>
          <p:spPr>
            <a:xfrm>
              <a:off x="2112825" y="33571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8" y="1"/>
                    <a:pt x="518" y="21"/>
                    <a:pt x="419" y="60"/>
                  </a:cubicBezTo>
                  <a:cubicBezTo>
                    <a:pt x="339" y="80"/>
                    <a:pt x="280" y="100"/>
                    <a:pt x="200" y="160"/>
                  </a:cubicBezTo>
                  <a:cubicBezTo>
                    <a:pt x="41" y="259"/>
                    <a:pt x="1" y="319"/>
                    <a:pt x="1" y="319"/>
                  </a:cubicBezTo>
                  <a:cubicBezTo>
                    <a:pt x="1" y="319"/>
                    <a:pt x="100" y="319"/>
                    <a:pt x="240" y="299"/>
                  </a:cubicBezTo>
                  <a:cubicBezTo>
                    <a:pt x="379" y="279"/>
                    <a:pt x="538" y="259"/>
                    <a:pt x="717" y="259"/>
                  </a:cubicBezTo>
                  <a:lnTo>
                    <a:pt x="956" y="259"/>
                  </a:lnTo>
                  <a:cubicBezTo>
                    <a:pt x="1036" y="259"/>
                    <a:pt x="1115" y="279"/>
                    <a:pt x="1195" y="279"/>
                  </a:cubicBezTo>
                  <a:cubicBezTo>
                    <a:pt x="1280" y="293"/>
                    <a:pt x="1354" y="308"/>
                    <a:pt x="1391" y="315"/>
                  </a:cubicBezTo>
                  <a:lnTo>
                    <a:pt x="1391" y="315"/>
                  </a:lnTo>
                  <a:cubicBezTo>
                    <a:pt x="1363" y="288"/>
                    <a:pt x="1311" y="224"/>
                    <a:pt x="1235" y="160"/>
                  </a:cubicBezTo>
                  <a:cubicBezTo>
                    <a:pt x="1215" y="120"/>
                    <a:pt x="1195" y="100"/>
                    <a:pt x="1135" y="80"/>
                  </a:cubicBezTo>
                  <a:cubicBezTo>
                    <a:pt x="1115" y="60"/>
                    <a:pt x="1055" y="21"/>
                    <a:pt x="1016" y="21"/>
                  </a:cubicBezTo>
                  <a:cubicBezTo>
                    <a:pt x="916" y="1"/>
                    <a:pt x="817" y="1"/>
                    <a:pt x="717" y="1"/>
                  </a:cubicBezTo>
                  <a:close/>
                  <a:moveTo>
                    <a:pt x="1391" y="315"/>
                  </a:moveTo>
                  <a:cubicBezTo>
                    <a:pt x="1399" y="323"/>
                    <a:pt x="1406" y="328"/>
                    <a:pt x="1409" y="328"/>
                  </a:cubicBezTo>
                  <a:cubicBezTo>
                    <a:pt x="1412" y="328"/>
                    <a:pt x="1414" y="325"/>
                    <a:pt x="1414" y="319"/>
                  </a:cubicBezTo>
                  <a:cubicBezTo>
                    <a:pt x="1414" y="319"/>
                    <a:pt x="1405" y="317"/>
                    <a:pt x="1391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1" name="Google Shape;1901;p13"/>
            <p:cNvSpPr/>
            <p:nvPr/>
          </p:nvSpPr>
          <p:spPr>
            <a:xfrm>
              <a:off x="218945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5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60" y="329"/>
                    <a:pt x="159" y="309"/>
                  </a:cubicBezTo>
                  <a:cubicBezTo>
                    <a:pt x="298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2" name="Google Shape;1902;p13"/>
            <p:cNvSpPr/>
            <p:nvPr/>
          </p:nvSpPr>
          <p:spPr>
            <a:xfrm>
              <a:off x="206360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79" y="83"/>
                    <a:pt x="219" y="103"/>
                  </a:cubicBezTo>
                  <a:cubicBezTo>
                    <a:pt x="279" y="103"/>
                    <a:pt x="319" y="123"/>
                    <a:pt x="358" y="123"/>
                  </a:cubicBezTo>
                  <a:cubicBezTo>
                    <a:pt x="458" y="162"/>
                    <a:pt x="557" y="182"/>
                    <a:pt x="617" y="202"/>
                  </a:cubicBezTo>
                  <a:cubicBezTo>
                    <a:pt x="677" y="222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3" name="Google Shape;1903;p13"/>
            <p:cNvSpPr/>
            <p:nvPr/>
          </p:nvSpPr>
          <p:spPr>
            <a:xfrm>
              <a:off x="1623700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73" y="1"/>
                  </a:moveTo>
                  <a:cubicBezTo>
                    <a:pt x="11699" y="1"/>
                    <a:pt x="10921" y="158"/>
                    <a:pt x="9896" y="549"/>
                  </a:cubicBezTo>
                  <a:cubicBezTo>
                    <a:pt x="8812" y="940"/>
                    <a:pt x="8072" y="1078"/>
                    <a:pt x="7344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29" y="2957"/>
                  </a:lnTo>
                  <a:cubicBezTo>
                    <a:pt x="26629" y="2957"/>
                    <a:pt x="27863" y="2240"/>
                    <a:pt x="27266" y="1484"/>
                  </a:cubicBezTo>
                  <a:cubicBezTo>
                    <a:pt x="27004" y="1152"/>
                    <a:pt x="26745" y="1041"/>
                    <a:pt x="26463" y="1041"/>
                  </a:cubicBezTo>
                  <a:cubicBezTo>
                    <a:pt x="25950" y="1041"/>
                    <a:pt x="25361" y="1407"/>
                    <a:pt x="24540" y="1484"/>
                  </a:cubicBezTo>
                  <a:cubicBezTo>
                    <a:pt x="24492" y="1489"/>
                    <a:pt x="24445" y="1491"/>
                    <a:pt x="24398" y="1491"/>
                  </a:cubicBezTo>
                  <a:cubicBezTo>
                    <a:pt x="23386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70" y="1230"/>
                  </a:cubicBezTo>
                  <a:cubicBezTo>
                    <a:pt x="16536" y="1230"/>
                    <a:pt x="15906" y="1123"/>
                    <a:pt x="15268" y="848"/>
                  </a:cubicBezTo>
                  <a:cubicBezTo>
                    <a:pt x="14206" y="377"/>
                    <a:pt x="13414" y="1"/>
                    <a:pt x="123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4" name="Google Shape;1904;p13"/>
            <p:cNvSpPr/>
            <p:nvPr/>
          </p:nvSpPr>
          <p:spPr>
            <a:xfrm>
              <a:off x="1893975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33" y="0"/>
                  </a:moveTo>
                  <a:cubicBezTo>
                    <a:pt x="1413" y="0"/>
                    <a:pt x="1294" y="20"/>
                    <a:pt x="1175" y="60"/>
                  </a:cubicBezTo>
                  <a:cubicBezTo>
                    <a:pt x="936" y="100"/>
                    <a:pt x="717" y="179"/>
                    <a:pt x="53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6" y="478"/>
                    <a:pt x="896" y="478"/>
                  </a:cubicBezTo>
                  <a:lnTo>
                    <a:pt x="1533" y="478"/>
                  </a:lnTo>
                  <a:cubicBezTo>
                    <a:pt x="1602" y="488"/>
                    <a:pt x="1667" y="488"/>
                    <a:pt x="1727" y="488"/>
                  </a:cubicBezTo>
                  <a:cubicBezTo>
                    <a:pt x="1786" y="488"/>
                    <a:pt x="184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28" y="557"/>
                    <a:pt x="2527" y="577"/>
                  </a:cubicBezTo>
                  <a:lnTo>
                    <a:pt x="2826" y="657"/>
                  </a:lnTo>
                  <a:cubicBezTo>
                    <a:pt x="2925" y="677"/>
                    <a:pt x="3025" y="696"/>
                    <a:pt x="3104" y="716"/>
                  </a:cubicBezTo>
                  <a:lnTo>
                    <a:pt x="332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23" y="657"/>
                  </a:lnTo>
                  <a:cubicBezTo>
                    <a:pt x="3383" y="577"/>
                    <a:pt x="3303" y="517"/>
                    <a:pt x="322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46" y="259"/>
                    <a:pt x="2746" y="179"/>
                    <a:pt x="2627" y="159"/>
                  </a:cubicBezTo>
                  <a:cubicBezTo>
                    <a:pt x="2527" y="119"/>
                    <a:pt x="2408" y="80"/>
                    <a:pt x="2289" y="60"/>
                  </a:cubicBezTo>
                  <a:cubicBezTo>
                    <a:pt x="2169" y="20"/>
                    <a:pt x="2030" y="0"/>
                    <a:pt x="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5" name="Google Shape;1905;p13"/>
            <p:cNvSpPr/>
            <p:nvPr/>
          </p:nvSpPr>
          <p:spPr>
            <a:xfrm>
              <a:off x="1652725" y="3783900"/>
              <a:ext cx="58225" cy="34350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1414" y="1"/>
                  </a:moveTo>
                  <a:cubicBezTo>
                    <a:pt x="1314" y="1"/>
                    <a:pt x="1215" y="1"/>
                    <a:pt x="1115" y="21"/>
                  </a:cubicBezTo>
                  <a:cubicBezTo>
                    <a:pt x="1016" y="21"/>
                    <a:pt x="916" y="60"/>
                    <a:pt x="817" y="100"/>
                  </a:cubicBezTo>
                  <a:cubicBezTo>
                    <a:pt x="717" y="140"/>
                    <a:pt x="638" y="200"/>
                    <a:pt x="538" y="239"/>
                  </a:cubicBezTo>
                  <a:cubicBezTo>
                    <a:pt x="478" y="299"/>
                    <a:pt x="399" y="359"/>
                    <a:pt x="319" y="438"/>
                  </a:cubicBezTo>
                  <a:cubicBezTo>
                    <a:pt x="279" y="498"/>
                    <a:pt x="240" y="518"/>
                    <a:pt x="220" y="558"/>
                  </a:cubicBezTo>
                  <a:cubicBezTo>
                    <a:pt x="200" y="617"/>
                    <a:pt x="180" y="637"/>
                    <a:pt x="140" y="697"/>
                  </a:cubicBezTo>
                  <a:cubicBezTo>
                    <a:pt x="100" y="757"/>
                    <a:pt x="81" y="836"/>
                    <a:pt x="41" y="916"/>
                  </a:cubicBezTo>
                  <a:cubicBezTo>
                    <a:pt x="1" y="1035"/>
                    <a:pt x="21" y="1194"/>
                    <a:pt x="21" y="1254"/>
                  </a:cubicBezTo>
                  <a:cubicBezTo>
                    <a:pt x="21" y="1334"/>
                    <a:pt x="41" y="1374"/>
                    <a:pt x="41" y="1374"/>
                  </a:cubicBezTo>
                  <a:cubicBezTo>
                    <a:pt x="41" y="1374"/>
                    <a:pt x="140" y="1214"/>
                    <a:pt x="339" y="996"/>
                  </a:cubicBezTo>
                  <a:cubicBezTo>
                    <a:pt x="399" y="956"/>
                    <a:pt x="439" y="916"/>
                    <a:pt x="498" y="856"/>
                  </a:cubicBezTo>
                  <a:lnTo>
                    <a:pt x="558" y="797"/>
                  </a:lnTo>
                  <a:cubicBezTo>
                    <a:pt x="598" y="797"/>
                    <a:pt x="618" y="757"/>
                    <a:pt x="638" y="737"/>
                  </a:cubicBezTo>
                  <a:cubicBezTo>
                    <a:pt x="697" y="717"/>
                    <a:pt x="757" y="657"/>
                    <a:pt x="817" y="637"/>
                  </a:cubicBezTo>
                  <a:cubicBezTo>
                    <a:pt x="896" y="617"/>
                    <a:pt x="936" y="598"/>
                    <a:pt x="1016" y="558"/>
                  </a:cubicBezTo>
                  <a:lnTo>
                    <a:pt x="1235" y="498"/>
                  </a:lnTo>
                  <a:cubicBezTo>
                    <a:pt x="1254" y="498"/>
                    <a:pt x="1314" y="458"/>
                    <a:pt x="1334" y="458"/>
                  </a:cubicBezTo>
                  <a:cubicBezTo>
                    <a:pt x="1394" y="458"/>
                    <a:pt x="1414" y="438"/>
                    <a:pt x="1453" y="438"/>
                  </a:cubicBezTo>
                  <a:cubicBezTo>
                    <a:pt x="1533" y="419"/>
                    <a:pt x="1613" y="399"/>
                    <a:pt x="1692" y="399"/>
                  </a:cubicBezTo>
                  <a:cubicBezTo>
                    <a:pt x="1752" y="399"/>
                    <a:pt x="1812" y="399"/>
                    <a:pt x="1891" y="359"/>
                  </a:cubicBezTo>
                  <a:cubicBezTo>
                    <a:pt x="2010" y="339"/>
                    <a:pt x="2130" y="339"/>
                    <a:pt x="2209" y="319"/>
                  </a:cubicBezTo>
                  <a:cubicBezTo>
                    <a:pt x="2289" y="319"/>
                    <a:pt x="2329" y="299"/>
                    <a:pt x="2329" y="299"/>
                  </a:cubicBezTo>
                  <a:cubicBezTo>
                    <a:pt x="2329" y="299"/>
                    <a:pt x="2289" y="259"/>
                    <a:pt x="2209" y="220"/>
                  </a:cubicBezTo>
                  <a:cubicBezTo>
                    <a:pt x="2190" y="200"/>
                    <a:pt x="2130" y="160"/>
                    <a:pt x="2090" y="140"/>
                  </a:cubicBezTo>
                  <a:cubicBezTo>
                    <a:pt x="2030" y="120"/>
                    <a:pt x="1991" y="100"/>
                    <a:pt x="1911" y="60"/>
                  </a:cubicBezTo>
                  <a:cubicBezTo>
                    <a:pt x="1831" y="40"/>
                    <a:pt x="1772" y="40"/>
                    <a:pt x="1692" y="21"/>
                  </a:cubicBezTo>
                  <a:cubicBezTo>
                    <a:pt x="1593" y="1"/>
                    <a:pt x="1513" y="1"/>
                    <a:pt x="14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6" name="Google Shape;1906;p13"/>
            <p:cNvSpPr/>
            <p:nvPr/>
          </p:nvSpPr>
          <p:spPr>
            <a:xfrm>
              <a:off x="2125275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59" y="319"/>
                    <a:pt x="179" y="398"/>
                    <a:pt x="100" y="478"/>
                  </a:cubicBezTo>
                  <a:cubicBezTo>
                    <a:pt x="20" y="518"/>
                    <a:pt x="0" y="577"/>
                    <a:pt x="0" y="577"/>
                  </a:cubicBezTo>
                  <a:cubicBezTo>
                    <a:pt x="0" y="577"/>
                    <a:pt x="147" y="534"/>
                    <a:pt x="351" y="534"/>
                  </a:cubicBezTo>
                  <a:cubicBezTo>
                    <a:pt x="385" y="534"/>
                    <a:pt x="421" y="535"/>
                    <a:pt x="458" y="538"/>
                  </a:cubicBezTo>
                  <a:cubicBezTo>
                    <a:pt x="617" y="538"/>
                    <a:pt x="756" y="518"/>
                    <a:pt x="936" y="518"/>
                  </a:cubicBezTo>
                  <a:cubicBezTo>
                    <a:pt x="1115" y="518"/>
                    <a:pt x="1294" y="518"/>
                    <a:pt x="1453" y="538"/>
                  </a:cubicBezTo>
                  <a:cubicBezTo>
                    <a:pt x="1532" y="538"/>
                    <a:pt x="1632" y="577"/>
                    <a:pt x="1711" y="577"/>
                  </a:cubicBezTo>
                  <a:cubicBezTo>
                    <a:pt x="1791" y="597"/>
                    <a:pt x="1891" y="597"/>
                    <a:pt x="1950" y="617"/>
                  </a:cubicBezTo>
                  <a:cubicBezTo>
                    <a:pt x="2030" y="617"/>
                    <a:pt x="2109" y="657"/>
                    <a:pt x="2189" y="677"/>
                  </a:cubicBezTo>
                  <a:cubicBezTo>
                    <a:pt x="2249" y="677"/>
                    <a:pt x="2328" y="697"/>
                    <a:pt x="2408" y="717"/>
                  </a:cubicBezTo>
                  <a:cubicBezTo>
                    <a:pt x="2487" y="757"/>
                    <a:pt x="2547" y="757"/>
                    <a:pt x="2607" y="776"/>
                  </a:cubicBezTo>
                  <a:cubicBezTo>
                    <a:pt x="2666" y="796"/>
                    <a:pt x="2706" y="796"/>
                    <a:pt x="2746" y="816"/>
                  </a:cubicBezTo>
                  <a:cubicBezTo>
                    <a:pt x="2865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2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27" y="398"/>
                    <a:pt x="2448" y="359"/>
                    <a:pt x="2388" y="299"/>
                  </a:cubicBezTo>
                  <a:cubicBezTo>
                    <a:pt x="2308" y="259"/>
                    <a:pt x="2229" y="199"/>
                    <a:pt x="2129" y="160"/>
                  </a:cubicBezTo>
                  <a:cubicBezTo>
                    <a:pt x="2030" y="120"/>
                    <a:pt x="1930" y="80"/>
                    <a:pt x="1831" y="60"/>
                  </a:cubicBezTo>
                  <a:cubicBezTo>
                    <a:pt x="1711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7" name="Google Shape;1907;p13"/>
            <p:cNvSpPr/>
            <p:nvPr/>
          </p:nvSpPr>
          <p:spPr>
            <a:xfrm>
              <a:off x="1657700" y="34446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8" name="Google Shape;1908;p13"/>
            <p:cNvSpPr/>
            <p:nvPr/>
          </p:nvSpPr>
          <p:spPr>
            <a:xfrm>
              <a:off x="1692025" y="34735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9" name="Google Shape;1909;p13"/>
            <p:cNvSpPr/>
            <p:nvPr/>
          </p:nvSpPr>
          <p:spPr>
            <a:xfrm>
              <a:off x="1657700" y="350885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0" name="Google Shape;1910;p13"/>
            <p:cNvSpPr/>
            <p:nvPr/>
          </p:nvSpPr>
          <p:spPr>
            <a:xfrm>
              <a:off x="1692025" y="35377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1" name="Google Shape;1911;p13"/>
            <p:cNvSpPr/>
            <p:nvPr/>
          </p:nvSpPr>
          <p:spPr>
            <a:xfrm>
              <a:off x="1799475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2" name="Google Shape;1912;p13"/>
            <p:cNvSpPr/>
            <p:nvPr/>
          </p:nvSpPr>
          <p:spPr>
            <a:xfrm>
              <a:off x="1833800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3" name="Google Shape;1913;p13"/>
            <p:cNvSpPr/>
            <p:nvPr/>
          </p:nvSpPr>
          <p:spPr>
            <a:xfrm>
              <a:off x="1710925" y="3669000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4" name="Google Shape;1914;p13"/>
            <p:cNvSpPr/>
            <p:nvPr/>
          </p:nvSpPr>
          <p:spPr>
            <a:xfrm>
              <a:off x="1745250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5" name="Google Shape;1915;p13"/>
            <p:cNvSpPr/>
            <p:nvPr/>
          </p:nvSpPr>
          <p:spPr>
            <a:xfrm>
              <a:off x="1869100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6" name="Google Shape;1916;p13"/>
            <p:cNvSpPr/>
            <p:nvPr/>
          </p:nvSpPr>
          <p:spPr>
            <a:xfrm>
              <a:off x="1902425" y="329745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7" name="Google Shape;1917;p13"/>
            <p:cNvSpPr/>
            <p:nvPr/>
          </p:nvSpPr>
          <p:spPr>
            <a:xfrm>
              <a:off x="2095425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FAC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8" name="Google Shape;1918;p13"/>
            <p:cNvSpPr/>
            <p:nvPr/>
          </p:nvSpPr>
          <p:spPr>
            <a:xfrm>
              <a:off x="2129750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FAC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9" name="Google Shape;1919;p13"/>
            <p:cNvSpPr/>
            <p:nvPr/>
          </p:nvSpPr>
          <p:spPr>
            <a:xfrm>
              <a:off x="2074050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0" name="Google Shape;1920;p13"/>
            <p:cNvSpPr/>
            <p:nvPr/>
          </p:nvSpPr>
          <p:spPr>
            <a:xfrm>
              <a:off x="2108350" y="34670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1" name="Google Shape;1921;p13"/>
            <p:cNvSpPr/>
            <p:nvPr/>
          </p:nvSpPr>
          <p:spPr>
            <a:xfrm>
              <a:off x="2215300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2" name="Google Shape;1922;p13"/>
            <p:cNvSpPr/>
            <p:nvPr/>
          </p:nvSpPr>
          <p:spPr>
            <a:xfrm>
              <a:off x="2249625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3" name="Google Shape;1923;p13"/>
            <p:cNvSpPr/>
            <p:nvPr/>
          </p:nvSpPr>
          <p:spPr>
            <a:xfrm>
              <a:off x="2215300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4" name="Google Shape;1924;p13"/>
            <p:cNvSpPr/>
            <p:nvPr/>
          </p:nvSpPr>
          <p:spPr>
            <a:xfrm>
              <a:off x="2249625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5" name="Google Shape;1925;p13"/>
            <p:cNvSpPr/>
            <p:nvPr/>
          </p:nvSpPr>
          <p:spPr>
            <a:xfrm>
              <a:off x="2074050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6" name="Google Shape;1926;p13"/>
            <p:cNvSpPr/>
            <p:nvPr/>
          </p:nvSpPr>
          <p:spPr>
            <a:xfrm>
              <a:off x="2108350" y="37202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7" name="Google Shape;1927;p13"/>
            <p:cNvSpPr/>
            <p:nvPr/>
          </p:nvSpPr>
          <p:spPr>
            <a:xfrm>
              <a:off x="1871100" y="3431250"/>
              <a:ext cx="160175" cy="72125"/>
            </a:xfrm>
            <a:custGeom>
              <a:avLst/>
              <a:gdLst/>
              <a:ahLst/>
              <a:cxnLst/>
              <a:rect l="l" t="t" r="r" b="b"/>
              <a:pathLst>
                <a:path w="6407" h="2885" extrusionOk="0">
                  <a:moveTo>
                    <a:pt x="0" y="0"/>
                  </a:moveTo>
                  <a:lnTo>
                    <a:pt x="0" y="2726"/>
                  </a:lnTo>
                  <a:cubicBezTo>
                    <a:pt x="122" y="2838"/>
                    <a:pt x="226" y="2884"/>
                    <a:pt x="320" y="2884"/>
                  </a:cubicBezTo>
                  <a:cubicBezTo>
                    <a:pt x="792" y="2884"/>
                    <a:pt x="974" y="1688"/>
                    <a:pt x="1572" y="1672"/>
                  </a:cubicBezTo>
                  <a:cubicBezTo>
                    <a:pt x="2308" y="1672"/>
                    <a:pt x="2269" y="1632"/>
                    <a:pt x="2905" y="1174"/>
                  </a:cubicBezTo>
                  <a:cubicBezTo>
                    <a:pt x="3522" y="697"/>
                    <a:pt x="3423" y="736"/>
                    <a:pt x="4915" y="597"/>
                  </a:cubicBezTo>
                  <a:cubicBezTo>
                    <a:pt x="6407" y="438"/>
                    <a:pt x="6188" y="0"/>
                    <a:pt x="61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8" name="Google Shape;1928;p13"/>
            <p:cNvSpPr/>
            <p:nvPr/>
          </p:nvSpPr>
          <p:spPr>
            <a:xfrm>
              <a:off x="1909900" y="3454625"/>
              <a:ext cx="21400" cy="13450"/>
            </a:xfrm>
            <a:custGeom>
              <a:avLst/>
              <a:gdLst/>
              <a:ahLst/>
              <a:cxnLst/>
              <a:rect l="l" t="t" r="r" b="b"/>
              <a:pathLst>
                <a:path w="856" h="538" extrusionOk="0">
                  <a:moveTo>
                    <a:pt x="856" y="0"/>
                  </a:moveTo>
                  <a:cubicBezTo>
                    <a:pt x="856" y="0"/>
                    <a:pt x="836" y="0"/>
                    <a:pt x="796" y="40"/>
                  </a:cubicBezTo>
                  <a:cubicBezTo>
                    <a:pt x="776" y="40"/>
                    <a:pt x="736" y="80"/>
                    <a:pt x="697" y="100"/>
                  </a:cubicBezTo>
                  <a:cubicBezTo>
                    <a:pt x="657" y="140"/>
                    <a:pt x="617" y="179"/>
                    <a:pt x="577" y="199"/>
                  </a:cubicBezTo>
                  <a:cubicBezTo>
                    <a:pt x="557" y="259"/>
                    <a:pt x="498" y="279"/>
                    <a:pt x="458" y="299"/>
                  </a:cubicBezTo>
                  <a:cubicBezTo>
                    <a:pt x="398" y="344"/>
                    <a:pt x="327" y="366"/>
                    <a:pt x="254" y="366"/>
                  </a:cubicBezTo>
                  <a:cubicBezTo>
                    <a:pt x="229" y="366"/>
                    <a:pt x="204" y="364"/>
                    <a:pt x="179" y="359"/>
                  </a:cubicBezTo>
                  <a:cubicBezTo>
                    <a:pt x="120" y="359"/>
                    <a:pt x="80" y="339"/>
                    <a:pt x="60" y="339"/>
                  </a:cubicBezTo>
                  <a:cubicBezTo>
                    <a:pt x="40" y="299"/>
                    <a:pt x="0" y="299"/>
                    <a:pt x="0" y="299"/>
                  </a:cubicBezTo>
                  <a:lnTo>
                    <a:pt x="0" y="299"/>
                  </a:lnTo>
                  <a:cubicBezTo>
                    <a:pt x="0" y="299"/>
                    <a:pt x="40" y="378"/>
                    <a:pt x="179" y="458"/>
                  </a:cubicBezTo>
                  <a:cubicBezTo>
                    <a:pt x="199" y="498"/>
                    <a:pt x="279" y="538"/>
                    <a:pt x="358" y="538"/>
                  </a:cubicBezTo>
                  <a:cubicBezTo>
                    <a:pt x="418" y="538"/>
                    <a:pt x="498" y="538"/>
                    <a:pt x="577" y="478"/>
                  </a:cubicBezTo>
                  <a:cubicBezTo>
                    <a:pt x="657" y="438"/>
                    <a:pt x="697" y="378"/>
                    <a:pt x="756" y="339"/>
                  </a:cubicBezTo>
                  <a:lnTo>
                    <a:pt x="816" y="179"/>
                  </a:lnTo>
                  <a:cubicBezTo>
                    <a:pt x="856" y="140"/>
                    <a:pt x="856" y="80"/>
                    <a:pt x="856" y="60"/>
                  </a:cubicBezTo>
                  <a:lnTo>
                    <a:pt x="856" y="0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9" name="Google Shape;1929;p13"/>
            <p:cNvSpPr/>
            <p:nvPr/>
          </p:nvSpPr>
          <p:spPr>
            <a:xfrm>
              <a:off x="1872600" y="3478500"/>
              <a:ext cx="16425" cy="17925"/>
            </a:xfrm>
            <a:custGeom>
              <a:avLst/>
              <a:gdLst/>
              <a:ahLst/>
              <a:cxnLst/>
              <a:rect l="l" t="t" r="r" b="b"/>
              <a:pathLst>
                <a:path w="657" h="717" extrusionOk="0">
                  <a:moveTo>
                    <a:pt x="597" y="0"/>
                  </a:moveTo>
                  <a:cubicBezTo>
                    <a:pt x="597" y="0"/>
                    <a:pt x="577" y="20"/>
                    <a:pt x="577" y="40"/>
                  </a:cubicBezTo>
                  <a:cubicBezTo>
                    <a:pt x="557" y="100"/>
                    <a:pt x="557" y="120"/>
                    <a:pt x="517" y="160"/>
                  </a:cubicBezTo>
                  <a:cubicBezTo>
                    <a:pt x="517" y="219"/>
                    <a:pt x="498" y="259"/>
                    <a:pt x="478" y="319"/>
                  </a:cubicBezTo>
                  <a:lnTo>
                    <a:pt x="398" y="458"/>
                  </a:lnTo>
                  <a:cubicBezTo>
                    <a:pt x="358" y="538"/>
                    <a:pt x="279" y="597"/>
                    <a:pt x="179" y="617"/>
                  </a:cubicBezTo>
                  <a:cubicBezTo>
                    <a:pt x="119" y="637"/>
                    <a:pt x="80" y="637"/>
                    <a:pt x="60" y="637"/>
                  </a:cubicBezTo>
                  <a:lnTo>
                    <a:pt x="0" y="637"/>
                  </a:lnTo>
                  <a:cubicBezTo>
                    <a:pt x="0" y="637"/>
                    <a:pt x="60" y="717"/>
                    <a:pt x="199" y="717"/>
                  </a:cubicBezTo>
                  <a:cubicBezTo>
                    <a:pt x="259" y="717"/>
                    <a:pt x="338" y="717"/>
                    <a:pt x="398" y="697"/>
                  </a:cubicBezTo>
                  <a:cubicBezTo>
                    <a:pt x="458" y="657"/>
                    <a:pt x="537" y="617"/>
                    <a:pt x="577" y="538"/>
                  </a:cubicBezTo>
                  <a:cubicBezTo>
                    <a:pt x="597" y="498"/>
                    <a:pt x="657" y="418"/>
                    <a:pt x="657" y="339"/>
                  </a:cubicBezTo>
                  <a:lnTo>
                    <a:pt x="657" y="160"/>
                  </a:lnTo>
                  <a:cubicBezTo>
                    <a:pt x="657" y="120"/>
                    <a:pt x="617" y="60"/>
                    <a:pt x="617" y="40"/>
                  </a:cubicBezTo>
                  <a:cubicBezTo>
                    <a:pt x="597" y="20"/>
                    <a:pt x="597" y="0"/>
                    <a:pt x="597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30" name="Google Shape;1930;p13"/>
            <p:cNvSpPr/>
            <p:nvPr/>
          </p:nvSpPr>
          <p:spPr>
            <a:xfrm>
              <a:off x="1978050" y="3434725"/>
              <a:ext cx="32850" cy="8975"/>
            </a:xfrm>
            <a:custGeom>
              <a:avLst/>
              <a:gdLst/>
              <a:ahLst/>
              <a:cxnLst/>
              <a:rect l="l" t="t" r="r" b="b"/>
              <a:pathLst>
                <a:path w="1314" h="359" extrusionOk="0">
                  <a:moveTo>
                    <a:pt x="1293" y="1"/>
                  </a:moveTo>
                  <a:cubicBezTo>
                    <a:pt x="1293" y="1"/>
                    <a:pt x="1254" y="1"/>
                    <a:pt x="1234" y="40"/>
                  </a:cubicBezTo>
                  <a:cubicBezTo>
                    <a:pt x="1214" y="60"/>
                    <a:pt x="1154" y="80"/>
                    <a:pt x="1114" y="100"/>
                  </a:cubicBezTo>
                  <a:cubicBezTo>
                    <a:pt x="1015" y="160"/>
                    <a:pt x="895" y="200"/>
                    <a:pt x="716" y="200"/>
                  </a:cubicBezTo>
                  <a:lnTo>
                    <a:pt x="458" y="200"/>
                  </a:lnTo>
                  <a:cubicBezTo>
                    <a:pt x="378" y="200"/>
                    <a:pt x="318" y="180"/>
                    <a:pt x="239" y="180"/>
                  </a:cubicBezTo>
                  <a:cubicBezTo>
                    <a:pt x="159" y="180"/>
                    <a:pt x="119" y="160"/>
                    <a:pt x="60" y="160"/>
                  </a:cubicBezTo>
                  <a:lnTo>
                    <a:pt x="0" y="160"/>
                  </a:lnTo>
                  <a:cubicBezTo>
                    <a:pt x="0" y="160"/>
                    <a:pt x="20" y="160"/>
                    <a:pt x="40" y="180"/>
                  </a:cubicBezTo>
                  <a:cubicBezTo>
                    <a:pt x="60" y="200"/>
                    <a:pt x="119" y="239"/>
                    <a:pt x="159" y="259"/>
                  </a:cubicBezTo>
                  <a:cubicBezTo>
                    <a:pt x="239" y="279"/>
                    <a:pt x="299" y="299"/>
                    <a:pt x="378" y="339"/>
                  </a:cubicBezTo>
                  <a:cubicBezTo>
                    <a:pt x="478" y="359"/>
                    <a:pt x="597" y="359"/>
                    <a:pt x="716" y="359"/>
                  </a:cubicBezTo>
                  <a:cubicBezTo>
                    <a:pt x="836" y="359"/>
                    <a:pt x="955" y="339"/>
                    <a:pt x="1035" y="279"/>
                  </a:cubicBezTo>
                  <a:cubicBezTo>
                    <a:pt x="1134" y="259"/>
                    <a:pt x="1194" y="200"/>
                    <a:pt x="1214" y="160"/>
                  </a:cubicBezTo>
                  <a:cubicBezTo>
                    <a:pt x="1313" y="60"/>
                    <a:pt x="1293" y="1"/>
                    <a:pt x="129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14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33" name="Google Shape;1933;p14"/>
          <p:cNvSpPr/>
          <p:nvPr/>
        </p:nvSpPr>
        <p:spPr>
          <a:xfrm rot="10800000" flipH="1">
            <a:off x="1853885" y="4326521"/>
            <a:ext cx="54823" cy="54952"/>
          </a:xfrm>
          <a:custGeom>
            <a:avLst/>
            <a:gdLst/>
            <a:ahLst/>
            <a:cxnLst/>
            <a:rect l="l" t="t" r="r" b="b"/>
            <a:pathLst>
              <a:path w="936" h="936" extrusionOk="0">
                <a:moveTo>
                  <a:pt x="537" y="0"/>
                </a:moveTo>
                <a:cubicBezTo>
                  <a:pt x="318" y="0"/>
                  <a:pt x="0" y="318"/>
                  <a:pt x="0" y="537"/>
                </a:cubicBezTo>
                <a:cubicBezTo>
                  <a:pt x="0" y="756"/>
                  <a:pt x="318" y="935"/>
                  <a:pt x="537" y="935"/>
                </a:cubicBezTo>
                <a:cubicBezTo>
                  <a:pt x="776" y="935"/>
                  <a:pt x="935" y="756"/>
                  <a:pt x="935" y="537"/>
                </a:cubicBezTo>
                <a:cubicBezTo>
                  <a:pt x="935" y="318"/>
                  <a:pt x="776" y="0"/>
                  <a:pt x="53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934" name="Google Shape;1934;p14"/>
          <p:cNvSpPr/>
          <p:nvPr/>
        </p:nvSpPr>
        <p:spPr>
          <a:xfrm rot="10800000" flipH="1">
            <a:off x="2749605" y="4651867"/>
            <a:ext cx="54823" cy="54952"/>
          </a:xfrm>
          <a:custGeom>
            <a:avLst/>
            <a:gdLst/>
            <a:ahLst/>
            <a:cxnLst/>
            <a:rect l="l" t="t" r="r" b="b"/>
            <a:pathLst>
              <a:path w="936" h="936" extrusionOk="0">
                <a:moveTo>
                  <a:pt x="538" y="1"/>
                </a:moveTo>
                <a:cubicBezTo>
                  <a:pt x="319" y="1"/>
                  <a:pt x="0" y="339"/>
                  <a:pt x="0" y="538"/>
                </a:cubicBezTo>
                <a:cubicBezTo>
                  <a:pt x="0" y="777"/>
                  <a:pt x="319" y="936"/>
                  <a:pt x="538" y="936"/>
                </a:cubicBezTo>
                <a:cubicBezTo>
                  <a:pt x="756" y="936"/>
                  <a:pt x="935" y="777"/>
                  <a:pt x="935" y="538"/>
                </a:cubicBezTo>
                <a:cubicBezTo>
                  <a:pt x="935" y="319"/>
                  <a:pt x="756" y="1"/>
                  <a:pt x="53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35" name="Google Shape;1935;p14"/>
          <p:cNvGrpSpPr/>
          <p:nvPr/>
        </p:nvGrpSpPr>
        <p:grpSpPr>
          <a:xfrm>
            <a:off x="-59" y="49"/>
            <a:ext cx="12161948" cy="6857948"/>
            <a:chOff x="-45" y="36"/>
            <a:chExt cx="9144083" cy="5143461"/>
          </a:xfrm>
        </p:grpSpPr>
        <p:sp>
          <p:nvSpPr>
            <p:cNvPr id="1936" name="Google Shape;1936;p14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37" name="Google Shape;1937;p14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38" name="Google Shape;1938;p14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39" name="Google Shape;1939;p14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0" name="Google Shape;1940;p14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1" name="Google Shape;1941;p14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2" name="Google Shape;1942;p14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3" name="Google Shape;1943;p14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4" name="Google Shape;1944;p14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5" name="Google Shape;1945;p14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6" name="Google Shape;1946;p14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7" name="Google Shape;1947;p14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8" name="Google Shape;1948;p14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49" name="Google Shape;1949;p14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0" name="Google Shape;1950;p14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1" name="Google Shape;1951;p14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2" name="Google Shape;1952;p14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3" name="Google Shape;1953;p14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4" name="Google Shape;1954;p14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5" name="Google Shape;1955;p14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6" name="Google Shape;1956;p14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7" name="Google Shape;1957;p14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8" name="Google Shape;1958;p14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59" name="Google Shape;1959;p14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0" name="Google Shape;1960;p14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1" name="Google Shape;1961;p14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1033202" y="26634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5" name="Google Shape;1985;p14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6" name="Google Shape;1986;p14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7" name="Google Shape;1987;p14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8" name="Google Shape;1988;p14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89" name="Google Shape;1989;p14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0" name="Google Shape;1990;p14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1" name="Google Shape;1991;p14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2" name="Google Shape;1992;p14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3" name="Google Shape;1993;p14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4" name="Google Shape;1994;p14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5" name="Google Shape;1995;p14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6" name="Google Shape;1996;p14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7" name="Google Shape;1997;p14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8" name="Google Shape;1998;p14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99" name="Google Shape;1999;p14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0" name="Google Shape;2000;p14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1" name="Google Shape;2001;p14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2" name="Google Shape;2002;p14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3" name="Google Shape;2003;p14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4" name="Google Shape;2004;p14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5" name="Google Shape;2005;p14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6" name="Google Shape;2006;p14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7" name="Google Shape;2007;p14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8" name="Google Shape;2008;p14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09" name="Google Shape;2009;p14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0" name="Google Shape;2010;p14"/>
            <p:cNvSpPr/>
            <p:nvPr/>
          </p:nvSpPr>
          <p:spPr>
            <a:xfrm rot="10800000" flipH="1">
              <a:off x="1434343" y="43086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1" name="Google Shape;2011;p14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2" name="Google Shape;2012;p14"/>
            <p:cNvSpPr/>
            <p:nvPr/>
          </p:nvSpPr>
          <p:spPr>
            <a:xfrm rot="10800000" flipH="1">
              <a:off x="2190425" y="48231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3" name="Google Shape;2013;p14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4" name="Google Shape;2014;p14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5" name="Google Shape;2015;p14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6" name="Google Shape;2016;p14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7" name="Google Shape;2017;p14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8" name="Google Shape;2018;p14"/>
            <p:cNvSpPr/>
            <p:nvPr/>
          </p:nvSpPr>
          <p:spPr>
            <a:xfrm rot="10800000" flipH="1">
              <a:off x="1927262" y="40830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19" name="Google Shape;2019;p14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0" name="Google Shape;2020;p14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1" name="Google Shape;2021;p14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2" name="Google Shape;2022;p14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3" name="Google Shape;2023;p14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4" name="Google Shape;2024;p14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5" name="Google Shape;2025;p14"/>
            <p:cNvSpPr/>
            <p:nvPr/>
          </p:nvSpPr>
          <p:spPr>
            <a:xfrm rot="10800000" flipH="1">
              <a:off x="1074307" y="37804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27" name="Google Shape;2027;p14"/>
            <p:cNvSpPr/>
            <p:nvPr/>
          </p:nvSpPr>
          <p:spPr>
            <a:xfrm rot="10800000">
              <a:off x="8548212" y="44046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Mountains of Christmas"/>
              <a:buNone/>
              <a:defRPr sz="38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3" r:id="rId11"/>
    <p:sldLayoutId id="2147483664" r:id="rId12"/>
    <p:sldLayoutId id="2147483666" r:id="rId13"/>
    <p:sldLayoutId id="2147483667" r:id="rId14"/>
    <p:sldLayoutId id="2147483672" r:id="rId15"/>
    <p:sldLayoutId id="214748367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3.png"/><Relationship Id="rId12" Type="http://schemas.openxmlformats.org/officeDocument/2006/relationships/slide" Target="slide34.xml"/><Relationship Id="rId17" Type="http://schemas.openxmlformats.org/officeDocument/2006/relationships/image" Target="../media/image38.png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slide" Target="slide32.xml"/><Relationship Id="rId11" Type="http://schemas.openxmlformats.org/officeDocument/2006/relationships/image" Target="../media/image35.png"/><Relationship Id="rId5" Type="http://schemas.openxmlformats.org/officeDocument/2006/relationships/audio" Target="../media/audio3.wav"/><Relationship Id="rId15" Type="http://schemas.openxmlformats.org/officeDocument/2006/relationships/image" Target="../media/image37.png"/><Relationship Id="rId10" Type="http://schemas.openxmlformats.org/officeDocument/2006/relationships/slide" Target="slide35.xml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34.png"/><Relationship Id="rId14" Type="http://schemas.openxmlformats.org/officeDocument/2006/relationships/slide" Target="slide3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slide" Target="slide3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0" y="0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8922" y="1874308"/>
            <a:ext cx="8746309" cy="1718800"/>
          </a:xfrm>
        </p:spPr>
        <p:txBody>
          <a:bodyPr>
            <a:noAutofit/>
          </a:bodyPr>
          <a:lstStyle/>
          <a:p>
            <a:pPr algn="ctr"/>
            <a:r>
              <a:rPr lang="en-US" sz="1060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smtClean="0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>
              <a:solidFill>
                <a:schemeClr val="bg1"/>
              </a:solidFill>
              <a:latin typeface=".VnArialH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51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685800"/>
            <a:ext cx="1097280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 rất thích con gà bà cho.</a:t>
            </a:r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smtClean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 sáng, Hà dậy sớm chờ gà gáy ò ó o.</a:t>
            </a:r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Vậy mà mãi nó chẳng gáy. </a:t>
            </a:r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 hôm, Hà tỉnh giấc nghe gà cục ta cục tác. </a:t>
            </a:r>
            <a:r>
              <a:rPr lang="en-US" sz="54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Giờ Hà đã rõ vì sao con gà chẳng gáy.</a:t>
            </a:r>
            <a:endParaRPr lang="en-US" sz="54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91890" y="701441"/>
            <a:ext cx="365760" cy="27432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748419" y="742749"/>
            <a:ext cx="365760" cy="27432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459609" y="2482256"/>
            <a:ext cx="365760" cy="27432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843040" y="2509233"/>
            <a:ext cx="365760" cy="27432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  <a:endParaRPr lang="en-US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206826" y="4161828"/>
            <a:ext cx="365760" cy="27432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  <a:endParaRPr lang="en-US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67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0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8621" y="194182"/>
            <a:ext cx="11506200" cy="52922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 rất thích con gà bà cho. Sáng sáng, Hà dậy sớm chờ gà gáy ò ó o. Vậy mà mãi nó chẳng gáy. Một hôm, Hà tỉnh giấc nghe gà cục ta cục tác. Giờ Hà đã rõ vì sao con gà chẳng gáy.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5318919" y="1164026"/>
            <a:ext cx="1981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57313" y="5788202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cho Hà con gì?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57313" y="5788202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 sáng, Hà dậy sớm làm gì?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667481" y="1970695"/>
            <a:ext cx="105950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043319" y="1140381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657313" y="5788202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sao con gà của Hà chẳng gáy?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90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ập tính đòi ấp ở gà và những điều bà con cần bi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51" y="381000"/>
            <a:ext cx="11083636" cy="616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38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75359" y="234744"/>
            <a:ext cx="3061406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 trống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919119" y="234744"/>
            <a:ext cx="3061406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 mái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4" descr="How to Hatch Chicks With a Broody H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719" y="1828801"/>
            <a:ext cx="5678707" cy="425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ình ảnh con gà con, con gà trống, gà mái đẹp, độc đáo, ấn tượ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39" y="1828801"/>
            <a:ext cx="3573246" cy="427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09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022629" y="639131"/>
            <a:ext cx="8056819" cy="2907200"/>
          </a:xfrm>
        </p:spPr>
        <p:txBody>
          <a:bodyPr/>
          <a:lstStyle/>
          <a:p>
            <a:r>
              <a:rPr lang="en-US" smtClean="0"/>
              <a:t>Giải lao</a:t>
            </a:r>
            <a:endParaRPr lang="en-US"/>
          </a:p>
        </p:txBody>
      </p:sp>
      <p:pic>
        <p:nvPicPr>
          <p:cNvPr id="5" name="Nhac-chuong-Giang-sinh-khong-lo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38919" y="457200"/>
            <a:ext cx="609600" cy="609600"/>
          </a:xfrm>
          <a:prstGeom prst="rect">
            <a:avLst/>
          </a:prstGeom>
        </p:spPr>
      </p:pic>
      <p:pic>
        <p:nvPicPr>
          <p:cNvPr id="1026" name="Picture 2" descr="Free Cartoon Images Of Santa Claus, Download Free Cartoon Images Of Santa  Claus png images, Free ClipArts on Clipart Libra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038" y="3408876"/>
            <a:ext cx="3196146" cy="327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n on Christma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110" y="3140164"/>
            <a:ext cx="3282536" cy="34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38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61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56469" y="1649482"/>
            <a:ext cx="14039850" cy="429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338031" y="2324213"/>
            <a:ext cx="13499608" cy="126168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7400" smtClean="0">
                <a:solidFill>
                  <a:srgbClr val="7030A0"/>
                </a:solidFill>
                <a:latin typeface="HP001 4 hàng" pitchFamily="34" charset="0"/>
              </a:rPr>
              <a:t>Ej </a:t>
            </a:r>
            <a:r>
              <a:rPr lang="el-GR" sz="7400">
                <a:solidFill>
                  <a:srgbClr val="7030A0"/>
                </a:solidFill>
                <a:latin typeface="HP001 4 hàng" pitchFamily="34" charset="0"/>
              </a:rPr>
              <a:t>ω≥ </a:t>
            </a:r>
            <a:r>
              <a:rPr lang="vi-VN" sz="7400">
                <a:solidFill>
                  <a:srgbClr val="7030A0"/>
                </a:solidFill>
                <a:latin typeface="HP001 4 hàng" pitchFamily="34" charset="0"/>
              </a:rPr>
              <a:t>vầng Ǉrăng </a:t>
            </a:r>
            <a:r>
              <a:rPr lang="vi-VN" sz="7400" smtClean="0">
                <a:solidFill>
                  <a:srgbClr val="7030A0"/>
                </a:solidFill>
                <a:latin typeface="HP001 4 hàng" pitchFamily="34" charset="0"/>
              </a:rPr>
              <a:t>sáng</a:t>
            </a:r>
            <a:r>
              <a:rPr lang="en-US" sz="7400" smtClean="0">
                <a:solidFill>
                  <a:srgbClr val="7030A0"/>
                </a:solidFill>
                <a:latin typeface="HP001 4 hàng" pitchFamily="34" charset="0"/>
              </a:rPr>
              <a:t>.</a:t>
            </a:r>
            <a:r>
              <a:rPr lang="vi-VN" sz="7400" smtClean="0">
                <a:solidFill>
                  <a:srgbClr val="7030A0"/>
                </a:solidFill>
                <a:latin typeface="HP001 4 hàng" pitchFamily="34" charset="0"/>
              </a:rPr>
              <a:t> </a:t>
            </a:r>
            <a:endParaRPr lang="en-US" sz="7400">
              <a:solidFill>
                <a:srgbClr val="7030A0"/>
              </a:solidFill>
              <a:latin typeface="HP001 4 hàng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956469" y="1649482"/>
            <a:ext cx="0" cy="429411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45302" y="523834"/>
            <a:ext cx="1997103" cy="640080"/>
            <a:chOff x="724247" y="1544462"/>
            <a:chExt cx="1501542" cy="480061"/>
          </a:xfrm>
        </p:grpSpPr>
        <p:sp>
          <p:nvSpPr>
            <p:cNvPr id="9" name="Rounded Rectangle 8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Viết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30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1119" y="2403133"/>
            <a:ext cx="12560344" cy="2080402"/>
            <a:chOff x="-15081" y="2184691"/>
            <a:chExt cx="15198016" cy="2517286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-15081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7583927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-1935847" y="3080960"/>
            <a:ext cx="13499608" cy="116935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6800" smtClean="0">
                <a:solidFill>
                  <a:srgbClr val="FF0000"/>
                </a:solidFill>
                <a:latin typeface="HP001 4 hàng" pitchFamily="34" charset="0"/>
              </a:rPr>
              <a:t>Em </a:t>
            </a:r>
            <a:r>
              <a:rPr lang="el-GR" sz="6800">
                <a:solidFill>
                  <a:srgbClr val="FF0000"/>
                </a:solidFill>
                <a:latin typeface="HP001 4 hàng" pitchFamily="34" charset="0"/>
              </a:rPr>
              <a:t>ω≥ </a:t>
            </a:r>
            <a:r>
              <a:rPr lang="vi-VN" sz="6800">
                <a:solidFill>
                  <a:srgbClr val="FF0000"/>
                </a:solidFill>
                <a:latin typeface="HP001 4 hàng" pitchFamily="34" charset="0"/>
              </a:rPr>
              <a:t>vầng Ǉrăng </a:t>
            </a:r>
            <a:r>
              <a:rPr lang="vi-VN" sz="6800" smtClean="0">
                <a:solidFill>
                  <a:srgbClr val="FF0000"/>
                </a:solidFill>
                <a:latin typeface="HP001 4 hàng" pitchFamily="34" charset="0"/>
              </a:rPr>
              <a:t>sáng</a:t>
            </a:r>
            <a:r>
              <a:rPr lang="en-US" sz="6800" smtClean="0">
                <a:solidFill>
                  <a:srgbClr val="FF0000"/>
                </a:solidFill>
                <a:latin typeface="HP001 4 hàng" pitchFamily="34" charset="0"/>
              </a:rPr>
              <a:t>.</a:t>
            </a:r>
            <a:r>
              <a:rPr lang="vi-VN" sz="68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68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45302" y="523834"/>
            <a:ext cx="1997103" cy="640080"/>
            <a:chOff x="724247" y="1544462"/>
            <a:chExt cx="1501542" cy="480061"/>
          </a:xfrm>
        </p:grpSpPr>
        <p:sp>
          <p:nvSpPr>
            <p:cNvPr id="11" name="Rounded Rectangle 10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Viết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7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67689" y="90448"/>
            <a:ext cx="6626461" cy="6626463"/>
          </a:xfrm>
        </p:spPr>
      </p:pic>
      <p:grpSp>
        <p:nvGrpSpPr>
          <p:cNvPr id="3" name="Group 2"/>
          <p:cNvGrpSpPr/>
          <p:nvPr/>
        </p:nvGrpSpPr>
        <p:grpSpPr>
          <a:xfrm>
            <a:off x="345302" y="523834"/>
            <a:ext cx="1997103" cy="640080"/>
            <a:chOff x="724247" y="1544462"/>
            <a:chExt cx="1501542" cy="480061"/>
          </a:xfrm>
        </p:grpSpPr>
        <p:sp>
          <p:nvSpPr>
            <p:cNvPr id="5" name="Rounded Rectangle 4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Viết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434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ướng dẫn viết chữ E ho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54878" y="523834"/>
            <a:ext cx="8852081" cy="6248400"/>
          </a:xfrm>
        </p:spPr>
      </p:pic>
      <p:grpSp>
        <p:nvGrpSpPr>
          <p:cNvPr id="5" name="Group 4"/>
          <p:cNvGrpSpPr/>
          <p:nvPr/>
        </p:nvGrpSpPr>
        <p:grpSpPr>
          <a:xfrm>
            <a:off x="345302" y="523834"/>
            <a:ext cx="1997103" cy="640080"/>
            <a:chOff x="724247" y="1544462"/>
            <a:chExt cx="1501542" cy="480061"/>
          </a:xfrm>
        </p:grpSpPr>
        <p:sp>
          <p:nvSpPr>
            <p:cNvPr id="6" name="Rounded Rectangle 5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Viết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974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>
            <a:extLst>
              <a:ext uri="{FF2B5EF4-FFF2-40B4-BE49-F238E27FC236}">
                <a16:creationId xmlns:a16="http://schemas.microsoft.com/office/drawing/2014/main" id="{3980FD32-1CBA-4C46-AC29-8CF44FD65618}"/>
              </a:ext>
            </a:extLst>
          </p:cNvPr>
          <p:cNvGrpSpPr/>
          <p:nvPr/>
        </p:nvGrpSpPr>
        <p:grpSpPr>
          <a:xfrm>
            <a:off x="314789" y="1330477"/>
            <a:ext cx="11742783" cy="4606903"/>
            <a:chOff x="361149" y="331030"/>
            <a:chExt cx="11801102" cy="4629783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81C6781D-9B1E-4949-96FB-5C18C0E13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" r="-1731" b="25277"/>
            <a:stretch/>
          </p:blipFill>
          <p:spPr>
            <a:xfrm>
              <a:off x="361149" y="331031"/>
              <a:ext cx="11801102" cy="4629782"/>
            </a:xfrm>
            <a:prstGeom prst="rect">
              <a:avLst/>
            </a:prstGeom>
          </p:spPr>
        </p:pic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790766D-BC12-4DB0-8047-FDD9721F3B53}"/>
                </a:ext>
              </a:extLst>
            </p:cNvPr>
            <p:cNvCxnSpPr/>
            <p:nvPr/>
          </p:nvCxnSpPr>
          <p:spPr>
            <a:xfrm>
              <a:off x="361149" y="331030"/>
              <a:ext cx="1684" cy="4629783"/>
            </a:xfrm>
            <a:prstGeom prst="line">
              <a:avLst/>
            </a:prstGeom>
            <a:ln w="76200" cmpd="dbl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5680" y="2441824"/>
            <a:ext cx="6297667" cy="73846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4000" smtClean="0">
                <a:solidFill>
                  <a:srgbClr val="7030A0"/>
                </a:solidFill>
                <a:latin typeface="HP001 4 hàng" pitchFamily="34" charset="0"/>
              </a:rPr>
              <a:t>Ej </a:t>
            </a:r>
            <a:r>
              <a:rPr lang="el-GR" sz="4000">
                <a:solidFill>
                  <a:srgbClr val="7030A0"/>
                </a:solidFill>
                <a:latin typeface="HP001 4 hàng" pitchFamily="34" charset="0"/>
              </a:rPr>
              <a:t>ω≥ </a:t>
            </a:r>
            <a:r>
              <a:rPr lang="vi-VN" sz="4000">
                <a:solidFill>
                  <a:srgbClr val="7030A0"/>
                </a:solidFill>
                <a:latin typeface="HP001 4 hàng" pitchFamily="34" charset="0"/>
              </a:rPr>
              <a:t>vầng Ǉrăng </a:t>
            </a:r>
            <a:r>
              <a:rPr lang="vi-VN" sz="4000" smtClean="0">
                <a:solidFill>
                  <a:srgbClr val="7030A0"/>
                </a:solidFill>
                <a:latin typeface="HP001 4 hàng" pitchFamily="34" charset="0"/>
              </a:rPr>
              <a:t>sáng</a:t>
            </a:r>
            <a:r>
              <a:rPr lang="en-US" sz="4000" smtClean="0">
                <a:solidFill>
                  <a:srgbClr val="7030A0"/>
                </a:solidFill>
                <a:latin typeface="HP001 4 hàng" pitchFamily="34" charset="0"/>
              </a:rPr>
              <a:t>.</a:t>
            </a:r>
            <a:r>
              <a:rPr lang="vi-VN" sz="4000" smtClean="0">
                <a:solidFill>
                  <a:srgbClr val="7030A0"/>
                </a:solidFill>
                <a:latin typeface="HP001 4 hàng" pitchFamily="34" charset="0"/>
              </a:rPr>
              <a:t> </a:t>
            </a:r>
            <a:endParaRPr lang="en-US" sz="4000">
              <a:solidFill>
                <a:srgbClr val="7030A0"/>
              </a:solidFill>
              <a:latin typeface="HP001 4 hàng" pitchFamily="34" charset="0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2628891" y="4412362"/>
            <a:ext cx="690850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Logo&#10;&#10;Description automatically generated">
            <a:extLst>
              <a:ext uri="{FF2B5EF4-FFF2-40B4-BE49-F238E27FC236}">
                <a16:creationId xmlns:a16="http://schemas.microsoft.com/office/drawing/2014/main" id="{48D1403E-6190-495C-8CA3-55CCDACDDE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534" y="160506"/>
            <a:ext cx="1827260" cy="8059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19AF3F9-C1A4-4C01-9CFB-6CA0CD1F3533}"/>
              </a:ext>
            </a:extLst>
          </p:cNvPr>
          <p:cNvSpPr txBox="1"/>
          <p:nvPr/>
        </p:nvSpPr>
        <p:spPr>
          <a:xfrm>
            <a:off x="1014585" y="1639503"/>
            <a:ext cx="10566753" cy="706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11"/>
            <a:r>
              <a:rPr lang="en-VN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Thứ </a:t>
            </a:r>
            <a:r>
              <a:rPr lang="en-US" sz="3990" err="1" smtClean="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sáu</a:t>
            </a:r>
            <a:r>
              <a:rPr lang="en-VN" sz="3990" smtClean="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 </a:t>
            </a:r>
            <a:r>
              <a:rPr lang="en-US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w</a:t>
            </a:r>
            <a:r>
              <a:rPr lang="en-VN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gà</a:t>
            </a:r>
            <a:r>
              <a:rPr lang="en-US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ǀ</a:t>
            </a:r>
            <a:r>
              <a:rPr lang="en-VN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 </a:t>
            </a:r>
            <a:r>
              <a:rPr lang="en-US" sz="3990" smtClean="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3</a:t>
            </a:r>
            <a:r>
              <a:rPr lang="en-VN" sz="3990" smtClean="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 </a:t>
            </a:r>
            <a:r>
              <a:rPr lang="el-GR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κ</a:t>
            </a:r>
            <a:r>
              <a:rPr lang="en-VN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án</a:t>
            </a:r>
            <a:r>
              <a:rPr lang="en-US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Ƒ</a:t>
            </a:r>
            <a:r>
              <a:rPr lang="en-VN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 1</a:t>
            </a:r>
            <a:r>
              <a:rPr lang="en-US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2</a:t>
            </a:r>
            <a:r>
              <a:rPr lang="en-VN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 </a:t>
            </a:r>
            <a:r>
              <a:rPr lang="en-US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w</a:t>
            </a:r>
            <a:r>
              <a:rPr lang="en-VN" sz="3990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  <a:sym typeface="Arial"/>
              </a:rPr>
              <a:t>ăm 2021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670" y="3208477"/>
            <a:ext cx="6297667" cy="73846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4000" smtClean="0">
                <a:solidFill>
                  <a:srgbClr val="7030A0"/>
                </a:solidFill>
                <a:latin typeface="HP001 4 hàng" pitchFamily="34" charset="0"/>
              </a:rPr>
              <a:t>Ej </a:t>
            </a:r>
            <a:r>
              <a:rPr lang="el-GR" sz="4000">
                <a:solidFill>
                  <a:srgbClr val="7030A0"/>
                </a:solidFill>
                <a:latin typeface="HP001 4 hàng" pitchFamily="34" charset="0"/>
              </a:rPr>
              <a:t>ω≥ </a:t>
            </a:r>
            <a:r>
              <a:rPr lang="vi-VN" sz="4000">
                <a:solidFill>
                  <a:srgbClr val="7030A0"/>
                </a:solidFill>
                <a:latin typeface="HP001 4 hàng" pitchFamily="34" charset="0"/>
              </a:rPr>
              <a:t>vầng Ǉrăng </a:t>
            </a:r>
            <a:r>
              <a:rPr lang="vi-VN" sz="4000" smtClean="0">
                <a:solidFill>
                  <a:srgbClr val="7030A0"/>
                </a:solidFill>
                <a:latin typeface="HP001 4 hàng" pitchFamily="34" charset="0"/>
              </a:rPr>
              <a:t>sáng</a:t>
            </a:r>
            <a:r>
              <a:rPr lang="en-US" sz="4000" smtClean="0">
                <a:solidFill>
                  <a:srgbClr val="7030A0"/>
                </a:solidFill>
                <a:latin typeface="HP001 4 hàng" pitchFamily="34" charset="0"/>
              </a:rPr>
              <a:t>.</a:t>
            </a:r>
            <a:r>
              <a:rPr lang="vi-VN" sz="4000" smtClean="0">
                <a:solidFill>
                  <a:srgbClr val="7030A0"/>
                </a:solidFill>
                <a:latin typeface="HP001 4 hàng" pitchFamily="34" charset="0"/>
              </a:rPr>
              <a:t> </a:t>
            </a:r>
            <a:endParaRPr lang="en-US" sz="4000">
              <a:solidFill>
                <a:srgbClr val="7030A0"/>
              </a:solidFill>
              <a:latin typeface="HP001 4 hàng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5302" y="523834"/>
            <a:ext cx="1997103" cy="640080"/>
            <a:chOff x="724247" y="1544462"/>
            <a:chExt cx="1501542" cy="480061"/>
          </a:xfrm>
        </p:grpSpPr>
        <p:sp>
          <p:nvSpPr>
            <p:cNvPr id="11" name="Rounded Rectangle 10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Viết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733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"/>
          <p:cNvSpPr txBox="1">
            <a:spLocks/>
          </p:cNvSpPr>
          <p:nvPr/>
        </p:nvSpPr>
        <p:spPr>
          <a:xfrm>
            <a:off x="723129" y="4362572"/>
            <a:ext cx="2651760" cy="1118044"/>
          </a:xfrm>
          <a:prstGeom prst="rect">
            <a:avLst/>
          </a:prstGeom>
          <a:noFill/>
          <a:ln w="38100">
            <a:solidFill>
              <a:srgbClr val="FFFFFF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  <a:endParaRPr lang="vi-VN" sz="44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2"/>
          <p:cNvSpPr txBox="1">
            <a:spLocks/>
          </p:cNvSpPr>
          <p:nvPr/>
        </p:nvSpPr>
        <p:spPr>
          <a:xfrm>
            <a:off x="723288" y="2817808"/>
            <a:ext cx="2651760" cy="1118044"/>
          </a:xfrm>
          <a:prstGeom prst="rect">
            <a:avLst/>
          </a:prstGeom>
          <a:noFill/>
          <a:ln w="38100">
            <a:solidFill>
              <a:srgbClr val="FFFFFF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vi-VN" sz="44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4"/>
          <p:cNvSpPr txBox="1">
            <a:spLocks/>
          </p:cNvSpPr>
          <p:nvPr/>
        </p:nvSpPr>
        <p:spPr>
          <a:xfrm>
            <a:off x="4651917" y="4409803"/>
            <a:ext cx="2651760" cy="1118044"/>
          </a:xfrm>
          <a:prstGeom prst="rect">
            <a:avLst/>
          </a:prstGeom>
          <a:noFill/>
          <a:ln w="38100">
            <a:solidFill>
              <a:srgbClr val="FFFFFF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inh</a:t>
            </a:r>
            <a:endParaRPr lang="vi-VN" sz="44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5"/>
          <p:cNvSpPr txBox="1">
            <a:spLocks/>
          </p:cNvSpPr>
          <p:nvPr/>
        </p:nvSpPr>
        <p:spPr>
          <a:xfrm>
            <a:off x="4646866" y="2788276"/>
            <a:ext cx="2651760" cy="1118044"/>
          </a:xfrm>
          <a:prstGeom prst="rect">
            <a:avLst/>
          </a:prstGeom>
          <a:noFill/>
          <a:ln w="38100">
            <a:solidFill>
              <a:srgbClr val="FFFFFF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ông</a:t>
            </a:r>
            <a:endParaRPr lang="vi-VN" sz="44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8"/>
          <p:cNvSpPr txBox="1">
            <a:spLocks/>
          </p:cNvSpPr>
          <p:nvPr/>
        </p:nvSpPr>
        <p:spPr>
          <a:xfrm>
            <a:off x="8608935" y="2781067"/>
            <a:ext cx="2651760" cy="1118044"/>
          </a:xfrm>
          <a:prstGeom prst="rect">
            <a:avLst/>
          </a:prstGeom>
          <a:noFill/>
          <a:ln w="38100">
            <a:solidFill>
              <a:srgbClr val="FFFFFF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âng</a:t>
            </a:r>
            <a:endParaRPr lang="vi-VN" sz="44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9"/>
          <p:cNvSpPr txBox="1">
            <a:spLocks/>
          </p:cNvSpPr>
          <p:nvPr/>
        </p:nvSpPr>
        <p:spPr>
          <a:xfrm>
            <a:off x="8638071" y="4409803"/>
            <a:ext cx="2651760" cy="1118044"/>
          </a:xfrm>
          <a:prstGeom prst="rect">
            <a:avLst/>
          </a:prstGeom>
          <a:noFill/>
          <a:ln w="38100">
            <a:solidFill>
              <a:srgbClr val="FFFFFF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  <a:endParaRPr lang="vi-VN" sz="44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3271910" y="3093142"/>
            <a:ext cx="675409" cy="6664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3250643" y="4588345"/>
            <a:ext cx="675409" cy="6664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7094973" y="4649431"/>
            <a:ext cx="675409" cy="6664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11135909" y="3070256"/>
            <a:ext cx="675409" cy="6664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7075077" y="3000194"/>
            <a:ext cx="675409" cy="66649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11135909" y="4621721"/>
            <a:ext cx="675409" cy="66649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32719" y="754559"/>
            <a:ext cx="9051738" cy="76944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Đâu là những vần đã học trong tuần?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10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8" t="26077" r="31175" b="31035"/>
          <a:stretch/>
        </p:blipFill>
        <p:spPr bwMode="auto">
          <a:xfrm>
            <a:off x="4252119" y="1371600"/>
            <a:ext cx="7279552" cy="449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A9ABAA-7FA7-7B42-93F3-7A36DAAD7A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555" y="2084426"/>
            <a:ext cx="2654618" cy="38010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53287" y="5943538"/>
            <a:ext cx="2560810" cy="392516"/>
          </a:xfrm>
          <a:prstGeom prst="rect">
            <a:avLst/>
          </a:prstGeom>
          <a:solidFill>
            <a:srgbClr val="00B0F0"/>
          </a:solidFill>
        </p:spPr>
        <p:txBody>
          <a:bodyPr wrap="square" lIns="68681" tIns="34340" rIns="68681" bIns="34340" rtlCol="0">
            <a:spAutoFit/>
          </a:bodyPr>
          <a:lstStyle/>
          <a:p>
            <a:pPr algn="ctr"/>
            <a:r>
              <a:rPr lang="vi-VN" sz="21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Trang </a:t>
            </a:r>
            <a:r>
              <a:rPr lang="en-US" sz="21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39</a:t>
            </a:r>
            <a:r>
              <a:rPr lang="vi-VN" sz="21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sz="21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6" descr="Free Simple Eraser Icon Image｜free Cartoon &amp;amp; Clipart - Eraser Clipart -  (480x480) Png Clipart Downlo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864" y="1365184"/>
            <a:ext cx="698885" cy="44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PC\Pictures\Hình ảnh soạn giáo án\bút chì đẹp 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9851" r="919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63" y="962607"/>
            <a:ext cx="865105" cy="86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345302" y="523834"/>
            <a:ext cx="1997103" cy="640080"/>
            <a:chOff x="724247" y="1544462"/>
            <a:chExt cx="1501542" cy="480061"/>
          </a:xfrm>
        </p:grpSpPr>
        <p:sp>
          <p:nvSpPr>
            <p:cNvPr id="14" name="Rounded Rectangle 13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Viết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26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35684" y="2185730"/>
            <a:ext cx="5032320" cy="1122400"/>
          </a:xfrm>
        </p:spPr>
        <p:txBody>
          <a:bodyPr/>
          <a:lstStyle/>
          <a:p>
            <a:r>
              <a:rPr lang="en-US" sz="7200" smtClean="0"/>
              <a:t>Thư giãn nào</a:t>
            </a:r>
            <a:endParaRPr lang="en-US" sz="7200"/>
          </a:p>
        </p:txBody>
      </p:sp>
    </p:spTree>
    <p:extLst>
      <p:ext uri="{BB962C8B-B14F-4D97-AF65-F5344CB8AC3E}">
        <p14:creationId xmlns:p14="http://schemas.microsoft.com/office/powerpoint/2010/main" val="324718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Ể CHUYỆN QUẠ VÀ ĐÀN BỒ CÂU_fp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595" y="-21772"/>
            <a:ext cx="12192483" cy="6879771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8462" y="43540"/>
            <a:ext cx="2286000" cy="553538"/>
            <a:chOff x="724247" y="1566235"/>
            <a:chExt cx="1718752" cy="415155"/>
          </a:xfrm>
        </p:grpSpPr>
        <p:sp>
          <p:nvSpPr>
            <p:cNvPr id="23" name="Rounded Rectangle 22"/>
            <p:cNvSpPr/>
            <p:nvPr/>
          </p:nvSpPr>
          <p:spPr>
            <a:xfrm>
              <a:off x="815006" y="1582934"/>
              <a:ext cx="1627993" cy="398456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 </a:t>
              </a:r>
              <a:r>
                <a:rPr lang="en-US" sz="2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724247" y="1566235"/>
              <a:ext cx="412500" cy="41148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59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1805" y="228600"/>
            <a:ext cx="10934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Quạ và đàn bồ câu</a:t>
            </a:r>
            <a:endParaRPr lang="en-US" sz="44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3552" y="5903893"/>
            <a:ext cx="6014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Quạ bôi trắng lông mình để làm gì</a:t>
            </a:r>
            <a:r>
              <a:rPr lang="vi-VN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r>
              <a:rPr lang="en-US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sz="28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947" t="4585" r="50835" b="2570"/>
          <a:stretch/>
        </p:blipFill>
        <p:spPr>
          <a:xfrm>
            <a:off x="3996534" y="1542143"/>
            <a:ext cx="4168770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8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09030" y="5638800"/>
            <a:ext cx="6543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sao đàn bồ câu cho quạ vào chuồng</a:t>
            </a:r>
            <a:r>
              <a:rPr lang="vi-VN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r>
              <a:rPr lang="en-US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sz="28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377" t="4464" r="7420" b="2162"/>
          <a:stretch/>
        </p:blipFill>
        <p:spPr>
          <a:xfrm>
            <a:off x="3558813" y="334769"/>
            <a:ext cx="5044212" cy="486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96203" y="5895264"/>
            <a:ext cx="5721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Phát hiện ra quạ, đàn bồ câu làm gì</a:t>
            </a:r>
            <a:r>
              <a:rPr lang="vi-VN" sz="2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lang="en-US" sz="28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92" t="2880" r="51644" b="3074"/>
          <a:stretch/>
        </p:blipFill>
        <p:spPr>
          <a:xfrm>
            <a:off x="3306603" y="336974"/>
            <a:ext cx="5548633" cy="535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7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96319" y="5856514"/>
            <a:ext cx="765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sao họ nhà quạ cũng đuổi quạ đi</a:t>
            </a:r>
            <a:r>
              <a:rPr lang="vi-VN" sz="32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lang="en-US" sz="3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0858" t="3185" r="4716" b="2864"/>
          <a:stretch/>
        </p:blipFill>
        <p:spPr>
          <a:xfrm>
            <a:off x="3306603" y="310609"/>
            <a:ext cx="5548633" cy="535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3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0724" y="320387"/>
            <a:ext cx="9940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Quạ và đàn bồ câu</a:t>
            </a:r>
            <a:endParaRPr lang="en-US" sz="44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947" t="4585" r="50835" b="2570"/>
          <a:stretch/>
        </p:blipFill>
        <p:spPr>
          <a:xfrm>
            <a:off x="3281775" y="1395063"/>
            <a:ext cx="2646744" cy="2554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1377" t="4464" r="7420" b="2162"/>
          <a:stretch/>
        </p:blipFill>
        <p:spPr>
          <a:xfrm>
            <a:off x="6405975" y="1395062"/>
            <a:ext cx="2646744" cy="25544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892" t="2880" r="51644" b="3074"/>
          <a:stretch/>
        </p:blipFill>
        <p:spPr>
          <a:xfrm>
            <a:off x="3281775" y="4176486"/>
            <a:ext cx="2646744" cy="25544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50858" t="3185" r="4716" b="2864"/>
          <a:stretch/>
        </p:blipFill>
        <p:spPr>
          <a:xfrm>
            <a:off x="6405975" y="4176486"/>
            <a:ext cx="2646744" cy="25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4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207" y="1064421"/>
            <a:ext cx="10246588" cy="284256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en-US" u="sng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học: </a:t>
            </a: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/>
            </a:r>
            <a:b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Không nên tham lam, lười biếng và tìm cách lừa dối.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9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408" y="1639240"/>
            <a:ext cx="6116066" cy="233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186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247650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72015" y="829902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60</a:t>
            </a:r>
            <a:endParaRPr lang="en-US" sz="5300" b="1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  <a:endParaRPr lang="en-US" sz="3600" b="1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rus-Black" pitchFamily="18" charset="0"/>
              <a:ea typeface="Arrus-Black" pitchFamily="18" charset="0"/>
              <a:cs typeface="Arrus-Black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575373" y="164142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7200" b="1" cap="all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sz="7200" b="1" cap="all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  <a:endParaRPr lang="en-US" sz="7200" b="1" cap="all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19" y="3810000"/>
            <a:ext cx="6005640" cy="290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324458" y="3954263"/>
            <a:ext cx="12192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S/132</a:t>
            </a:r>
            <a:endParaRPr lang="en-US" sz="280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90D401-EEF9-4C4D-ADDD-ACEFF40BF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45" y="142971"/>
            <a:ext cx="4029805" cy="65720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90D401-EEF9-4C4D-ADDD-ACEFF40BF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919" y="2809971"/>
            <a:ext cx="2394474" cy="3905058"/>
          </a:xfrm>
          <a:prstGeom prst="rect">
            <a:avLst/>
          </a:prstGeom>
        </p:spPr>
      </p:pic>
      <p:pic>
        <p:nvPicPr>
          <p:cNvPr id="10242" name="Picture 2" descr="Christmas presents clipart. Free download transparent .PNG | Creazill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00" y="4714778"/>
            <a:ext cx="28575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Nhac-chuong-Giang-sinh-khong-lo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38919" y="457200"/>
            <a:ext cx="609600" cy="609600"/>
          </a:xfrm>
          <a:prstGeom prst="rect">
            <a:avLst/>
          </a:prstGeom>
        </p:spPr>
      </p:pic>
      <p:pic>
        <p:nvPicPr>
          <p:cNvPr id="1026" name="Picture 2" descr="CHRISTMAS SANTA CLIP ART | Merry christmas images, Santa cartoon, Funny xma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874" y="3877272"/>
            <a:ext cx="1988013" cy="280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2594" y="1503207"/>
            <a:ext cx="5675868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2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Free Christmas Present Boxes, Download Free Christmas Present Boxes png  images, Free ClipArts on Clipart Libr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2" name="Picture 6" descr="Free Christmas Present Boxes, Download Free Christmas Present Boxes png  images, Free ClipArts on Clipart Library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835639"/>
            <a:ext cx="3066854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32 Gift boxes ideas | birthday clips, birthday clipart, clip art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885" y="337945"/>
            <a:ext cx="2225077" cy="250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Bow, box, cartoon, gift, present, ribbon, style icon - Download on  Iconfinder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819" y="3159740"/>
            <a:ext cx="2849862" cy="284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Gift box | 3D CAD Model Library | GrabCAD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919" y="1904998"/>
            <a:ext cx="2827899" cy="212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837" y="5828577"/>
            <a:ext cx="1830086" cy="1029423"/>
          </a:xfrm>
          <a:prstGeom prst="rect">
            <a:avLst/>
          </a:prstGeom>
        </p:spPr>
      </p:pic>
      <p:pic>
        <p:nvPicPr>
          <p:cNvPr id="10" name="Nhac-chuong-Giang-sinh-khong-lo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938919" y="4572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949" y="1676400"/>
            <a:ext cx="1164144" cy="11175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224" y="1226925"/>
            <a:ext cx="1164144" cy="11175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780" y="1577175"/>
            <a:ext cx="1164144" cy="11175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765" y="2406671"/>
            <a:ext cx="1164144" cy="11175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344" y="3844817"/>
            <a:ext cx="1164144" cy="111757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678" y="4359528"/>
            <a:ext cx="1164144" cy="11175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201" y="3844817"/>
            <a:ext cx="1164144" cy="111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7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9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8"/>
                  </p:tgtEl>
                </p:cond>
              </p:nextCondLst>
            </p:seq>
            <p:audio>
              <p:cMediaNode vol="6061" numSld="999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13519" y="2162545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</a:t>
            </a:r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32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Biến thành chim bồ câu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519" y="3313252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32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</a:t>
            </a:r>
            <a:r>
              <a:rPr lang="vi-VN" sz="32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32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Bôi trắng lông mình</a:t>
            </a:r>
            <a:endParaRPr lang="vi-VN" sz="32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6" descr="Free Christmas Present Boxes, Download Free Christmas Present Boxes png  images, Free ClipArts on Clipart Library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287" y="152594"/>
            <a:ext cx="1637355" cy="124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824" y="3373191"/>
            <a:ext cx="798097" cy="7827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5" y="2232679"/>
            <a:ext cx="807556" cy="7783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3519" y="217754"/>
            <a:ext cx="8851392" cy="1477130"/>
          </a:xfrm>
          <a:prstGeom prst="rect">
            <a:avLst/>
          </a:prstGeom>
          <a:solidFill>
            <a:schemeClr val="bg1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400" b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Quạ nghĩ ra cách gì để bay vào chuồng bồ câu?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4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32 Gift boxes ideas | birthday clips, birthday clipart, clip art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919" y="0"/>
            <a:ext cx="1038014" cy="117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04277" y="1170695"/>
            <a:ext cx="9753285" cy="1477130"/>
          </a:xfrm>
          <a:prstGeom prst="rect">
            <a:avLst/>
          </a:prstGeom>
          <a:solidFill>
            <a:schemeClr val="bg1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400" b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Câu nào phù hợp khi nói về nhân vật quạ trong câu chuyện?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0645" y="2923295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</a:t>
            </a:r>
            <a:r>
              <a:rPr lang="vi-VN" sz="28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Quạ lười biếng và không thật thà.</a:t>
            </a:r>
            <a:endParaRPr lang="vi-VN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0645" y="4166529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Quạ xinh đẹp và tốt bụng.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950" y="2983234"/>
            <a:ext cx="798097" cy="7827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035" y="4236829"/>
            <a:ext cx="807556" cy="7783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75614" y="5437895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Quạ thật thà.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035" y="5514850"/>
            <a:ext cx="807556" cy="7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0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Gift box | 3D CAD Model Library | GrabCAD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935" y="109912"/>
            <a:ext cx="1755903" cy="131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81152" y="4248150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44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</a:t>
            </a:r>
            <a:r>
              <a:rPr lang="vi-VN" sz="44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440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K</a:t>
            </a:r>
            <a:r>
              <a:rPr lang="en-US" sz="44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êu cục ta cục tác </a:t>
            </a:r>
            <a:endParaRPr lang="vi-VN" sz="44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73699" y="5495945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Chọi nhau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457" y="4308089"/>
            <a:ext cx="798097" cy="782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089" y="5566245"/>
            <a:ext cx="807556" cy="7783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78668" y="2984235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Gáy “Ò! Ó! O!”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089" y="3061190"/>
            <a:ext cx="807556" cy="7783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58468" y="967062"/>
            <a:ext cx="8866623" cy="1600240"/>
          </a:xfrm>
          <a:prstGeom prst="rect">
            <a:avLst/>
          </a:prstGeom>
          <a:solidFill>
            <a:schemeClr val="bg1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Đâu là hoạt động </a:t>
            </a:r>
          </a:p>
          <a:p>
            <a:pPr algn="ctr"/>
            <a:r>
              <a:rPr lang="en-US" sz="4800" b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của gà mái?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23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Bow, box, cartoon, gift, present, ribbon, style icon - Download on  Iconfinder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343" y="-138866"/>
            <a:ext cx="1946495" cy="19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04276" y="2690435"/>
            <a:ext cx="9753285" cy="1477130"/>
          </a:xfrm>
          <a:prstGeom prst="rect">
            <a:avLst/>
          </a:prstGeom>
          <a:solidFill>
            <a:schemeClr val="bg1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400" b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Em hãy đặt một tên khác cho câu chuyện “Quạ và đàn bồ câu”. 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21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1" name="Google Shape;6111;p56"/>
          <p:cNvGrpSpPr/>
          <p:nvPr/>
        </p:nvGrpSpPr>
        <p:grpSpPr>
          <a:xfrm>
            <a:off x="709496" y="3845273"/>
            <a:ext cx="1630744" cy="2864929"/>
            <a:chOff x="5711575" y="4495200"/>
            <a:chExt cx="358150" cy="629225"/>
          </a:xfrm>
        </p:grpSpPr>
        <p:sp>
          <p:nvSpPr>
            <p:cNvPr id="6112" name="Google Shape;6112;p56"/>
            <p:cNvSpPr/>
            <p:nvPr/>
          </p:nvSpPr>
          <p:spPr>
            <a:xfrm>
              <a:off x="5711575" y="4504650"/>
              <a:ext cx="358150" cy="413375"/>
            </a:xfrm>
            <a:custGeom>
              <a:avLst/>
              <a:gdLst/>
              <a:ahLst/>
              <a:cxnLst/>
              <a:rect l="l" t="t" r="r" b="b"/>
              <a:pathLst>
                <a:path w="14326" h="16535" extrusionOk="0">
                  <a:moveTo>
                    <a:pt x="7163" y="0"/>
                  </a:moveTo>
                  <a:cubicBezTo>
                    <a:pt x="3204" y="0"/>
                    <a:pt x="0" y="3721"/>
                    <a:pt x="0" y="8277"/>
                  </a:cubicBezTo>
                  <a:cubicBezTo>
                    <a:pt x="0" y="12813"/>
                    <a:pt x="3204" y="16534"/>
                    <a:pt x="7163" y="16534"/>
                  </a:cubicBezTo>
                  <a:cubicBezTo>
                    <a:pt x="11122" y="16534"/>
                    <a:pt x="14326" y="12813"/>
                    <a:pt x="14326" y="8277"/>
                  </a:cubicBezTo>
                  <a:cubicBezTo>
                    <a:pt x="14326" y="3721"/>
                    <a:pt x="11122" y="40"/>
                    <a:pt x="7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13" name="Google Shape;6113;p56"/>
            <p:cNvSpPr/>
            <p:nvPr/>
          </p:nvSpPr>
          <p:spPr>
            <a:xfrm>
              <a:off x="5819000" y="4711575"/>
              <a:ext cx="146275" cy="412850"/>
            </a:xfrm>
            <a:custGeom>
              <a:avLst/>
              <a:gdLst/>
              <a:ahLst/>
              <a:cxnLst/>
              <a:rect l="l" t="t" r="r" b="b"/>
              <a:pathLst>
                <a:path w="5851" h="16514" extrusionOk="0">
                  <a:moveTo>
                    <a:pt x="2786" y="0"/>
                  </a:moveTo>
                  <a:lnTo>
                    <a:pt x="2488" y="4417"/>
                  </a:lnTo>
                  <a:lnTo>
                    <a:pt x="220" y="1214"/>
                  </a:lnTo>
                  <a:lnTo>
                    <a:pt x="1" y="1353"/>
                  </a:lnTo>
                  <a:lnTo>
                    <a:pt x="2488" y="5710"/>
                  </a:lnTo>
                  <a:lnTo>
                    <a:pt x="2488" y="16514"/>
                  </a:lnTo>
                  <a:lnTo>
                    <a:pt x="3264" y="16514"/>
                  </a:lnTo>
                  <a:lnTo>
                    <a:pt x="3264" y="3621"/>
                  </a:lnTo>
                  <a:lnTo>
                    <a:pt x="4279" y="2587"/>
                  </a:lnTo>
                  <a:lnTo>
                    <a:pt x="5652" y="2885"/>
                  </a:lnTo>
                  <a:lnTo>
                    <a:pt x="5771" y="2706"/>
                  </a:lnTo>
                  <a:lnTo>
                    <a:pt x="4796" y="2030"/>
                  </a:lnTo>
                  <a:lnTo>
                    <a:pt x="5850" y="955"/>
                  </a:lnTo>
                  <a:lnTo>
                    <a:pt x="5632" y="756"/>
                  </a:lnTo>
                  <a:lnTo>
                    <a:pt x="3264" y="2527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14" name="Google Shape;6114;p56"/>
            <p:cNvSpPr/>
            <p:nvPr/>
          </p:nvSpPr>
          <p:spPr>
            <a:xfrm>
              <a:off x="5727475" y="4495200"/>
              <a:ext cx="340750" cy="146625"/>
            </a:xfrm>
            <a:custGeom>
              <a:avLst/>
              <a:gdLst/>
              <a:ahLst/>
              <a:cxnLst/>
              <a:rect l="l" t="t" r="r" b="b"/>
              <a:pathLst>
                <a:path w="13630" h="5865" extrusionOk="0">
                  <a:moveTo>
                    <a:pt x="6408" y="0"/>
                  </a:moveTo>
                  <a:cubicBezTo>
                    <a:pt x="6408" y="0"/>
                    <a:pt x="2528" y="159"/>
                    <a:pt x="459" y="3741"/>
                  </a:cubicBezTo>
                  <a:cubicBezTo>
                    <a:pt x="459" y="3741"/>
                    <a:pt x="0" y="4446"/>
                    <a:pt x="992" y="4446"/>
                  </a:cubicBezTo>
                  <a:cubicBezTo>
                    <a:pt x="1054" y="4446"/>
                    <a:pt x="1121" y="4443"/>
                    <a:pt x="1195" y="4437"/>
                  </a:cubicBezTo>
                  <a:cubicBezTo>
                    <a:pt x="2105" y="4366"/>
                    <a:pt x="2863" y="3654"/>
                    <a:pt x="3876" y="3654"/>
                  </a:cubicBezTo>
                  <a:cubicBezTo>
                    <a:pt x="4279" y="3654"/>
                    <a:pt x="4723" y="3767"/>
                    <a:pt x="5234" y="4079"/>
                  </a:cubicBezTo>
                  <a:cubicBezTo>
                    <a:pt x="6417" y="4802"/>
                    <a:pt x="6818" y="5204"/>
                    <a:pt x="7436" y="5204"/>
                  </a:cubicBezTo>
                  <a:cubicBezTo>
                    <a:pt x="7754" y="5204"/>
                    <a:pt x="8129" y="5098"/>
                    <a:pt x="8696" y="4875"/>
                  </a:cubicBezTo>
                  <a:cubicBezTo>
                    <a:pt x="9183" y="4673"/>
                    <a:pt x="9560" y="4592"/>
                    <a:pt x="9872" y="4592"/>
                  </a:cubicBezTo>
                  <a:cubicBezTo>
                    <a:pt x="10607" y="4592"/>
                    <a:pt x="10986" y="5041"/>
                    <a:pt x="11601" y="5432"/>
                  </a:cubicBezTo>
                  <a:cubicBezTo>
                    <a:pt x="12038" y="5720"/>
                    <a:pt x="12406" y="5865"/>
                    <a:pt x="12697" y="5865"/>
                  </a:cubicBezTo>
                  <a:cubicBezTo>
                    <a:pt x="12988" y="5865"/>
                    <a:pt x="13202" y="5720"/>
                    <a:pt x="13332" y="5432"/>
                  </a:cubicBezTo>
                  <a:cubicBezTo>
                    <a:pt x="13630" y="4875"/>
                    <a:pt x="11541" y="140"/>
                    <a:pt x="6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15" name="Google Shape;6115;p56"/>
            <p:cNvSpPr/>
            <p:nvPr/>
          </p:nvSpPr>
          <p:spPr>
            <a:xfrm>
              <a:off x="5865275" y="4568325"/>
              <a:ext cx="82100" cy="36825"/>
            </a:xfrm>
            <a:custGeom>
              <a:avLst/>
              <a:gdLst/>
              <a:ahLst/>
              <a:cxnLst/>
              <a:rect l="l" t="t" r="r" b="b"/>
              <a:pathLst>
                <a:path w="3284" h="1473" extrusionOk="0">
                  <a:moveTo>
                    <a:pt x="0" y="0"/>
                  </a:moveTo>
                  <a:cubicBezTo>
                    <a:pt x="0" y="0"/>
                    <a:pt x="100" y="219"/>
                    <a:pt x="358" y="557"/>
                  </a:cubicBezTo>
                  <a:cubicBezTo>
                    <a:pt x="617" y="816"/>
                    <a:pt x="995" y="1194"/>
                    <a:pt x="1512" y="1373"/>
                  </a:cubicBezTo>
                  <a:cubicBezTo>
                    <a:pt x="1632" y="1452"/>
                    <a:pt x="1791" y="1452"/>
                    <a:pt x="1910" y="1472"/>
                  </a:cubicBezTo>
                  <a:cubicBezTo>
                    <a:pt x="2030" y="1472"/>
                    <a:pt x="2189" y="1472"/>
                    <a:pt x="2308" y="1452"/>
                  </a:cubicBezTo>
                  <a:cubicBezTo>
                    <a:pt x="2428" y="1413"/>
                    <a:pt x="2547" y="1393"/>
                    <a:pt x="2647" y="1313"/>
                  </a:cubicBezTo>
                  <a:cubicBezTo>
                    <a:pt x="2786" y="1273"/>
                    <a:pt x="2845" y="1194"/>
                    <a:pt x="2925" y="1114"/>
                  </a:cubicBezTo>
                  <a:cubicBezTo>
                    <a:pt x="3005" y="1055"/>
                    <a:pt x="3044" y="995"/>
                    <a:pt x="3104" y="915"/>
                  </a:cubicBezTo>
                  <a:cubicBezTo>
                    <a:pt x="3144" y="856"/>
                    <a:pt x="3184" y="796"/>
                    <a:pt x="3204" y="756"/>
                  </a:cubicBezTo>
                  <a:lnTo>
                    <a:pt x="3283" y="597"/>
                  </a:lnTo>
                  <a:lnTo>
                    <a:pt x="3283" y="597"/>
                  </a:lnTo>
                  <a:cubicBezTo>
                    <a:pt x="3283" y="597"/>
                    <a:pt x="3223" y="617"/>
                    <a:pt x="3124" y="696"/>
                  </a:cubicBezTo>
                  <a:cubicBezTo>
                    <a:pt x="3084" y="716"/>
                    <a:pt x="3025" y="776"/>
                    <a:pt x="2985" y="816"/>
                  </a:cubicBezTo>
                  <a:cubicBezTo>
                    <a:pt x="2925" y="875"/>
                    <a:pt x="2845" y="895"/>
                    <a:pt x="2786" y="955"/>
                  </a:cubicBezTo>
                  <a:cubicBezTo>
                    <a:pt x="2706" y="995"/>
                    <a:pt x="2627" y="1015"/>
                    <a:pt x="2527" y="1035"/>
                  </a:cubicBezTo>
                  <a:cubicBezTo>
                    <a:pt x="2448" y="1074"/>
                    <a:pt x="2348" y="1074"/>
                    <a:pt x="2249" y="1094"/>
                  </a:cubicBezTo>
                  <a:cubicBezTo>
                    <a:pt x="2215" y="1101"/>
                    <a:pt x="2182" y="1103"/>
                    <a:pt x="2149" y="1103"/>
                  </a:cubicBezTo>
                  <a:cubicBezTo>
                    <a:pt x="2083" y="1103"/>
                    <a:pt x="2016" y="1094"/>
                    <a:pt x="1950" y="1094"/>
                  </a:cubicBezTo>
                  <a:cubicBezTo>
                    <a:pt x="1851" y="1074"/>
                    <a:pt x="1731" y="1074"/>
                    <a:pt x="1632" y="1015"/>
                  </a:cubicBezTo>
                  <a:cubicBezTo>
                    <a:pt x="1413" y="955"/>
                    <a:pt x="1214" y="816"/>
                    <a:pt x="1015" y="716"/>
                  </a:cubicBezTo>
                  <a:cubicBezTo>
                    <a:pt x="816" y="597"/>
                    <a:pt x="637" y="478"/>
                    <a:pt x="498" y="3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16" name="Google Shape;6116;p56"/>
            <p:cNvSpPr/>
            <p:nvPr/>
          </p:nvSpPr>
          <p:spPr>
            <a:xfrm>
              <a:off x="5995600" y="4584725"/>
              <a:ext cx="59200" cy="40550"/>
            </a:xfrm>
            <a:custGeom>
              <a:avLst/>
              <a:gdLst/>
              <a:ahLst/>
              <a:cxnLst/>
              <a:rect l="l" t="t" r="r" b="b"/>
              <a:pathLst>
                <a:path w="2368" h="1622" extrusionOk="0">
                  <a:moveTo>
                    <a:pt x="0" y="1"/>
                  </a:moveTo>
                  <a:cubicBezTo>
                    <a:pt x="0" y="1"/>
                    <a:pt x="100" y="220"/>
                    <a:pt x="299" y="558"/>
                  </a:cubicBezTo>
                  <a:cubicBezTo>
                    <a:pt x="498" y="856"/>
                    <a:pt x="816" y="1254"/>
                    <a:pt x="1194" y="1493"/>
                  </a:cubicBezTo>
                  <a:cubicBezTo>
                    <a:pt x="1293" y="1533"/>
                    <a:pt x="1393" y="1552"/>
                    <a:pt x="1492" y="1612"/>
                  </a:cubicBezTo>
                  <a:cubicBezTo>
                    <a:pt x="1559" y="1612"/>
                    <a:pt x="1625" y="1621"/>
                    <a:pt x="1685" y="1621"/>
                  </a:cubicBezTo>
                  <a:cubicBezTo>
                    <a:pt x="1716" y="1621"/>
                    <a:pt x="1744" y="1619"/>
                    <a:pt x="1771" y="1612"/>
                  </a:cubicBezTo>
                  <a:cubicBezTo>
                    <a:pt x="1831" y="1592"/>
                    <a:pt x="1910" y="1552"/>
                    <a:pt x="1990" y="1513"/>
                  </a:cubicBezTo>
                  <a:cubicBezTo>
                    <a:pt x="2069" y="1453"/>
                    <a:pt x="2109" y="1413"/>
                    <a:pt x="2169" y="1334"/>
                  </a:cubicBezTo>
                  <a:cubicBezTo>
                    <a:pt x="2189" y="1294"/>
                    <a:pt x="2229" y="1214"/>
                    <a:pt x="2268" y="1155"/>
                  </a:cubicBezTo>
                  <a:cubicBezTo>
                    <a:pt x="2288" y="1115"/>
                    <a:pt x="2288" y="1055"/>
                    <a:pt x="2308" y="1015"/>
                  </a:cubicBezTo>
                  <a:cubicBezTo>
                    <a:pt x="2368" y="916"/>
                    <a:pt x="2368" y="856"/>
                    <a:pt x="2368" y="856"/>
                  </a:cubicBezTo>
                  <a:lnTo>
                    <a:pt x="2368" y="856"/>
                  </a:lnTo>
                  <a:cubicBezTo>
                    <a:pt x="2368" y="856"/>
                    <a:pt x="2348" y="916"/>
                    <a:pt x="2288" y="956"/>
                  </a:cubicBezTo>
                  <a:cubicBezTo>
                    <a:pt x="2268" y="995"/>
                    <a:pt x="2209" y="1015"/>
                    <a:pt x="2189" y="1055"/>
                  </a:cubicBezTo>
                  <a:cubicBezTo>
                    <a:pt x="2169" y="1095"/>
                    <a:pt x="2109" y="1115"/>
                    <a:pt x="2069" y="1155"/>
                  </a:cubicBezTo>
                  <a:cubicBezTo>
                    <a:pt x="2010" y="1194"/>
                    <a:pt x="1950" y="1214"/>
                    <a:pt x="1890" y="1234"/>
                  </a:cubicBezTo>
                  <a:cubicBezTo>
                    <a:pt x="1850" y="1254"/>
                    <a:pt x="1771" y="1254"/>
                    <a:pt x="1691" y="1254"/>
                  </a:cubicBezTo>
                  <a:cubicBezTo>
                    <a:pt x="1671" y="1264"/>
                    <a:pt x="1653" y="1268"/>
                    <a:pt x="1635" y="1268"/>
                  </a:cubicBezTo>
                  <a:cubicBezTo>
                    <a:pt x="1581" y="1268"/>
                    <a:pt x="1532" y="1234"/>
                    <a:pt x="1472" y="1234"/>
                  </a:cubicBezTo>
                  <a:cubicBezTo>
                    <a:pt x="1393" y="1194"/>
                    <a:pt x="1313" y="1155"/>
                    <a:pt x="1254" y="1115"/>
                  </a:cubicBezTo>
                  <a:cubicBezTo>
                    <a:pt x="1094" y="1015"/>
                    <a:pt x="955" y="896"/>
                    <a:pt x="796" y="757"/>
                  </a:cubicBezTo>
                  <a:cubicBezTo>
                    <a:pt x="657" y="637"/>
                    <a:pt x="517" y="518"/>
                    <a:pt x="398" y="39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17" name="Google Shape;6117;p56"/>
            <p:cNvSpPr/>
            <p:nvPr/>
          </p:nvSpPr>
          <p:spPr>
            <a:xfrm>
              <a:off x="5752350" y="4562850"/>
              <a:ext cx="61700" cy="27600"/>
            </a:xfrm>
            <a:custGeom>
              <a:avLst/>
              <a:gdLst/>
              <a:ahLst/>
              <a:cxnLst/>
              <a:rect l="l" t="t" r="r" b="b"/>
              <a:pathLst>
                <a:path w="2468" h="1104" extrusionOk="0">
                  <a:moveTo>
                    <a:pt x="2468" y="0"/>
                  </a:moveTo>
                  <a:lnTo>
                    <a:pt x="2468" y="0"/>
                  </a:lnTo>
                  <a:cubicBezTo>
                    <a:pt x="2468" y="0"/>
                    <a:pt x="2289" y="100"/>
                    <a:pt x="2030" y="279"/>
                  </a:cubicBezTo>
                  <a:cubicBezTo>
                    <a:pt x="1891" y="338"/>
                    <a:pt x="1732" y="438"/>
                    <a:pt x="1573" y="517"/>
                  </a:cubicBezTo>
                  <a:cubicBezTo>
                    <a:pt x="1394" y="597"/>
                    <a:pt x="1234" y="697"/>
                    <a:pt x="1055" y="736"/>
                  </a:cubicBezTo>
                  <a:cubicBezTo>
                    <a:pt x="956" y="796"/>
                    <a:pt x="876" y="796"/>
                    <a:pt x="797" y="816"/>
                  </a:cubicBezTo>
                  <a:cubicBezTo>
                    <a:pt x="737" y="816"/>
                    <a:pt x="657" y="836"/>
                    <a:pt x="578" y="836"/>
                  </a:cubicBezTo>
                  <a:cubicBezTo>
                    <a:pt x="498" y="836"/>
                    <a:pt x="458" y="836"/>
                    <a:pt x="399" y="816"/>
                  </a:cubicBezTo>
                  <a:cubicBezTo>
                    <a:pt x="359" y="796"/>
                    <a:pt x="299" y="796"/>
                    <a:pt x="260" y="736"/>
                  </a:cubicBezTo>
                  <a:cubicBezTo>
                    <a:pt x="240" y="716"/>
                    <a:pt x="180" y="697"/>
                    <a:pt x="160" y="677"/>
                  </a:cubicBezTo>
                  <a:lnTo>
                    <a:pt x="80" y="597"/>
                  </a:lnTo>
                  <a:lnTo>
                    <a:pt x="1" y="517"/>
                  </a:lnTo>
                  <a:lnTo>
                    <a:pt x="1" y="617"/>
                  </a:lnTo>
                  <a:cubicBezTo>
                    <a:pt x="1" y="637"/>
                    <a:pt x="1" y="697"/>
                    <a:pt x="41" y="736"/>
                  </a:cubicBezTo>
                  <a:cubicBezTo>
                    <a:pt x="41" y="796"/>
                    <a:pt x="80" y="816"/>
                    <a:pt x="100" y="895"/>
                  </a:cubicBezTo>
                  <a:cubicBezTo>
                    <a:pt x="140" y="935"/>
                    <a:pt x="180" y="995"/>
                    <a:pt x="240" y="1015"/>
                  </a:cubicBezTo>
                  <a:cubicBezTo>
                    <a:pt x="279" y="1075"/>
                    <a:pt x="359" y="1094"/>
                    <a:pt x="439" y="1094"/>
                  </a:cubicBezTo>
                  <a:cubicBezTo>
                    <a:pt x="458" y="1101"/>
                    <a:pt x="483" y="1103"/>
                    <a:pt x="510" y="1103"/>
                  </a:cubicBezTo>
                  <a:cubicBezTo>
                    <a:pt x="565" y="1103"/>
                    <a:pt x="631" y="1094"/>
                    <a:pt x="697" y="1094"/>
                  </a:cubicBezTo>
                  <a:cubicBezTo>
                    <a:pt x="797" y="1075"/>
                    <a:pt x="896" y="1075"/>
                    <a:pt x="996" y="1015"/>
                  </a:cubicBezTo>
                  <a:cubicBezTo>
                    <a:pt x="1433" y="876"/>
                    <a:pt x="1792" y="617"/>
                    <a:pt x="2050" y="398"/>
                  </a:cubicBezTo>
                  <a:cubicBezTo>
                    <a:pt x="2329" y="179"/>
                    <a:pt x="2468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6118" name="Google Shape;6118;p56"/>
          <p:cNvGrpSpPr/>
          <p:nvPr/>
        </p:nvGrpSpPr>
        <p:grpSpPr>
          <a:xfrm>
            <a:off x="2339829" y="5059317"/>
            <a:ext cx="703148" cy="1578830"/>
            <a:chOff x="5401200" y="3737150"/>
            <a:chExt cx="190525" cy="427800"/>
          </a:xfrm>
        </p:grpSpPr>
        <p:sp>
          <p:nvSpPr>
            <p:cNvPr id="6119" name="Google Shape;6119;p56"/>
            <p:cNvSpPr/>
            <p:nvPr/>
          </p:nvSpPr>
          <p:spPr>
            <a:xfrm>
              <a:off x="5401200" y="3744600"/>
              <a:ext cx="190525" cy="298975"/>
            </a:xfrm>
            <a:custGeom>
              <a:avLst/>
              <a:gdLst/>
              <a:ahLst/>
              <a:cxnLst/>
              <a:rect l="l" t="t" r="r" b="b"/>
              <a:pathLst>
                <a:path w="7621" h="11959" extrusionOk="0">
                  <a:moveTo>
                    <a:pt x="3800" y="1"/>
                  </a:moveTo>
                  <a:cubicBezTo>
                    <a:pt x="1711" y="1"/>
                    <a:pt x="0" y="2667"/>
                    <a:pt x="0" y="5970"/>
                  </a:cubicBezTo>
                  <a:cubicBezTo>
                    <a:pt x="0" y="9273"/>
                    <a:pt x="1691" y="11959"/>
                    <a:pt x="3800" y="11959"/>
                  </a:cubicBezTo>
                  <a:cubicBezTo>
                    <a:pt x="5889" y="11959"/>
                    <a:pt x="7620" y="9273"/>
                    <a:pt x="7620" y="5970"/>
                  </a:cubicBezTo>
                  <a:cubicBezTo>
                    <a:pt x="7620" y="2667"/>
                    <a:pt x="5889" y="1"/>
                    <a:pt x="3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20" name="Google Shape;6120;p56"/>
            <p:cNvSpPr/>
            <p:nvPr/>
          </p:nvSpPr>
          <p:spPr>
            <a:xfrm>
              <a:off x="5448950" y="3893825"/>
              <a:ext cx="96025" cy="271125"/>
            </a:xfrm>
            <a:custGeom>
              <a:avLst/>
              <a:gdLst/>
              <a:ahLst/>
              <a:cxnLst/>
              <a:rect l="l" t="t" r="r" b="b"/>
              <a:pathLst>
                <a:path w="3841" h="10845" extrusionOk="0">
                  <a:moveTo>
                    <a:pt x="1870" y="1"/>
                  </a:moveTo>
                  <a:lnTo>
                    <a:pt x="1691" y="1692"/>
                  </a:lnTo>
                  <a:lnTo>
                    <a:pt x="139" y="518"/>
                  </a:lnTo>
                  <a:lnTo>
                    <a:pt x="0" y="637"/>
                  </a:lnTo>
                  <a:lnTo>
                    <a:pt x="677" y="1334"/>
                  </a:lnTo>
                  <a:lnTo>
                    <a:pt x="60" y="1772"/>
                  </a:lnTo>
                  <a:lnTo>
                    <a:pt x="139" y="1891"/>
                  </a:lnTo>
                  <a:lnTo>
                    <a:pt x="1035" y="1712"/>
                  </a:lnTo>
                  <a:lnTo>
                    <a:pt x="1691" y="2388"/>
                  </a:lnTo>
                  <a:lnTo>
                    <a:pt x="1691" y="10844"/>
                  </a:lnTo>
                  <a:lnTo>
                    <a:pt x="2189" y="10844"/>
                  </a:lnTo>
                  <a:lnTo>
                    <a:pt x="2189" y="3781"/>
                  </a:lnTo>
                  <a:lnTo>
                    <a:pt x="3840" y="916"/>
                  </a:lnTo>
                  <a:lnTo>
                    <a:pt x="3681" y="797"/>
                  </a:lnTo>
                  <a:lnTo>
                    <a:pt x="2189" y="2906"/>
                  </a:lnTo>
                  <a:lnTo>
                    <a:pt x="20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21" name="Google Shape;6121;p56"/>
            <p:cNvSpPr/>
            <p:nvPr/>
          </p:nvSpPr>
          <p:spPr>
            <a:xfrm>
              <a:off x="5409525" y="3737150"/>
              <a:ext cx="181200" cy="106225"/>
            </a:xfrm>
            <a:custGeom>
              <a:avLst/>
              <a:gdLst/>
              <a:ahLst/>
              <a:cxnLst/>
              <a:rect l="l" t="t" r="r" b="b"/>
              <a:pathLst>
                <a:path w="7248" h="4249" extrusionOk="0">
                  <a:moveTo>
                    <a:pt x="3408" y="0"/>
                  </a:moveTo>
                  <a:cubicBezTo>
                    <a:pt x="3408" y="0"/>
                    <a:pt x="1338" y="120"/>
                    <a:pt x="244" y="2706"/>
                  </a:cubicBezTo>
                  <a:cubicBezTo>
                    <a:pt x="244" y="2706"/>
                    <a:pt x="0" y="3211"/>
                    <a:pt x="523" y="3211"/>
                  </a:cubicBezTo>
                  <a:cubicBezTo>
                    <a:pt x="559" y="3211"/>
                    <a:pt x="598" y="3209"/>
                    <a:pt x="642" y="3204"/>
                  </a:cubicBezTo>
                  <a:cubicBezTo>
                    <a:pt x="1127" y="3147"/>
                    <a:pt x="1531" y="2618"/>
                    <a:pt x="2065" y="2618"/>
                  </a:cubicBezTo>
                  <a:cubicBezTo>
                    <a:pt x="2276" y="2618"/>
                    <a:pt x="2507" y="2700"/>
                    <a:pt x="2771" y="2925"/>
                  </a:cubicBezTo>
                  <a:cubicBezTo>
                    <a:pt x="3401" y="3451"/>
                    <a:pt x="3616" y="3751"/>
                    <a:pt x="3946" y="3751"/>
                  </a:cubicBezTo>
                  <a:cubicBezTo>
                    <a:pt x="4116" y="3751"/>
                    <a:pt x="4317" y="3671"/>
                    <a:pt x="4621" y="3502"/>
                  </a:cubicBezTo>
                  <a:cubicBezTo>
                    <a:pt x="4881" y="3360"/>
                    <a:pt x="5083" y="3303"/>
                    <a:pt x="5250" y="3303"/>
                  </a:cubicBezTo>
                  <a:cubicBezTo>
                    <a:pt x="5646" y="3303"/>
                    <a:pt x="5845" y="3626"/>
                    <a:pt x="6153" y="3920"/>
                  </a:cubicBezTo>
                  <a:cubicBezTo>
                    <a:pt x="6392" y="4139"/>
                    <a:pt x="6586" y="4248"/>
                    <a:pt x="6740" y="4248"/>
                  </a:cubicBezTo>
                  <a:cubicBezTo>
                    <a:pt x="6894" y="4248"/>
                    <a:pt x="7009" y="4139"/>
                    <a:pt x="7088" y="3920"/>
                  </a:cubicBezTo>
                  <a:cubicBezTo>
                    <a:pt x="7248" y="3522"/>
                    <a:pt x="6133" y="100"/>
                    <a:pt x="3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22" name="Google Shape;6122;p56"/>
            <p:cNvSpPr/>
            <p:nvPr/>
          </p:nvSpPr>
          <p:spPr>
            <a:xfrm>
              <a:off x="5482775" y="3789875"/>
              <a:ext cx="43300" cy="26375"/>
            </a:xfrm>
            <a:custGeom>
              <a:avLst/>
              <a:gdLst/>
              <a:ahLst/>
              <a:cxnLst/>
              <a:rect l="l" t="t" r="r" b="b"/>
              <a:pathLst>
                <a:path w="1732" h="1055" extrusionOk="0">
                  <a:moveTo>
                    <a:pt x="0" y="0"/>
                  </a:moveTo>
                  <a:cubicBezTo>
                    <a:pt x="0" y="1"/>
                    <a:pt x="40" y="180"/>
                    <a:pt x="119" y="378"/>
                  </a:cubicBezTo>
                  <a:cubicBezTo>
                    <a:pt x="279" y="577"/>
                    <a:pt x="478" y="856"/>
                    <a:pt x="736" y="975"/>
                  </a:cubicBezTo>
                  <a:cubicBezTo>
                    <a:pt x="816" y="1015"/>
                    <a:pt x="895" y="1015"/>
                    <a:pt x="975" y="1055"/>
                  </a:cubicBezTo>
                  <a:cubicBezTo>
                    <a:pt x="1035" y="1055"/>
                    <a:pt x="1114" y="1055"/>
                    <a:pt x="1194" y="1015"/>
                  </a:cubicBezTo>
                  <a:cubicBezTo>
                    <a:pt x="1254" y="995"/>
                    <a:pt x="1333" y="975"/>
                    <a:pt x="1393" y="916"/>
                  </a:cubicBezTo>
                  <a:cubicBezTo>
                    <a:pt x="1472" y="876"/>
                    <a:pt x="1512" y="816"/>
                    <a:pt x="1532" y="776"/>
                  </a:cubicBezTo>
                  <a:cubicBezTo>
                    <a:pt x="1592" y="717"/>
                    <a:pt x="1612" y="677"/>
                    <a:pt x="1632" y="617"/>
                  </a:cubicBezTo>
                  <a:cubicBezTo>
                    <a:pt x="1671" y="577"/>
                    <a:pt x="1671" y="518"/>
                    <a:pt x="1691" y="498"/>
                  </a:cubicBezTo>
                  <a:cubicBezTo>
                    <a:pt x="1711" y="418"/>
                    <a:pt x="1731" y="379"/>
                    <a:pt x="1731" y="378"/>
                  </a:cubicBezTo>
                  <a:lnTo>
                    <a:pt x="1731" y="378"/>
                  </a:lnTo>
                  <a:lnTo>
                    <a:pt x="1671" y="458"/>
                  </a:lnTo>
                  <a:cubicBezTo>
                    <a:pt x="1632" y="478"/>
                    <a:pt x="1612" y="518"/>
                    <a:pt x="1592" y="558"/>
                  </a:cubicBezTo>
                  <a:cubicBezTo>
                    <a:pt x="1572" y="597"/>
                    <a:pt x="1532" y="617"/>
                    <a:pt x="1492" y="657"/>
                  </a:cubicBezTo>
                  <a:cubicBezTo>
                    <a:pt x="1472" y="677"/>
                    <a:pt x="1413" y="697"/>
                    <a:pt x="1373" y="717"/>
                  </a:cubicBezTo>
                  <a:cubicBezTo>
                    <a:pt x="1313" y="757"/>
                    <a:pt x="1273" y="776"/>
                    <a:pt x="1214" y="776"/>
                  </a:cubicBezTo>
                  <a:cubicBezTo>
                    <a:pt x="1187" y="783"/>
                    <a:pt x="1165" y="785"/>
                    <a:pt x="1145" y="785"/>
                  </a:cubicBezTo>
                  <a:cubicBezTo>
                    <a:pt x="1105" y="785"/>
                    <a:pt x="1075" y="776"/>
                    <a:pt x="1035" y="776"/>
                  </a:cubicBezTo>
                  <a:cubicBezTo>
                    <a:pt x="995" y="776"/>
                    <a:pt x="915" y="757"/>
                    <a:pt x="876" y="717"/>
                  </a:cubicBezTo>
                  <a:cubicBezTo>
                    <a:pt x="736" y="697"/>
                    <a:pt x="637" y="597"/>
                    <a:pt x="537" y="518"/>
                  </a:cubicBezTo>
                  <a:cubicBezTo>
                    <a:pt x="438" y="418"/>
                    <a:pt x="338" y="359"/>
                    <a:pt x="279" y="2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23" name="Google Shape;6123;p56"/>
            <p:cNvSpPr/>
            <p:nvPr/>
          </p:nvSpPr>
          <p:spPr>
            <a:xfrm>
              <a:off x="5552400" y="3801800"/>
              <a:ext cx="31850" cy="29600"/>
            </a:xfrm>
            <a:custGeom>
              <a:avLst/>
              <a:gdLst/>
              <a:ahLst/>
              <a:cxnLst/>
              <a:rect l="l" t="t" r="r" b="b"/>
              <a:pathLst>
                <a:path w="1274" h="1184" extrusionOk="0">
                  <a:moveTo>
                    <a:pt x="1" y="1"/>
                  </a:moveTo>
                  <a:cubicBezTo>
                    <a:pt x="1" y="1"/>
                    <a:pt x="40" y="160"/>
                    <a:pt x="160" y="399"/>
                  </a:cubicBezTo>
                  <a:cubicBezTo>
                    <a:pt x="259" y="618"/>
                    <a:pt x="438" y="896"/>
                    <a:pt x="637" y="1075"/>
                  </a:cubicBezTo>
                  <a:cubicBezTo>
                    <a:pt x="697" y="1115"/>
                    <a:pt x="737" y="1135"/>
                    <a:pt x="796" y="1175"/>
                  </a:cubicBezTo>
                  <a:cubicBezTo>
                    <a:pt x="823" y="1175"/>
                    <a:pt x="858" y="1184"/>
                    <a:pt x="891" y="1184"/>
                  </a:cubicBezTo>
                  <a:cubicBezTo>
                    <a:pt x="907" y="1184"/>
                    <a:pt x="922" y="1181"/>
                    <a:pt x="936" y="1175"/>
                  </a:cubicBezTo>
                  <a:cubicBezTo>
                    <a:pt x="995" y="1135"/>
                    <a:pt x="1035" y="1135"/>
                    <a:pt x="1055" y="1095"/>
                  </a:cubicBezTo>
                  <a:cubicBezTo>
                    <a:pt x="1115" y="1036"/>
                    <a:pt x="1135" y="1016"/>
                    <a:pt x="1155" y="976"/>
                  </a:cubicBezTo>
                  <a:cubicBezTo>
                    <a:pt x="1194" y="916"/>
                    <a:pt x="1214" y="896"/>
                    <a:pt x="1214" y="837"/>
                  </a:cubicBezTo>
                  <a:cubicBezTo>
                    <a:pt x="1214" y="797"/>
                    <a:pt x="1234" y="737"/>
                    <a:pt x="1234" y="717"/>
                  </a:cubicBezTo>
                  <a:cubicBezTo>
                    <a:pt x="1274" y="677"/>
                    <a:pt x="1274" y="618"/>
                    <a:pt x="1274" y="618"/>
                  </a:cubicBezTo>
                  <a:lnTo>
                    <a:pt x="1274" y="618"/>
                  </a:lnTo>
                  <a:cubicBezTo>
                    <a:pt x="1274" y="618"/>
                    <a:pt x="1234" y="638"/>
                    <a:pt x="1214" y="697"/>
                  </a:cubicBezTo>
                  <a:cubicBezTo>
                    <a:pt x="1194" y="717"/>
                    <a:pt x="1194" y="737"/>
                    <a:pt x="1155" y="777"/>
                  </a:cubicBezTo>
                  <a:lnTo>
                    <a:pt x="1095" y="837"/>
                  </a:lnTo>
                  <a:cubicBezTo>
                    <a:pt x="1055" y="876"/>
                    <a:pt x="1015" y="876"/>
                    <a:pt x="995" y="896"/>
                  </a:cubicBezTo>
                  <a:cubicBezTo>
                    <a:pt x="956" y="916"/>
                    <a:pt x="916" y="916"/>
                    <a:pt x="896" y="916"/>
                  </a:cubicBezTo>
                  <a:cubicBezTo>
                    <a:pt x="836" y="916"/>
                    <a:pt x="816" y="896"/>
                    <a:pt x="777" y="896"/>
                  </a:cubicBezTo>
                  <a:cubicBezTo>
                    <a:pt x="717" y="876"/>
                    <a:pt x="697" y="876"/>
                    <a:pt x="637" y="817"/>
                  </a:cubicBezTo>
                  <a:cubicBezTo>
                    <a:pt x="538" y="777"/>
                    <a:pt x="458" y="638"/>
                    <a:pt x="399" y="578"/>
                  </a:cubicBezTo>
                  <a:cubicBezTo>
                    <a:pt x="319" y="478"/>
                    <a:pt x="239" y="379"/>
                    <a:pt x="200" y="299"/>
                  </a:cubicBezTo>
                  <a:cubicBezTo>
                    <a:pt x="8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24" name="Google Shape;6124;p56"/>
            <p:cNvSpPr/>
            <p:nvPr/>
          </p:nvSpPr>
          <p:spPr>
            <a:xfrm>
              <a:off x="5422575" y="3786400"/>
              <a:ext cx="32850" cy="19150"/>
            </a:xfrm>
            <a:custGeom>
              <a:avLst/>
              <a:gdLst/>
              <a:ahLst/>
              <a:cxnLst/>
              <a:rect l="l" t="t" r="r" b="b"/>
              <a:pathLst>
                <a:path w="1314" h="766" extrusionOk="0">
                  <a:moveTo>
                    <a:pt x="1314" y="0"/>
                  </a:moveTo>
                  <a:cubicBezTo>
                    <a:pt x="1314" y="0"/>
                    <a:pt x="1214" y="60"/>
                    <a:pt x="1055" y="199"/>
                  </a:cubicBezTo>
                  <a:cubicBezTo>
                    <a:pt x="995" y="239"/>
                    <a:pt x="916" y="319"/>
                    <a:pt x="816" y="358"/>
                  </a:cubicBezTo>
                  <a:cubicBezTo>
                    <a:pt x="717" y="418"/>
                    <a:pt x="637" y="498"/>
                    <a:pt x="538" y="517"/>
                  </a:cubicBezTo>
                  <a:cubicBezTo>
                    <a:pt x="498" y="537"/>
                    <a:pt x="438" y="537"/>
                    <a:pt x="418" y="557"/>
                  </a:cubicBezTo>
                  <a:cubicBezTo>
                    <a:pt x="379" y="557"/>
                    <a:pt x="357" y="575"/>
                    <a:pt x="334" y="575"/>
                  </a:cubicBezTo>
                  <a:cubicBezTo>
                    <a:pt x="323" y="575"/>
                    <a:pt x="312" y="571"/>
                    <a:pt x="299" y="557"/>
                  </a:cubicBezTo>
                  <a:cubicBezTo>
                    <a:pt x="259" y="557"/>
                    <a:pt x="220" y="557"/>
                    <a:pt x="200" y="537"/>
                  </a:cubicBezTo>
                  <a:cubicBezTo>
                    <a:pt x="160" y="517"/>
                    <a:pt x="140" y="517"/>
                    <a:pt x="120" y="498"/>
                  </a:cubicBezTo>
                  <a:lnTo>
                    <a:pt x="60" y="438"/>
                  </a:lnTo>
                  <a:cubicBezTo>
                    <a:pt x="40" y="418"/>
                    <a:pt x="40" y="378"/>
                    <a:pt x="21" y="378"/>
                  </a:cubicBezTo>
                  <a:cubicBezTo>
                    <a:pt x="1" y="358"/>
                    <a:pt x="1" y="338"/>
                    <a:pt x="1" y="338"/>
                  </a:cubicBezTo>
                  <a:lnTo>
                    <a:pt x="1" y="418"/>
                  </a:lnTo>
                  <a:lnTo>
                    <a:pt x="1" y="517"/>
                  </a:lnTo>
                  <a:cubicBezTo>
                    <a:pt x="1" y="537"/>
                    <a:pt x="21" y="577"/>
                    <a:pt x="21" y="617"/>
                  </a:cubicBezTo>
                  <a:cubicBezTo>
                    <a:pt x="40" y="657"/>
                    <a:pt x="60" y="677"/>
                    <a:pt x="100" y="716"/>
                  </a:cubicBezTo>
                  <a:cubicBezTo>
                    <a:pt x="120" y="736"/>
                    <a:pt x="160" y="756"/>
                    <a:pt x="180" y="756"/>
                  </a:cubicBezTo>
                  <a:cubicBezTo>
                    <a:pt x="200" y="763"/>
                    <a:pt x="217" y="765"/>
                    <a:pt x="234" y="765"/>
                  </a:cubicBezTo>
                  <a:cubicBezTo>
                    <a:pt x="268" y="765"/>
                    <a:pt x="299" y="756"/>
                    <a:pt x="339" y="756"/>
                  </a:cubicBezTo>
                  <a:cubicBezTo>
                    <a:pt x="399" y="736"/>
                    <a:pt x="438" y="736"/>
                    <a:pt x="518" y="716"/>
                  </a:cubicBezTo>
                  <a:cubicBezTo>
                    <a:pt x="737" y="617"/>
                    <a:pt x="936" y="418"/>
                    <a:pt x="1055" y="259"/>
                  </a:cubicBezTo>
                  <a:cubicBezTo>
                    <a:pt x="1234" y="120"/>
                    <a:pt x="131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6125" name="Google Shape;6125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r>
              <a:rPr lang="en" sz="8000" smtClean="0"/>
              <a:t>Dặn dò</a:t>
            </a:r>
            <a:endParaRPr sz="8000"/>
          </a:p>
        </p:txBody>
      </p:sp>
      <p:grpSp>
        <p:nvGrpSpPr>
          <p:cNvPr id="6163" name="Google Shape;6163;p56"/>
          <p:cNvGrpSpPr/>
          <p:nvPr/>
        </p:nvGrpSpPr>
        <p:grpSpPr>
          <a:xfrm rot="-1925988">
            <a:off x="630671" y="805431"/>
            <a:ext cx="1035125" cy="774777"/>
            <a:chOff x="1474250" y="364125"/>
            <a:chExt cx="636749" cy="476673"/>
          </a:xfrm>
        </p:grpSpPr>
        <p:sp>
          <p:nvSpPr>
            <p:cNvPr id="6164" name="Google Shape;6164;p56"/>
            <p:cNvSpPr/>
            <p:nvPr/>
          </p:nvSpPr>
          <p:spPr>
            <a:xfrm>
              <a:off x="1474250" y="372991"/>
              <a:ext cx="309959" cy="315689"/>
            </a:xfrm>
            <a:custGeom>
              <a:avLst/>
              <a:gdLst/>
              <a:ahLst/>
              <a:cxnLst/>
              <a:rect l="l" t="t" r="r" b="b"/>
              <a:pathLst>
                <a:path w="5139" h="5234" extrusionOk="0">
                  <a:moveTo>
                    <a:pt x="0" y="1"/>
                  </a:moveTo>
                  <a:cubicBezTo>
                    <a:pt x="737" y="680"/>
                    <a:pt x="544" y="1881"/>
                    <a:pt x="544" y="1881"/>
                  </a:cubicBezTo>
                  <a:cubicBezTo>
                    <a:pt x="2605" y="3002"/>
                    <a:pt x="2481" y="4316"/>
                    <a:pt x="2481" y="4316"/>
                  </a:cubicBezTo>
                  <a:cubicBezTo>
                    <a:pt x="2499" y="4316"/>
                    <a:pt x="2517" y="4316"/>
                    <a:pt x="2535" y="4316"/>
                  </a:cubicBezTo>
                  <a:cubicBezTo>
                    <a:pt x="4026" y="4316"/>
                    <a:pt x="4678" y="5233"/>
                    <a:pt x="4678" y="5233"/>
                  </a:cubicBezTo>
                  <a:cubicBezTo>
                    <a:pt x="5138" y="4146"/>
                    <a:pt x="4376" y="2481"/>
                    <a:pt x="4372" y="2481"/>
                  </a:cubicBezTo>
                  <a:lnTo>
                    <a:pt x="4372" y="2481"/>
                  </a:lnTo>
                  <a:cubicBezTo>
                    <a:pt x="4372" y="2481"/>
                    <a:pt x="4372" y="2481"/>
                    <a:pt x="4372" y="2481"/>
                  </a:cubicBezTo>
                  <a:cubicBezTo>
                    <a:pt x="3285" y="1983"/>
                    <a:pt x="2345" y="397"/>
                    <a:pt x="2345" y="397"/>
                  </a:cubicBezTo>
                  <a:cubicBezTo>
                    <a:pt x="1088" y="36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65" name="Google Shape;6165;p56"/>
            <p:cNvSpPr/>
            <p:nvPr/>
          </p:nvSpPr>
          <p:spPr>
            <a:xfrm>
              <a:off x="1581974" y="462259"/>
              <a:ext cx="202900" cy="299162"/>
            </a:xfrm>
            <a:custGeom>
              <a:avLst/>
              <a:gdLst/>
              <a:ahLst/>
              <a:cxnLst/>
              <a:rect l="l" t="t" r="r" b="b"/>
              <a:pathLst>
                <a:path w="3364" h="4960" extrusionOk="0">
                  <a:moveTo>
                    <a:pt x="107" y="0"/>
                  </a:moveTo>
                  <a:cubicBezTo>
                    <a:pt x="55" y="0"/>
                    <a:pt x="1" y="66"/>
                    <a:pt x="61" y="106"/>
                  </a:cubicBezTo>
                  <a:cubicBezTo>
                    <a:pt x="1658" y="1194"/>
                    <a:pt x="2824" y="3063"/>
                    <a:pt x="3243" y="4920"/>
                  </a:cubicBezTo>
                  <a:cubicBezTo>
                    <a:pt x="3248" y="4947"/>
                    <a:pt x="3268" y="4960"/>
                    <a:pt x="3290" y="4960"/>
                  </a:cubicBezTo>
                  <a:cubicBezTo>
                    <a:pt x="3325" y="4960"/>
                    <a:pt x="3363" y="4930"/>
                    <a:pt x="3357" y="4875"/>
                  </a:cubicBezTo>
                  <a:cubicBezTo>
                    <a:pt x="2915" y="2995"/>
                    <a:pt x="1760" y="1103"/>
                    <a:pt x="129" y="4"/>
                  </a:cubicBezTo>
                  <a:cubicBezTo>
                    <a:pt x="122" y="2"/>
                    <a:pt x="114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66" name="Google Shape;6166;p56"/>
            <p:cNvSpPr/>
            <p:nvPr/>
          </p:nvSpPr>
          <p:spPr>
            <a:xfrm>
              <a:off x="1785057" y="364125"/>
              <a:ext cx="325942" cy="297232"/>
            </a:xfrm>
            <a:custGeom>
              <a:avLst/>
              <a:gdLst/>
              <a:ahLst/>
              <a:cxnLst/>
              <a:rect l="l" t="t" r="r" b="b"/>
              <a:pathLst>
                <a:path w="5404" h="4928" extrusionOk="0">
                  <a:moveTo>
                    <a:pt x="5404" y="0"/>
                  </a:moveTo>
                  <a:cubicBezTo>
                    <a:pt x="5404" y="0"/>
                    <a:pt x="4464" y="256"/>
                    <a:pt x="3350" y="256"/>
                  </a:cubicBezTo>
                  <a:cubicBezTo>
                    <a:pt x="3247" y="256"/>
                    <a:pt x="3142" y="254"/>
                    <a:pt x="3037" y="249"/>
                  </a:cubicBezTo>
                  <a:cubicBezTo>
                    <a:pt x="3037" y="249"/>
                    <a:pt x="1983" y="1779"/>
                    <a:pt x="873" y="2186"/>
                  </a:cubicBezTo>
                  <a:cubicBezTo>
                    <a:pt x="884" y="2186"/>
                    <a:pt x="1" y="3795"/>
                    <a:pt x="397" y="4927"/>
                  </a:cubicBezTo>
                  <a:cubicBezTo>
                    <a:pt x="397" y="4927"/>
                    <a:pt x="1034" y="4143"/>
                    <a:pt x="2345" y="4143"/>
                  </a:cubicBezTo>
                  <a:cubicBezTo>
                    <a:pt x="2443" y="4143"/>
                    <a:pt x="2546" y="4148"/>
                    <a:pt x="2651" y="4157"/>
                  </a:cubicBezTo>
                  <a:cubicBezTo>
                    <a:pt x="2651" y="4157"/>
                    <a:pt x="2595" y="2832"/>
                    <a:pt x="4747" y="1847"/>
                  </a:cubicBezTo>
                  <a:cubicBezTo>
                    <a:pt x="4747" y="1847"/>
                    <a:pt x="4622" y="623"/>
                    <a:pt x="5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67" name="Google Shape;6167;p56"/>
            <p:cNvSpPr/>
            <p:nvPr/>
          </p:nvSpPr>
          <p:spPr>
            <a:xfrm>
              <a:off x="1776432" y="447481"/>
              <a:ext cx="220994" cy="285592"/>
            </a:xfrm>
            <a:custGeom>
              <a:avLst/>
              <a:gdLst/>
              <a:ahLst/>
              <a:cxnLst/>
              <a:rect l="l" t="t" r="r" b="b"/>
              <a:pathLst>
                <a:path w="3664" h="4735" extrusionOk="0">
                  <a:moveTo>
                    <a:pt x="3567" y="0"/>
                  </a:moveTo>
                  <a:cubicBezTo>
                    <a:pt x="3555" y="0"/>
                    <a:pt x="3543" y="3"/>
                    <a:pt x="3531" y="11"/>
                  </a:cubicBezTo>
                  <a:cubicBezTo>
                    <a:pt x="1843" y="997"/>
                    <a:pt x="552" y="2798"/>
                    <a:pt x="8" y="4655"/>
                  </a:cubicBezTo>
                  <a:cubicBezTo>
                    <a:pt x="1" y="4700"/>
                    <a:pt x="37" y="4734"/>
                    <a:pt x="72" y="4734"/>
                  </a:cubicBezTo>
                  <a:cubicBezTo>
                    <a:pt x="91" y="4734"/>
                    <a:pt x="109" y="4724"/>
                    <a:pt x="121" y="4701"/>
                  </a:cubicBezTo>
                  <a:cubicBezTo>
                    <a:pt x="676" y="2866"/>
                    <a:pt x="1934" y="1076"/>
                    <a:pt x="3599" y="91"/>
                  </a:cubicBezTo>
                  <a:cubicBezTo>
                    <a:pt x="3664" y="72"/>
                    <a:pt x="3622" y="0"/>
                    <a:pt x="3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68" name="Google Shape;6168;p56"/>
            <p:cNvSpPr/>
            <p:nvPr/>
          </p:nvSpPr>
          <p:spPr>
            <a:xfrm>
              <a:off x="1763223" y="655993"/>
              <a:ext cx="205674" cy="184805"/>
            </a:xfrm>
            <a:custGeom>
              <a:avLst/>
              <a:gdLst/>
              <a:ahLst/>
              <a:cxnLst/>
              <a:rect l="l" t="t" r="r" b="b"/>
              <a:pathLst>
                <a:path w="3410" h="3064" extrusionOk="0">
                  <a:moveTo>
                    <a:pt x="1708" y="0"/>
                  </a:moveTo>
                  <a:cubicBezTo>
                    <a:pt x="1280" y="0"/>
                    <a:pt x="852" y="174"/>
                    <a:pt x="544" y="519"/>
                  </a:cubicBezTo>
                  <a:cubicBezTo>
                    <a:pt x="0" y="1153"/>
                    <a:pt x="57" y="2116"/>
                    <a:pt x="691" y="2682"/>
                  </a:cubicBezTo>
                  <a:cubicBezTo>
                    <a:pt x="983" y="2937"/>
                    <a:pt x="1344" y="3063"/>
                    <a:pt x="1704" y="3063"/>
                  </a:cubicBezTo>
                  <a:cubicBezTo>
                    <a:pt x="2127" y="3063"/>
                    <a:pt x="2549" y="2889"/>
                    <a:pt x="2855" y="2546"/>
                  </a:cubicBezTo>
                  <a:cubicBezTo>
                    <a:pt x="3410" y="1901"/>
                    <a:pt x="3353" y="938"/>
                    <a:pt x="2719" y="372"/>
                  </a:cubicBezTo>
                  <a:cubicBezTo>
                    <a:pt x="2429" y="123"/>
                    <a:pt x="2069" y="0"/>
                    <a:pt x="1708" y="0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69" name="Google Shape;6169;p56"/>
            <p:cNvSpPr/>
            <p:nvPr/>
          </p:nvSpPr>
          <p:spPr>
            <a:xfrm>
              <a:off x="1796034" y="727587"/>
              <a:ext cx="53982" cy="48976"/>
            </a:xfrm>
            <a:custGeom>
              <a:avLst/>
              <a:gdLst/>
              <a:ahLst/>
              <a:cxnLst/>
              <a:rect l="l" t="t" r="r" b="b"/>
              <a:pathLst>
                <a:path w="895" h="812" extrusionOk="0">
                  <a:moveTo>
                    <a:pt x="445" y="1"/>
                  </a:moveTo>
                  <a:cubicBezTo>
                    <a:pt x="332" y="1"/>
                    <a:pt x="221" y="49"/>
                    <a:pt x="147" y="147"/>
                  </a:cubicBezTo>
                  <a:cubicBezTo>
                    <a:pt x="0" y="306"/>
                    <a:pt x="23" y="578"/>
                    <a:pt x="193" y="714"/>
                  </a:cubicBezTo>
                  <a:cubicBezTo>
                    <a:pt x="264" y="779"/>
                    <a:pt x="355" y="811"/>
                    <a:pt x="447" y="811"/>
                  </a:cubicBezTo>
                  <a:cubicBezTo>
                    <a:pt x="561" y="811"/>
                    <a:pt x="678" y="762"/>
                    <a:pt x="759" y="668"/>
                  </a:cubicBezTo>
                  <a:cubicBezTo>
                    <a:pt x="895" y="521"/>
                    <a:pt x="884" y="249"/>
                    <a:pt x="714" y="102"/>
                  </a:cubicBezTo>
                  <a:cubicBezTo>
                    <a:pt x="636" y="35"/>
                    <a:pt x="540" y="1"/>
                    <a:pt x="445" y="1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70" name="Google Shape;6170;p56"/>
            <p:cNvSpPr/>
            <p:nvPr/>
          </p:nvSpPr>
          <p:spPr>
            <a:xfrm>
              <a:off x="1631372" y="674027"/>
              <a:ext cx="168098" cy="161765"/>
            </a:xfrm>
            <a:custGeom>
              <a:avLst/>
              <a:gdLst/>
              <a:ahLst/>
              <a:cxnLst/>
              <a:rect l="l" t="t" r="r" b="b"/>
              <a:pathLst>
                <a:path w="2787" h="2682" extrusionOk="0">
                  <a:moveTo>
                    <a:pt x="1397" y="1"/>
                  </a:moveTo>
                  <a:cubicBezTo>
                    <a:pt x="1362" y="1"/>
                    <a:pt x="1327" y="2"/>
                    <a:pt x="1292" y="5"/>
                  </a:cubicBezTo>
                  <a:cubicBezTo>
                    <a:pt x="555" y="61"/>
                    <a:pt x="0" y="718"/>
                    <a:pt x="57" y="1454"/>
                  </a:cubicBezTo>
                  <a:cubicBezTo>
                    <a:pt x="111" y="2155"/>
                    <a:pt x="709" y="2682"/>
                    <a:pt x="1402" y="2682"/>
                  </a:cubicBezTo>
                  <a:cubicBezTo>
                    <a:pt x="1436" y="2682"/>
                    <a:pt x="1472" y="2680"/>
                    <a:pt x="1507" y="2678"/>
                  </a:cubicBezTo>
                  <a:cubicBezTo>
                    <a:pt x="2243" y="2621"/>
                    <a:pt x="2787" y="1975"/>
                    <a:pt x="2730" y="1239"/>
                  </a:cubicBezTo>
                  <a:cubicBezTo>
                    <a:pt x="2687" y="538"/>
                    <a:pt x="2099" y="1"/>
                    <a:pt x="1397" y="1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6171" name="Google Shape;6171;p56"/>
            <p:cNvSpPr/>
            <p:nvPr/>
          </p:nvSpPr>
          <p:spPr>
            <a:xfrm>
              <a:off x="1664184" y="709674"/>
              <a:ext cx="44452" cy="43246"/>
            </a:xfrm>
            <a:custGeom>
              <a:avLst/>
              <a:gdLst/>
              <a:ahLst/>
              <a:cxnLst/>
              <a:rect l="l" t="t" r="r" b="b"/>
              <a:pathLst>
                <a:path w="737" h="717" extrusionOk="0">
                  <a:moveTo>
                    <a:pt x="377" y="0"/>
                  </a:moveTo>
                  <a:cubicBezTo>
                    <a:pt x="365" y="0"/>
                    <a:pt x="352" y="1"/>
                    <a:pt x="340" y="3"/>
                  </a:cubicBezTo>
                  <a:cubicBezTo>
                    <a:pt x="136" y="25"/>
                    <a:pt x="0" y="195"/>
                    <a:pt x="11" y="388"/>
                  </a:cubicBezTo>
                  <a:cubicBezTo>
                    <a:pt x="22" y="584"/>
                    <a:pt x="180" y="717"/>
                    <a:pt x="373" y="717"/>
                  </a:cubicBezTo>
                  <a:cubicBezTo>
                    <a:pt x="381" y="717"/>
                    <a:pt x="389" y="717"/>
                    <a:pt x="397" y="716"/>
                  </a:cubicBezTo>
                  <a:cubicBezTo>
                    <a:pt x="589" y="705"/>
                    <a:pt x="736" y="535"/>
                    <a:pt x="725" y="331"/>
                  </a:cubicBezTo>
                  <a:cubicBezTo>
                    <a:pt x="704" y="151"/>
                    <a:pt x="554" y="0"/>
                    <a:pt x="377" y="0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6172" name="Google Shape;6172;p56"/>
          <p:cNvGrpSpPr/>
          <p:nvPr/>
        </p:nvGrpSpPr>
        <p:grpSpPr>
          <a:xfrm>
            <a:off x="-84241" y="6388142"/>
            <a:ext cx="12361022" cy="633996"/>
            <a:chOff x="-63338" y="4415611"/>
            <a:chExt cx="9293759" cy="476676"/>
          </a:xfrm>
        </p:grpSpPr>
        <p:grpSp>
          <p:nvGrpSpPr>
            <p:cNvPr id="6173" name="Google Shape;6173;p56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6174" name="Google Shape;6174;p56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75" name="Google Shape;6175;p56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76" name="Google Shape;6176;p56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77" name="Google Shape;6177;p56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grpSp>
          <p:nvGrpSpPr>
            <p:cNvPr id="6178" name="Google Shape;6178;p56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6179" name="Google Shape;6179;p56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80" name="Google Shape;6180;p56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81" name="Google Shape;6181;p56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82" name="Google Shape;6182;p56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grpSp>
          <p:nvGrpSpPr>
            <p:cNvPr id="6183" name="Google Shape;6183;p56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6184" name="Google Shape;6184;p56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85" name="Google Shape;6185;p56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86" name="Google Shape;6186;p56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187" name="Google Shape;6187;p56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grpSp>
        <p:nvGrpSpPr>
          <p:cNvPr id="6188" name="Google Shape;6188;p56"/>
          <p:cNvGrpSpPr/>
          <p:nvPr/>
        </p:nvGrpSpPr>
        <p:grpSpPr>
          <a:xfrm rot="10124277" flipH="1">
            <a:off x="9487134" y="-416609"/>
            <a:ext cx="2322435" cy="2249153"/>
            <a:chOff x="2752116" y="3546070"/>
            <a:chExt cx="1771514" cy="1715615"/>
          </a:xfrm>
        </p:grpSpPr>
        <p:grpSp>
          <p:nvGrpSpPr>
            <p:cNvPr id="6189" name="Google Shape;6189;p56"/>
            <p:cNvGrpSpPr/>
            <p:nvPr/>
          </p:nvGrpSpPr>
          <p:grpSpPr>
            <a:xfrm rot="2700000">
              <a:off x="3089208" y="3739431"/>
              <a:ext cx="1097354" cy="1328892"/>
              <a:chOff x="9529754" y="281869"/>
              <a:chExt cx="890357" cy="1078220"/>
            </a:xfrm>
          </p:grpSpPr>
          <p:grpSp>
            <p:nvGrpSpPr>
              <p:cNvPr id="6190" name="Google Shape;6190;p56"/>
              <p:cNvGrpSpPr/>
              <p:nvPr/>
            </p:nvGrpSpPr>
            <p:grpSpPr>
              <a:xfrm>
                <a:off x="9704695" y="281869"/>
                <a:ext cx="715417" cy="708993"/>
                <a:chOff x="697225" y="3090625"/>
                <a:chExt cx="348050" cy="344925"/>
              </a:xfrm>
            </p:grpSpPr>
            <p:sp>
              <p:nvSpPr>
                <p:cNvPr id="6191" name="Google Shape;6191;p56"/>
                <p:cNvSpPr/>
                <p:nvPr/>
              </p:nvSpPr>
              <p:spPr>
                <a:xfrm>
                  <a:off x="697225" y="3090625"/>
                  <a:ext cx="348050" cy="3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2" h="13797" extrusionOk="0">
                      <a:moveTo>
                        <a:pt x="10172" y="1"/>
                      </a:moveTo>
                      <a:lnTo>
                        <a:pt x="1" y="3818"/>
                      </a:lnTo>
                      <a:lnTo>
                        <a:pt x="3750" y="13797"/>
                      </a:lnTo>
                      <a:lnTo>
                        <a:pt x="13921" y="9980"/>
                      </a:lnTo>
                      <a:lnTo>
                        <a:pt x="10172" y="1"/>
                      </a:lnTo>
                      <a:close/>
                    </a:path>
                  </a:pathLst>
                </a:custGeom>
                <a:solidFill>
                  <a:srgbClr val="C43648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2" name="Google Shape;6192;p56"/>
                <p:cNvSpPr/>
                <p:nvPr/>
              </p:nvSpPr>
              <p:spPr>
                <a:xfrm>
                  <a:off x="697225" y="3090625"/>
                  <a:ext cx="348050" cy="3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2" h="13797" extrusionOk="0">
                      <a:moveTo>
                        <a:pt x="10172" y="1"/>
                      </a:moveTo>
                      <a:lnTo>
                        <a:pt x="1" y="3818"/>
                      </a:lnTo>
                      <a:lnTo>
                        <a:pt x="3750" y="13797"/>
                      </a:lnTo>
                      <a:lnTo>
                        <a:pt x="13921" y="9980"/>
                      </a:lnTo>
                      <a:lnTo>
                        <a:pt x="1017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3" name="Google Shape;6193;p56"/>
                <p:cNvSpPr/>
                <p:nvPr/>
              </p:nvSpPr>
              <p:spPr>
                <a:xfrm>
                  <a:off x="909900" y="311452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53" y="1"/>
                      </a:moveTo>
                      <a:cubicBezTo>
                        <a:pt x="495" y="1"/>
                        <a:pt x="434" y="10"/>
                        <a:pt x="374" y="30"/>
                      </a:cubicBezTo>
                      <a:cubicBezTo>
                        <a:pt x="125" y="132"/>
                        <a:pt x="0" y="416"/>
                        <a:pt x="91" y="676"/>
                      </a:cubicBezTo>
                      <a:cubicBezTo>
                        <a:pt x="170" y="870"/>
                        <a:pt x="360" y="989"/>
                        <a:pt x="563" y="989"/>
                      </a:cubicBezTo>
                      <a:cubicBezTo>
                        <a:pt x="620" y="989"/>
                        <a:pt x="679" y="979"/>
                        <a:pt x="736" y="959"/>
                      </a:cubicBezTo>
                      <a:cubicBezTo>
                        <a:pt x="986" y="857"/>
                        <a:pt x="1110" y="574"/>
                        <a:pt x="1020" y="314"/>
                      </a:cubicBezTo>
                      <a:cubicBezTo>
                        <a:pt x="949" y="119"/>
                        <a:pt x="761" y="1"/>
                        <a:pt x="55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4" name="Google Shape;6194;p56"/>
                <p:cNvSpPr/>
                <p:nvPr/>
              </p:nvSpPr>
              <p:spPr>
                <a:xfrm>
                  <a:off x="984375" y="3313450"/>
                  <a:ext cx="28050" cy="2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90" extrusionOk="0">
                      <a:moveTo>
                        <a:pt x="572" y="1"/>
                      </a:moveTo>
                      <a:cubicBezTo>
                        <a:pt x="510" y="1"/>
                        <a:pt x="447" y="12"/>
                        <a:pt x="385" y="36"/>
                      </a:cubicBezTo>
                      <a:cubicBezTo>
                        <a:pt x="136" y="138"/>
                        <a:pt x="0" y="421"/>
                        <a:pt x="102" y="670"/>
                      </a:cubicBezTo>
                      <a:cubicBezTo>
                        <a:pt x="180" y="869"/>
                        <a:pt x="364" y="989"/>
                        <a:pt x="557" y="989"/>
                      </a:cubicBezTo>
                      <a:cubicBezTo>
                        <a:pt x="617" y="989"/>
                        <a:pt x="678" y="978"/>
                        <a:pt x="736" y="954"/>
                      </a:cubicBezTo>
                      <a:cubicBezTo>
                        <a:pt x="997" y="852"/>
                        <a:pt x="1121" y="568"/>
                        <a:pt x="1020" y="319"/>
                      </a:cubicBezTo>
                      <a:cubicBezTo>
                        <a:pt x="959" y="120"/>
                        <a:pt x="773" y="1"/>
                        <a:pt x="572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5" name="Google Shape;6195;p56"/>
                <p:cNvSpPr/>
                <p:nvPr/>
              </p:nvSpPr>
              <p:spPr>
                <a:xfrm>
                  <a:off x="959725" y="3247100"/>
                  <a:ext cx="28075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2" extrusionOk="0">
                      <a:moveTo>
                        <a:pt x="547" y="0"/>
                      </a:moveTo>
                      <a:cubicBezTo>
                        <a:pt x="493" y="0"/>
                        <a:pt x="439" y="9"/>
                        <a:pt x="386" y="28"/>
                      </a:cubicBezTo>
                      <a:cubicBezTo>
                        <a:pt x="125" y="130"/>
                        <a:pt x="1" y="413"/>
                        <a:pt x="103" y="663"/>
                      </a:cubicBezTo>
                      <a:cubicBezTo>
                        <a:pt x="172" y="862"/>
                        <a:pt x="353" y="981"/>
                        <a:pt x="551" y="981"/>
                      </a:cubicBezTo>
                      <a:cubicBezTo>
                        <a:pt x="613" y="981"/>
                        <a:pt x="675" y="970"/>
                        <a:pt x="737" y="946"/>
                      </a:cubicBezTo>
                      <a:cubicBezTo>
                        <a:pt x="986" y="844"/>
                        <a:pt x="1122" y="561"/>
                        <a:pt x="1020" y="311"/>
                      </a:cubicBezTo>
                      <a:cubicBezTo>
                        <a:pt x="940" y="124"/>
                        <a:pt x="747" y="0"/>
                        <a:pt x="547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6" name="Google Shape;6196;p56"/>
                <p:cNvSpPr/>
                <p:nvPr/>
              </p:nvSpPr>
              <p:spPr>
                <a:xfrm>
                  <a:off x="934800" y="3180725"/>
                  <a:ext cx="28075" cy="2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6" extrusionOk="0">
                      <a:moveTo>
                        <a:pt x="559" y="0"/>
                      </a:moveTo>
                      <a:cubicBezTo>
                        <a:pt x="502" y="0"/>
                        <a:pt x="443" y="10"/>
                        <a:pt x="386" y="33"/>
                      </a:cubicBezTo>
                      <a:cubicBezTo>
                        <a:pt x="137" y="135"/>
                        <a:pt x="1" y="418"/>
                        <a:pt x="103" y="667"/>
                      </a:cubicBezTo>
                      <a:cubicBezTo>
                        <a:pt x="181" y="866"/>
                        <a:pt x="364" y="986"/>
                        <a:pt x="558" y="986"/>
                      </a:cubicBezTo>
                      <a:cubicBezTo>
                        <a:pt x="618" y="986"/>
                        <a:pt x="678" y="974"/>
                        <a:pt x="737" y="950"/>
                      </a:cubicBezTo>
                      <a:cubicBezTo>
                        <a:pt x="998" y="860"/>
                        <a:pt x="1122" y="577"/>
                        <a:pt x="1020" y="316"/>
                      </a:cubicBezTo>
                      <a:cubicBezTo>
                        <a:pt x="950" y="130"/>
                        <a:pt x="762" y="0"/>
                        <a:pt x="55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7" name="Google Shape;6197;p56"/>
                <p:cNvSpPr/>
                <p:nvPr/>
              </p:nvSpPr>
              <p:spPr>
                <a:xfrm>
                  <a:off x="938775" y="3292575"/>
                  <a:ext cx="28050" cy="2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6" extrusionOk="0">
                      <a:moveTo>
                        <a:pt x="564" y="0"/>
                      </a:moveTo>
                      <a:cubicBezTo>
                        <a:pt x="506" y="0"/>
                        <a:pt x="445" y="10"/>
                        <a:pt x="386" y="33"/>
                      </a:cubicBezTo>
                      <a:cubicBezTo>
                        <a:pt x="125" y="135"/>
                        <a:pt x="1" y="418"/>
                        <a:pt x="102" y="667"/>
                      </a:cubicBezTo>
                      <a:cubicBezTo>
                        <a:pt x="180" y="866"/>
                        <a:pt x="364" y="986"/>
                        <a:pt x="557" y="986"/>
                      </a:cubicBezTo>
                      <a:cubicBezTo>
                        <a:pt x="617" y="986"/>
                        <a:pt x="678" y="974"/>
                        <a:pt x="737" y="950"/>
                      </a:cubicBezTo>
                      <a:cubicBezTo>
                        <a:pt x="997" y="860"/>
                        <a:pt x="1122" y="577"/>
                        <a:pt x="1020" y="316"/>
                      </a:cubicBezTo>
                      <a:cubicBezTo>
                        <a:pt x="958" y="131"/>
                        <a:pt x="772" y="0"/>
                        <a:pt x="564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8" name="Google Shape;6198;p56"/>
                <p:cNvSpPr/>
                <p:nvPr/>
              </p:nvSpPr>
              <p:spPr>
                <a:xfrm>
                  <a:off x="914150" y="322637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48" y="1"/>
                      </a:moveTo>
                      <a:cubicBezTo>
                        <a:pt x="490" y="1"/>
                        <a:pt x="431" y="10"/>
                        <a:pt x="374" y="30"/>
                      </a:cubicBezTo>
                      <a:cubicBezTo>
                        <a:pt x="125" y="132"/>
                        <a:pt x="0" y="416"/>
                        <a:pt x="91" y="676"/>
                      </a:cubicBezTo>
                      <a:cubicBezTo>
                        <a:pt x="170" y="870"/>
                        <a:pt x="360" y="989"/>
                        <a:pt x="563" y="989"/>
                      </a:cubicBezTo>
                      <a:cubicBezTo>
                        <a:pt x="620" y="989"/>
                        <a:pt x="679" y="979"/>
                        <a:pt x="736" y="959"/>
                      </a:cubicBezTo>
                      <a:cubicBezTo>
                        <a:pt x="986" y="857"/>
                        <a:pt x="1110" y="574"/>
                        <a:pt x="1019" y="314"/>
                      </a:cubicBezTo>
                      <a:cubicBezTo>
                        <a:pt x="940" y="119"/>
                        <a:pt x="751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199" name="Google Shape;6199;p56"/>
                <p:cNvSpPr/>
                <p:nvPr/>
              </p:nvSpPr>
              <p:spPr>
                <a:xfrm>
                  <a:off x="889225" y="316025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7" y="954"/>
                      </a:cubicBezTo>
                      <a:cubicBezTo>
                        <a:pt x="997" y="852"/>
                        <a:pt x="1122" y="569"/>
                        <a:pt x="1020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0" name="Google Shape;6200;p56"/>
                <p:cNvSpPr/>
                <p:nvPr/>
              </p:nvSpPr>
              <p:spPr>
                <a:xfrm>
                  <a:off x="843625" y="3139375"/>
                  <a:ext cx="28075" cy="2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5" extrusionOk="0">
                      <a:moveTo>
                        <a:pt x="553" y="0"/>
                      </a:moveTo>
                      <a:cubicBezTo>
                        <a:pt x="497" y="0"/>
                        <a:pt x="441" y="11"/>
                        <a:pt x="386" y="33"/>
                      </a:cubicBezTo>
                      <a:cubicBezTo>
                        <a:pt x="125" y="135"/>
                        <a:pt x="1" y="418"/>
                        <a:pt x="103" y="667"/>
                      </a:cubicBezTo>
                      <a:cubicBezTo>
                        <a:pt x="173" y="860"/>
                        <a:pt x="357" y="985"/>
                        <a:pt x="558" y="985"/>
                      </a:cubicBezTo>
                      <a:cubicBezTo>
                        <a:pt x="617" y="985"/>
                        <a:pt x="678" y="974"/>
                        <a:pt x="737" y="951"/>
                      </a:cubicBezTo>
                      <a:cubicBezTo>
                        <a:pt x="986" y="849"/>
                        <a:pt x="1122" y="565"/>
                        <a:pt x="1020" y="316"/>
                      </a:cubicBezTo>
                      <a:cubicBezTo>
                        <a:pt x="941" y="131"/>
                        <a:pt x="751" y="0"/>
                        <a:pt x="5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1" name="Google Shape;6201;p56"/>
                <p:cNvSpPr/>
                <p:nvPr/>
              </p:nvSpPr>
              <p:spPr>
                <a:xfrm>
                  <a:off x="918375" y="3338225"/>
                  <a:ext cx="27800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" h="989" extrusionOk="0">
                      <a:moveTo>
                        <a:pt x="548" y="1"/>
                      </a:moveTo>
                      <a:cubicBezTo>
                        <a:pt x="491" y="1"/>
                        <a:pt x="432" y="10"/>
                        <a:pt x="375" y="30"/>
                      </a:cubicBezTo>
                      <a:cubicBezTo>
                        <a:pt x="126" y="132"/>
                        <a:pt x="1" y="416"/>
                        <a:pt x="92" y="676"/>
                      </a:cubicBezTo>
                      <a:cubicBezTo>
                        <a:pt x="171" y="870"/>
                        <a:pt x="361" y="989"/>
                        <a:pt x="564" y="989"/>
                      </a:cubicBezTo>
                      <a:cubicBezTo>
                        <a:pt x="621" y="989"/>
                        <a:pt x="680" y="979"/>
                        <a:pt x="737" y="959"/>
                      </a:cubicBezTo>
                      <a:cubicBezTo>
                        <a:pt x="986" y="857"/>
                        <a:pt x="1111" y="574"/>
                        <a:pt x="1020" y="314"/>
                      </a:cubicBezTo>
                      <a:cubicBezTo>
                        <a:pt x="941" y="119"/>
                        <a:pt x="751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2" name="Google Shape;6202;p56"/>
                <p:cNvSpPr/>
                <p:nvPr/>
              </p:nvSpPr>
              <p:spPr>
                <a:xfrm>
                  <a:off x="893475" y="327210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6" y="954"/>
                      </a:cubicBezTo>
                      <a:cubicBezTo>
                        <a:pt x="997" y="852"/>
                        <a:pt x="1122" y="569"/>
                        <a:pt x="1020" y="320"/>
                      </a:cubicBezTo>
                      <a:cubicBezTo>
                        <a:pt x="942" y="121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3" name="Google Shape;6203;p56"/>
                <p:cNvSpPr/>
                <p:nvPr/>
              </p:nvSpPr>
              <p:spPr>
                <a:xfrm>
                  <a:off x="868275" y="3205725"/>
                  <a:ext cx="28050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2" extrusionOk="0">
                      <a:moveTo>
                        <a:pt x="565" y="0"/>
                      </a:moveTo>
                      <a:cubicBezTo>
                        <a:pt x="506" y="0"/>
                        <a:pt x="445" y="10"/>
                        <a:pt x="385" y="30"/>
                      </a:cubicBezTo>
                      <a:cubicBezTo>
                        <a:pt x="136" y="120"/>
                        <a:pt x="0" y="403"/>
                        <a:pt x="102" y="664"/>
                      </a:cubicBezTo>
                      <a:cubicBezTo>
                        <a:pt x="181" y="856"/>
                        <a:pt x="368" y="981"/>
                        <a:pt x="563" y="981"/>
                      </a:cubicBezTo>
                      <a:cubicBezTo>
                        <a:pt x="621" y="981"/>
                        <a:pt x="680" y="970"/>
                        <a:pt x="736" y="947"/>
                      </a:cubicBezTo>
                      <a:cubicBezTo>
                        <a:pt x="997" y="845"/>
                        <a:pt x="1122" y="562"/>
                        <a:pt x="1020" y="313"/>
                      </a:cubicBezTo>
                      <a:cubicBezTo>
                        <a:pt x="958" y="119"/>
                        <a:pt x="772" y="0"/>
                        <a:pt x="565" y="0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4" name="Google Shape;6204;p56"/>
                <p:cNvSpPr/>
                <p:nvPr/>
              </p:nvSpPr>
              <p:spPr>
                <a:xfrm>
                  <a:off x="872525" y="3317575"/>
                  <a:ext cx="28050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2" extrusionOk="0">
                      <a:moveTo>
                        <a:pt x="560" y="0"/>
                      </a:moveTo>
                      <a:cubicBezTo>
                        <a:pt x="502" y="0"/>
                        <a:pt x="443" y="10"/>
                        <a:pt x="385" y="30"/>
                      </a:cubicBezTo>
                      <a:cubicBezTo>
                        <a:pt x="136" y="120"/>
                        <a:pt x="0" y="403"/>
                        <a:pt x="102" y="664"/>
                      </a:cubicBezTo>
                      <a:cubicBezTo>
                        <a:pt x="181" y="856"/>
                        <a:pt x="367" y="981"/>
                        <a:pt x="563" y="981"/>
                      </a:cubicBezTo>
                      <a:cubicBezTo>
                        <a:pt x="621" y="981"/>
                        <a:pt x="680" y="970"/>
                        <a:pt x="736" y="947"/>
                      </a:cubicBezTo>
                      <a:cubicBezTo>
                        <a:pt x="997" y="845"/>
                        <a:pt x="1121" y="562"/>
                        <a:pt x="1019" y="313"/>
                      </a:cubicBezTo>
                      <a:cubicBezTo>
                        <a:pt x="958" y="119"/>
                        <a:pt x="765" y="0"/>
                        <a:pt x="56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5" name="Google Shape;6205;p56"/>
                <p:cNvSpPr/>
                <p:nvPr/>
              </p:nvSpPr>
              <p:spPr>
                <a:xfrm>
                  <a:off x="847875" y="3251225"/>
                  <a:ext cx="28050" cy="2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7" extrusionOk="0">
                      <a:moveTo>
                        <a:pt x="553" y="0"/>
                      </a:moveTo>
                      <a:cubicBezTo>
                        <a:pt x="497" y="0"/>
                        <a:pt x="441" y="11"/>
                        <a:pt x="386" y="33"/>
                      </a:cubicBezTo>
                      <a:cubicBezTo>
                        <a:pt x="125" y="135"/>
                        <a:pt x="1" y="418"/>
                        <a:pt x="103" y="667"/>
                      </a:cubicBezTo>
                      <a:cubicBezTo>
                        <a:pt x="172" y="866"/>
                        <a:pt x="353" y="986"/>
                        <a:pt x="551" y="986"/>
                      </a:cubicBezTo>
                      <a:cubicBezTo>
                        <a:pt x="613" y="986"/>
                        <a:pt x="675" y="975"/>
                        <a:pt x="737" y="951"/>
                      </a:cubicBezTo>
                      <a:cubicBezTo>
                        <a:pt x="986" y="849"/>
                        <a:pt x="1122" y="566"/>
                        <a:pt x="1020" y="316"/>
                      </a:cubicBezTo>
                      <a:cubicBezTo>
                        <a:pt x="941" y="131"/>
                        <a:pt x="751" y="0"/>
                        <a:pt x="5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6" name="Google Shape;6206;p56"/>
                <p:cNvSpPr/>
                <p:nvPr/>
              </p:nvSpPr>
              <p:spPr>
                <a:xfrm>
                  <a:off x="822950" y="3184925"/>
                  <a:ext cx="28075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8" extrusionOk="0">
                      <a:moveTo>
                        <a:pt x="565" y="1"/>
                      </a:moveTo>
                      <a:cubicBezTo>
                        <a:pt x="506" y="1"/>
                        <a:pt x="445" y="12"/>
                        <a:pt x="386" y="35"/>
                      </a:cubicBezTo>
                      <a:cubicBezTo>
                        <a:pt x="137" y="137"/>
                        <a:pt x="1" y="420"/>
                        <a:pt x="103" y="669"/>
                      </a:cubicBezTo>
                      <a:cubicBezTo>
                        <a:pt x="181" y="868"/>
                        <a:pt x="364" y="988"/>
                        <a:pt x="558" y="988"/>
                      </a:cubicBezTo>
                      <a:cubicBezTo>
                        <a:pt x="618" y="988"/>
                        <a:pt x="678" y="976"/>
                        <a:pt x="737" y="952"/>
                      </a:cubicBezTo>
                      <a:cubicBezTo>
                        <a:pt x="998" y="862"/>
                        <a:pt x="1122" y="578"/>
                        <a:pt x="1020" y="318"/>
                      </a:cubicBezTo>
                      <a:cubicBezTo>
                        <a:pt x="950" y="126"/>
                        <a:pt x="766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7" name="Google Shape;6207;p56"/>
                <p:cNvSpPr/>
                <p:nvPr/>
              </p:nvSpPr>
              <p:spPr>
                <a:xfrm>
                  <a:off x="777375" y="316450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7" y="954"/>
                      </a:cubicBezTo>
                      <a:cubicBezTo>
                        <a:pt x="997" y="852"/>
                        <a:pt x="1122" y="569"/>
                        <a:pt x="1020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8" name="Google Shape;6208;p56"/>
                <p:cNvSpPr/>
                <p:nvPr/>
              </p:nvSpPr>
              <p:spPr>
                <a:xfrm>
                  <a:off x="852125" y="3363075"/>
                  <a:ext cx="28050" cy="2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7" extrusionOk="0">
                      <a:moveTo>
                        <a:pt x="553" y="0"/>
                      </a:moveTo>
                      <a:cubicBezTo>
                        <a:pt x="497" y="0"/>
                        <a:pt x="440" y="11"/>
                        <a:pt x="386" y="33"/>
                      </a:cubicBezTo>
                      <a:cubicBezTo>
                        <a:pt x="125" y="135"/>
                        <a:pt x="1" y="418"/>
                        <a:pt x="102" y="668"/>
                      </a:cubicBezTo>
                      <a:cubicBezTo>
                        <a:pt x="172" y="867"/>
                        <a:pt x="353" y="986"/>
                        <a:pt x="551" y="986"/>
                      </a:cubicBezTo>
                      <a:cubicBezTo>
                        <a:pt x="612" y="986"/>
                        <a:pt x="675" y="975"/>
                        <a:pt x="737" y="951"/>
                      </a:cubicBezTo>
                      <a:cubicBezTo>
                        <a:pt x="986" y="849"/>
                        <a:pt x="1122" y="566"/>
                        <a:pt x="1020" y="316"/>
                      </a:cubicBezTo>
                      <a:cubicBezTo>
                        <a:pt x="940" y="131"/>
                        <a:pt x="751" y="0"/>
                        <a:pt x="553" y="0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09" name="Google Shape;6209;p56"/>
                <p:cNvSpPr/>
                <p:nvPr/>
              </p:nvSpPr>
              <p:spPr>
                <a:xfrm>
                  <a:off x="826925" y="3296775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71" y="1"/>
                      </a:moveTo>
                      <a:cubicBezTo>
                        <a:pt x="510" y="1"/>
                        <a:pt x="448" y="12"/>
                        <a:pt x="386" y="35"/>
                      </a:cubicBezTo>
                      <a:cubicBezTo>
                        <a:pt x="125" y="137"/>
                        <a:pt x="0" y="420"/>
                        <a:pt x="102" y="669"/>
                      </a:cubicBezTo>
                      <a:cubicBezTo>
                        <a:pt x="180" y="868"/>
                        <a:pt x="364" y="988"/>
                        <a:pt x="557" y="988"/>
                      </a:cubicBezTo>
                      <a:cubicBezTo>
                        <a:pt x="617" y="988"/>
                        <a:pt x="678" y="976"/>
                        <a:pt x="737" y="952"/>
                      </a:cubicBezTo>
                      <a:cubicBezTo>
                        <a:pt x="997" y="850"/>
                        <a:pt x="1122" y="567"/>
                        <a:pt x="1020" y="318"/>
                      </a:cubicBezTo>
                      <a:cubicBezTo>
                        <a:pt x="959" y="126"/>
                        <a:pt x="776" y="1"/>
                        <a:pt x="571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0" name="Google Shape;6210;p56"/>
                <p:cNvSpPr/>
                <p:nvPr/>
              </p:nvSpPr>
              <p:spPr>
                <a:xfrm>
                  <a:off x="802300" y="323062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47" y="1"/>
                      </a:moveTo>
                      <a:cubicBezTo>
                        <a:pt x="490" y="1"/>
                        <a:pt x="431" y="10"/>
                        <a:pt x="374" y="30"/>
                      </a:cubicBezTo>
                      <a:cubicBezTo>
                        <a:pt x="125" y="132"/>
                        <a:pt x="0" y="415"/>
                        <a:pt x="91" y="676"/>
                      </a:cubicBezTo>
                      <a:cubicBezTo>
                        <a:pt x="170" y="870"/>
                        <a:pt x="360" y="989"/>
                        <a:pt x="563" y="989"/>
                      </a:cubicBezTo>
                      <a:cubicBezTo>
                        <a:pt x="620" y="989"/>
                        <a:pt x="679" y="979"/>
                        <a:pt x="736" y="959"/>
                      </a:cubicBezTo>
                      <a:cubicBezTo>
                        <a:pt x="985" y="857"/>
                        <a:pt x="1110" y="574"/>
                        <a:pt x="1019" y="314"/>
                      </a:cubicBezTo>
                      <a:cubicBezTo>
                        <a:pt x="940" y="119"/>
                        <a:pt x="751" y="1"/>
                        <a:pt x="54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1" name="Google Shape;6211;p56"/>
                <p:cNvSpPr/>
                <p:nvPr/>
              </p:nvSpPr>
              <p:spPr>
                <a:xfrm>
                  <a:off x="806525" y="334247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48" y="1"/>
                      </a:moveTo>
                      <a:cubicBezTo>
                        <a:pt x="491" y="1"/>
                        <a:pt x="432" y="10"/>
                        <a:pt x="375" y="30"/>
                      </a:cubicBezTo>
                      <a:cubicBezTo>
                        <a:pt x="126" y="132"/>
                        <a:pt x="1" y="416"/>
                        <a:pt x="92" y="676"/>
                      </a:cubicBezTo>
                      <a:cubicBezTo>
                        <a:pt x="171" y="870"/>
                        <a:pt x="360" y="989"/>
                        <a:pt x="564" y="989"/>
                      </a:cubicBezTo>
                      <a:cubicBezTo>
                        <a:pt x="621" y="989"/>
                        <a:pt x="680" y="979"/>
                        <a:pt x="737" y="959"/>
                      </a:cubicBezTo>
                      <a:cubicBezTo>
                        <a:pt x="986" y="857"/>
                        <a:pt x="1111" y="574"/>
                        <a:pt x="1020" y="314"/>
                      </a:cubicBezTo>
                      <a:cubicBezTo>
                        <a:pt x="941" y="119"/>
                        <a:pt x="751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2" name="Google Shape;6212;p56"/>
                <p:cNvSpPr/>
                <p:nvPr/>
              </p:nvSpPr>
              <p:spPr>
                <a:xfrm>
                  <a:off x="781625" y="327635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6" y="954"/>
                      </a:cubicBezTo>
                      <a:cubicBezTo>
                        <a:pt x="997" y="852"/>
                        <a:pt x="1122" y="569"/>
                        <a:pt x="1020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3" name="Google Shape;6213;p56"/>
                <p:cNvSpPr/>
                <p:nvPr/>
              </p:nvSpPr>
              <p:spPr>
                <a:xfrm>
                  <a:off x="756425" y="3209950"/>
                  <a:ext cx="280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3" extrusionOk="0">
                      <a:moveTo>
                        <a:pt x="565" y="1"/>
                      </a:moveTo>
                      <a:cubicBezTo>
                        <a:pt x="506" y="1"/>
                        <a:pt x="445" y="10"/>
                        <a:pt x="385" y="30"/>
                      </a:cubicBezTo>
                      <a:cubicBezTo>
                        <a:pt x="136" y="121"/>
                        <a:pt x="0" y="404"/>
                        <a:pt x="102" y="665"/>
                      </a:cubicBezTo>
                      <a:cubicBezTo>
                        <a:pt x="181" y="857"/>
                        <a:pt x="368" y="982"/>
                        <a:pt x="563" y="982"/>
                      </a:cubicBezTo>
                      <a:cubicBezTo>
                        <a:pt x="621" y="982"/>
                        <a:pt x="680" y="971"/>
                        <a:pt x="736" y="948"/>
                      </a:cubicBezTo>
                      <a:cubicBezTo>
                        <a:pt x="997" y="846"/>
                        <a:pt x="1121" y="563"/>
                        <a:pt x="1020" y="314"/>
                      </a:cubicBezTo>
                      <a:cubicBezTo>
                        <a:pt x="958" y="119"/>
                        <a:pt x="772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4" name="Google Shape;6214;p56"/>
                <p:cNvSpPr/>
                <p:nvPr/>
              </p:nvSpPr>
              <p:spPr>
                <a:xfrm>
                  <a:off x="711100" y="3189175"/>
                  <a:ext cx="28075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8" extrusionOk="0">
                      <a:moveTo>
                        <a:pt x="565" y="1"/>
                      </a:moveTo>
                      <a:cubicBezTo>
                        <a:pt x="506" y="1"/>
                        <a:pt x="445" y="11"/>
                        <a:pt x="386" y="35"/>
                      </a:cubicBezTo>
                      <a:cubicBezTo>
                        <a:pt x="137" y="137"/>
                        <a:pt x="1" y="420"/>
                        <a:pt x="103" y="669"/>
                      </a:cubicBezTo>
                      <a:cubicBezTo>
                        <a:pt x="181" y="868"/>
                        <a:pt x="364" y="988"/>
                        <a:pt x="558" y="988"/>
                      </a:cubicBezTo>
                      <a:cubicBezTo>
                        <a:pt x="617" y="988"/>
                        <a:pt x="678" y="976"/>
                        <a:pt x="737" y="952"/>
                      </a:cubicBezTo>
                      <a:cubicBezTo>
                        <a:pt x="998" y="861"/>
                        <a:pt x="1122" y="578"/>
                        <a:pt x="1020" y="318"/>
                      </a:cubicBezTo>
                      <a:cubicBezTo>
                        <a:pt x="950" y="125"/>
                        <a:pt x="766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5" name="Google Shape;6215;p56"/>
                <p:cNvSpPr/>
                <p:nvPr/>
              </p:nvSpPr>
              <p:spPr>
                <a:xfrm>
                  <a:off x="785875" y="338820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7" y="988"/>
                        <a:pt x="563" y="988"/>
                      </a:cubicBezTo>
                      <a:cubicBezTo>
                        <a:pt x="621" y="988"/>
                        <a:pt x="680" y="977"/>
                        <a:pt x="736" y="954"/>
                      </a:cubicBezTo>
                      <a:cubicBezTo>
                        <a:pt x="997" y="852"/>
                        <a:pt x="1121" y="569"/>
                        <a:pt x="1019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6" name="Google Shape;6216;p56"/>
                <p:cNvSpPr/>
                <p:nvPr/>
              </p:nvSpPr>
              <p:spPr>
                <a:xfrm>
                  <a:off x="760675" y="3321825"/>
                  <a:ext cx="28050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2" extrusionOk="0">
                      <a:moveTo>
                        <a:pt x="560" y="0"/>
                      </a:moveTo>
                      <a:cubicBezTo>
                        <a:pt x="502" y="0"/>
                        <a:pt x="443" y="10"/>
                        <a:pt x="385" y="30"/>
                      </a:cubicBezTo>
                      <a:cubicBezTo>
                        <a:pt x="136" y="120"/>
                        <a:pt x="0" y="403"/>
                        <a:pt x="102" y="664"/>
                      </a:cubicBezTo>
                      <a:cubicBezTo>
                        <a:pt x="181" y="856"/>
                        <a:pt x="367" y="981"/>
                        <a:pt x="563" y="981"/>
                      </a:cubicBezTo>
                      <a:cubicBezTo>
                        <a:pt x="621" y="981"/>
                        <a:pt x="679" y="970"/>
                        <a:pt x="736" y="947"/>
                      </a:cubicBezTo>
                      <a:cubicBezTo>
                        <a:pt x="997" y="845"/>
                        <a:pt x="1121" y="562"/>
                        <a:pt x="1019" y="313"/>
                      </a:cubicBezTo>
                      <a:cubicBezTo>
                        <a:pt x="958" y="119"/>
                        <a:pt x="765" y="0"/>
                        <a:pt x="560" y="0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7" name="Google Shape;6217;p56"/>
                <p:cNvSpPr/>
                <p:nvPr/>
              </p:nvSpPr>
              <p:spPr>
                <a:xfrm>
                  <a:off x="736025" y="3255400"/>
                  <a:ext cx="28050" cy="2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90" extrusionOk="0">
                      <a:moveTo>
                        <a:pt x="565" y="1"/>
                      </a:moveTo>
                      <a:cubicBezTo>
                        <a:pt x="505" y="1"/>
                        <a:pt x="445" y="12"/>
                        <a:pt x="386" y="36"/>
                      </a:cubicBezTo>
                      <a:cubicBezTo>
                        <a:pt x="125" y="138"/>
                        <a:pt x="1" y="421"/>
                        <a:pt x="103" y="670"/>
                      </a:cubicBezTo>
                      <a:cubicBezTo>
                        <a:pt x="172" y="869"/>
                        <a:pt x="353" y="989"/>
                        <a:pt x="551" y="989"/>
                      </a:cubicBezTo>
                      <a:cubicBezTo>
                        <a:pt x="613" y="989"/>
                        <a:pt x="675" y="978"/>
                        <a:pt x="737" y="954"/>
                      </a:cubicBezTo>
                      <a:cubicBezTo>
                        <a:pt x="986" y="852"/>
                        <a:pt x="1122" y="568"/>
                        <a:pt x="1020" y="319"/>
                      </a:cubicBezTo>
                      <a:cubicBezTo>
                        <a:pt x="942" y="120"/>
                        <a:pt x="759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8" name="Google Shape;6218;p56"/>
                <p:cNvSpPr/>
                <p:nvPr/>
              </p:nvSpPr>
              <p:spPr>
                <a:xfrm>
                  <a:off x="725825" y="3179175"/>
                  <a:ext cx="267000" cy="10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80" h="4174" extrusionOk="0">
                      <a:moveTo>
                        <a:pt x="10433" y="0"/>
                      </a:moveTo>
                      <a:cubicBezTo>
                        <a:pt x="10411" y="0"/>
                        <a:pt x="10388" y="5"/>
                        <a:pt x="10365" y="16"/>
                      </a:cubicBezTo>
                      <a:cubicBezTo>
                        <a:pt x="6978" y="1284"/>
                        <a:pt x="3580" y="2564"/>
                        <a:pt x="193" y="3833"/>
                      </a:cubicBezTo>
                      <a:cubicBezTo>
                        <a:pt x="0" y="3894"/>
                        <a:pt x="90" y="4173"/>
                        <a:pt x="257" y="4173"/>
                      </a:cubicBezTo>
                      <a:cubicBezTo>
                        <a:pt x="277" y="4173"/>
                        <a:pt x="297" y="4169"/>
                        <a:pt x="318" y="4161"/>
                      </a:cubicBezTo>
                      <a:cubicBezTo>
                        <a:pt x="3705" y="2881"/>
                        <a:pt x="7103" y="1613"/>
                        <a:pt x="10489" y="333"/>
                      </a:cubicBezTo>
                      <a:cubicBezTo>
                        <a:pt x="10680" y="273"/>
                        <a:pt x="10596" y="0"/>
                        <a:pt x="104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19" name="Google Shape;6219;p56"/>
                <p:cNvSpPr/>
                <p:nvPr/>
              </p:nvSpPr>
              <p:spPr>
                <a:xfrm>
                  <a:off x="853250" y="3121325"/>
                  <a:ext cx="104650" cy="25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" h="10337" extrusionOk="0">
                      <a:moveTo>
                        <a:pt x="217" y="1"/>
                      </a:moveTo>
                      <a:cubicBezTo>
                        <a:pt x="109" y="1"/>
                        <a:pt x="1" y="103"/>
                        <a:pt x="57" y="245"/>
                      </a:cubicBezTo>
                      <a:cubicBezTo>
                        <a:pt x="1315" y="3575"/>
                        <a:pt x="2561" y="6894"/>
                        <a:pt x="3807" y="10224"/>
                      </a:cubicBezTo>
                      <a:cubicBezTo>
                        <a:pt x="3831" y="10303"/>
                        <a:pt x="3893" y="10336"/>
                        <a:pt x="3956" y="10336"/>
                      </a:cubicBezTo>
                      <a:cubicBezTo>
                        <a:pt x="4067" y="10336"/>
                        <a:pt x="4185" y="10236"/>
                        <a:pt x="4135" y="10100"/>
                      </a:cubicBezTo>
                      <a:cubicBezTo>
                        <a:pt x="2867" y="6770"/>
                        <a:pt x="1621" y="3440"/>
                        <a:pt x="375" y="121"/>
                      </a:cubicBezTo>
                      <a:cubicBezTo>
                        <a:pt x="345" y="37"/>
                        <a:pt x="281" y="1"/>
                        <a:pt x="21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0" name="Google Shape;6220;p56"/>
                <p:cNvSpPr/>
                <p:nvPr/>
              </p:nvSpPr>
              <p:spPr>
                <a:xfrm>
                  <a:off x="888675" y="3149825"/>
                  <a:ext cx="66825" cy="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901" extrusionOk="0">
                      <a:moveTo>
                        <a:pt x="1083" y="357"/>
                      </a:moveTo>
                      <a:cubicBezTo>
                        <a:pt x="1150" y="357"/>
                        <a:pt x="1223" y="377"/>
                        <a:pt x="1302" y="419"/>
                      </a:cubicBezTo>
                      <a:cubicBezTo>
                        <a:pt x="1875" y="733"/>
                        <a:pt x="919" y="1777"/>
                        <a:pt x="369" y="2306"/>
                      </a:cubicBezTo>
                      <a:lnTo>
                        <a:pt x="369" y="2306"/>
                      </a:lnTo>
                      <a:cubicBezTo>
                        <a:pt x="400" y="1604"/>
                        <a:pt x="547" y="357"/>
                        <a:pt x="1083" y="357"/>
                      </a:cubicBezTo>
                      <a:close/>
                      <a:moveTo>
                        <a:pt x="1052" y="0"/>
                      </a:moveTo>
                      <a:cubicBezTo>
                        <a:pt x="72" y="0"/>
                        <a:pt x="1" y="2031"/>
                        <a:pt x="11" y="2730"/>
                      </a:cubicBezTo>
                      <a:cubicBezTo>
                        <a:pt x="11" y="2803"/>
                        <a:pt x="47" y="2849"/>
                        <a:pt x="97" y="2870"/>
                      </a:cubicBezTo>
                      <a:lnTo>
                        <a:pt x="97" y="2870"/>
                      </a:lnTo>
                      <a:cubicBezTo>
                        <a:pt x="122" y="2889"/>
                        <a:pt x="153" y="2900"/>
                        <a:pt x="185" y="2900"/>
                      </a:cubicBezTo>
                      <a:cubicBezTo>
                        <a:pt x="220" y="2900"/>
                        <a:pt x="258" y="2887"/>
                        <a:pt x="294" y="2855"/>
                      </a:cubicBezTo>
                      <a:cubicBezTo>
                        <a:pt x="759" y="2447"/>
                        <a:pt x="2673" y="635"/>
                        <a:pt x="1438" y="91"/>
                      </a:cubicBezTo>
                      <a:cubicBezTo>
                        <a:pt x="1296" y="29"/>
                        <a:pt x="1167" y="0"/>
                        <a:pt x="105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1" name="Google Shape;6221;p56"/>
                <p:cNvSpPr/>
                <p:nvPr/>
              </p:nvSpPr>
              <p:spPr>
                <a:xfrm>
                  <a:off x="888575" y="3214200"/>
                  <a:ext cx="85950" cy="4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8" h="1808" extrusionOk="0">
                      <a:moveTo>
                        <a:pt x="606" y="359"/>
                      </a:moveTo>
                      <a:cubicBezTo>
                        <a:pt x="1375" y="400"/>
                        <a:pt x="2783" y="565"/>
                        <a:pt x="2552" y="1174"/>
                      </a:cubicBezTo>
                      <a:cubicBezTo>
                        <a:pt x="2476" y="1368"/>
                        <a:pt x="2346" y="1447"/>
                        <a:pt x="2186" y="1447"/>
                      </a:cubicBezTo>
                      <a:cubicBezTo>
                        <a:pt x="1725" y="1447"/>
                        <a:pt x="1012" y="789"/>
                        <a:pt x="606" y="359"/>
                      </a:cubicBezTo>
                      <a:close/>
                      <a:moveTo>
                        <a:pt x="207" y="1"/>
                      </a:moveTo>
                      <a:cubicBezTo>
                        <a:pt x="188" y="1"/>
                        <a:pt x="169" y="4"/>
                        <a:pt x="151" y="9"/>
                      </a:cubicBezTo>
                      <a:lnTo>
                        <a:pt x="151" y="9"/>
                      </a:lnTo>
                      <a:cubicBezTo>
                        <a:pt x="97" y="16"/>
                        <a:pt x="60" y="46"/>
                        <a:pt x="42" y="87"/>
                      </a:cubicBezTo>
                      <a:lnTo>
                        <a:pt x="42" y="87"/>
                      </a:lnTo>
                      <a:cubicBezTo>
                        <a:pt x="5" y="140"/>
                        <a:pt x="1" y="212"/>
                        <a:pt x="60" y="280"/>
                      </a:cubicBezTo>
                      <a:cubicBezTo>
                        <a:pt x="438" y="724"/>
                        <a:pt x="1454" y="1808"/>
                        <a:pt x="2210" y="1808"/>
                      </a:cubicBezTo>
                      <a:cubicBezTo>
                        <a:pt x="2475" y="1808"/>
                        <a:pt x="2708" y="1674"/>
                        <a:pt x="2869" y="1333"/>
                      </a:cubicBezTo>
                      <a:cubicBezTo>
                        <a:pt x="3438" y="152"/>
                        <a:pt x="1000" y="16"/>
                        <a:pt x="258" y="8"/>
                      </a:cubicBezTo>
                      <a:lnTo>
                        <a:pt x="258" y="8"/>
                      </a:lnTo>
                      <a:cubicBezTo>
                        <a:pt x="242" y="3"/>
                        <a:pt x="224" y="1"/>
                        <a:pt x="20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2" name="Google Shape;6222;p56"/>
                <p:cNvSpPr/>
                <p:nvPr/>
              </p:nvSpPr>
              <p:spPr>
                <a:xfrm>
                  <a:off x="831175" y="3214075"/>
                  <a:ext cx="66825" cy="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901" extrusionOk="0">
                      <a:moveTo>
                        <a:pt x="2305" y="595"/>
                      </a:moveTo>
                      <a:lnTo>
                        <a:pt x="2305" y="595"/>
                      </a:lnTo>
                      <a:cubicBezTo>
                        <a:pt x="2273" y="1298"/>
                        <a:pt x="2126" y="2544"/>
                        <a:pt x="1591" y="2544"/>
                      </a:cubicBezTo>
                      <a:cubicBezTo>
                        <a:pt x="1524" y="2544"/>
                        <a:pt x="1451" y="2524"/>
                        <a:pt x="1371" y="2482"/>
                      </a:cubicBezTo>
                      <a:cubicBezTo>
                        <a:pt x="798" y="2168"/>
                        <a:pt x="1754" y="1124"/>
                        <a:pt x="2305" y="595"/>
                      </a:cubicBezTo>
                      <a:close/>
                      <a:moveTo>
                        <a:pt x="2491" y="0"/>
                      </a:moveTo>
                      <a:cubicBezTo>
                        <a:pt x="2455" y="0"/>
                        <a:pt x="2416" y="14"/>
                        <a:pt x="2379" y="47"/>
                      </a:cubicBezTo>
                      <a:cubicBezTo>
                        <a:pt x="1915" y="454"/>
                        <a:pt x="0" y="2267"/>
                        <a:pt x="1235" y="2810"/>
                      </a:cubicBezTo>
                      <a:cubicBezTo>
                        <a:pt x="1377" y="2873"/>
                        <a:pt x="1506" y="2901"/>
                        <a:pt x="1621" y="2901"/>
                      </a:cubicBezTo>
                      <a:cubicBezTo>
                        <a:pt x="2601" y="2901"/>
                        <a:pt x="2672" y="870"/>
                        <a:pt x="2662" y="171"/>
                      </a:cubicBezTo>
                      <a:cubicBezTo>
                        <a:pt x="2662" y="104"/>
                        <a:pt x="2631" y="59"/>
                        <a:pt x="2587" y="36"/>
                      </a:cubicBezTo>
                      <a:lnTo>
                        <a:pt x="2587" y="36"/>
                      </a:lnTo>
                      <a:cubicBezTo>
                        <a:pt x="2560" y="14"/>
                        <a:pt x="252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3" name="Google Shape;6223;p56"/>
                <p:cNvSpPr/>
                <p:nvPr/>
              </p:nvSpPr>
              <p:spPr>
                <a:xfrm>
                  <a:off x="812125" y="3177025"/>
                  <a:ext cx="85975" cy="4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9" h="1808" extrusionOk="0">
                      <a:moveTo>
                        <a:pt x="1253" y="362"/>
                      </a:moveTo>
                      <a:cubicBezTo>
                        <a:pt x="1714" y="362"/>
                        <a:pt x="2427" y="1019"/>
                        <a:pt x="2833" y="1449"/>
                      </a:cubicBezTo>
                      <a:lnTo>
                        <a:pt x="2833" y="1449"/>
                      </a:lnTo>
                      <a:cubicBezTo>
                        <a:pt x="2064" y="1408"/>
                        <a:pt x="656" y="1243"/>
                        <a:pt x="887" y="634"/>
                      </a:cubicBezTo>
                      <a:cubicBezTo>
                        <a:pt x="964" y="440"/>
                        <a:pt x="1093" y="362"/>
                        <a:pt x="1253" y="362"/>
                      </a:cubicBezTo>
                      <a:close/>
                      <a:moveTo>
                        <a:pt x="1225" y="1"/>
                      </a:moveTo>
                      <a:cubicBezTo>
                        <a:pt x="958" y="1"/>
                        <a:pt x="723" y="134"/>
                        <a:pt x="558" y="475"/>
                      </a:cubicBezTo>
                      <a:cubicBezTo>
                        <a:pt x="1" y="1656"/>
                        <a:pt x="2440" y="1792"/>
                        <a:pt x="3181" y="1800"/>
                      </a:cubicBezTo>
                      <a:lnTo>
                        <a:pt x="3181" y="1800"/>
                      </a:lnTo>
                      <a:cubicBezTo>
                        <a:pt x="3198" y="1805"/>
                        <a:pt x="3215" y="1808"/>
                        <a:pt x="3232" y="1808"/>
                      </a:cubicBezTo>
                      <a:cubicBezTo>
                        <a:pt x="3251" y="1808"/>
                        <a:pt x="3270" y="1805"/>
                        <a:pt x="3288" y="1799"/>
                      </a:cubicBezTo>
                      <a:lnTo>
                        <a:pt x="3288" y="1799"/>
                      </a:lnTo>
                      <a:cubicBezTo>
                        <a:pt x="3342" y="1793"/>
                        <a:pt x="3379" y="1762"/>
                        <a:pt x="3398" y="1721"/>
                      </a:cubicBezTo>
                      <a:lnTo>
                        <a:pt x="3398" y="1721"/>
                      </a:lnTo>
                      <a:cubicBezTo>
                        <a:pt x="3434" y="1668"/>
                        <a:pt x="3438" y="1597"/>
                        <a:pt x="3379" y="1529"/>
                      </a:cubicBezTo>
                      <a:cubicBezTo>
                        <a:pt x="3002" y="1084"/>
                        <a:pt x="1985" y="1"/>
                        <a:pt x="122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</p:grpSp>
          <p:grpSp>
            <p:nvGrpSpPr>
              <p:cNvPr id="6224" name="Google Shape;6224;p56"/>
              <p:cNvGrpSpPr/>
              <p:nvPr/>
            </p:nvGrpSpPr>
            <p:grpSpPr>
              <a:xfrm>
                <a:off x="9529754" y="631312"/>
                <a:ext cx="723536" cy="728778"/>
                <a:chOff x="725550" y="3326525"/>
                <a:chExt cx="352000" cy="354550"/>
              </a:xfrm>
            </p:grpSpPr>
            <p:sp>
              <p:nvSpPr>
                <p:cNvPr id="6225" name="Google Shape;6225;p56"/>
                <p:cNvSpPr/>
                <p:nvPr/>
              </p:nvSpPr>
              <p:spPr>
                <a:xfrm>
                  <a:off x="725550" y="3326525"/>
                  <a:ext cx="352000" cy="35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80" h="14182" extrusionOk="0">
                      <a:moveTo>
                        <a:pt x="4293" y="0"/>
                      </a:moveTo>
                      <a:lnTo>
                        <a:pt x="1" y="9979"/>
                      </a:lnTo>
                      <a:lnTo>
                        <a:pt x="9798" y="14181"/>
                      </a:lnTo>
                      <a:lnTo>
                        <a:pt x="14080" y="4214"/>
                      </a:lnTo>
                      <a:lnTo>
                        <a:pt x="429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6" name="Google Shape;6226;p56"/>
                <p:cNvSpPr/>
                <p:nvPr/>
              </p:nvSpPr>
              <p:spPr>
                <a:xfrm>
                  <a:off x="811475" y="3361250"/>
                  <a:ext cx="118150" cy="25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6" h="10333" extrusionOk="0">
                      <a:moveTo>
                        <a:pt x="4491" y="0"/>
                      </a:moveTo>
                      <a:cubicBezTo>
                        <a:pt x="4430" y="0"/>
                        <a:pt x="4373" y="31"/>
                        <a:pt x="4345" y="106"/>
                      </a:cubicBezTo>
                      <a:lnTo>
                        <a:pt x="52" y="10085"/>
                      </a:lnTo>
                      <a:cubicBezTo>
                        <a:pt x="0" y="10226"/>
                        <a:pt x="118" y="10333"/>
                        <a:pt x="231" y="10333"/>
                      </a:cubicBezTo>
                      <a:cubicBezTo>
                        <a:pt x="291" y="10333"/>
                        <a:pt x="349" y="10303"/>
                        <a:pt x="381" y="10232"/>
                      </a:cubicBezTo>
                      <a:lnTo>
                        <a:pt x="4673" y="242"/>
                      </a:lnTo>
                      <a:cubicBezTo>
                        <a:pt x="4725" y="109"/>
                        <a:pt x="4603" y="0"/>
                        <a:pt x="449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7" name="Google Shape;6227;p56"/>
                <p:cNvSpPr/>
                <p:nvPr/>
              </p:nvSpPr>
              <p:spPr>
                <a:xfrm>
                  <a:off x="787625" y="3413250"/>
                  <a:ext cx="257575" cy="1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" h="4567" extrusionOk="0">
                      <a:moveTo>
                        <a:pt x="235" y="0"/>
                      </a:moveTo>
                      <a:cubicBezTo>
                        <a:pt x="73" y="0"/>
                        <a:pt x="1" y="260"/>
                        <a:pt x="168" y="348"/>
                      </a:cubicBezTo>
                      <a:cubicBezTo>
                        <a:pt x="3441" y="1753"/>
                        <a:pt x="6703" y="3146"/>
                        <a:pt x="9966" y="4550"/>
                      </a:cubicBezTo>
                      <a:cubicBezTo>
                        <a:pt x="9991" y="4561"/>
                        <a:pt x="10016" y="4566"/>
                        <a:pt x="10039" y="4566"/>
                      </a:cubicBezTo>
                      <a:cubicBezTo>
                        <a:pt x="10211" y="4566"/>
                        <a:pt x="10302" y="4302"/>
                        <a:pt x="10113" y="4222"/>
                      </a:cubicBezTo>
                      <a:cubicBezTo>
                        <a:pt x="6839" y="2829"/>
                        <a:pt x="3589" y="1424"/>
                        <a:pt x="315" y="20"/>
                      </a:cubicBezTo>
                      <a:cubicBezTo>
                        <a:pt x="287" y="6"/>
                        <a:pt x="260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8" name="Google Shape;6228;p56"/>
                <p:cNvSpPr/>
                <p:nvPr/>
              </p:nvSpPr>
              <p:spPr>
                <a:xfrm>
                  <a:off x="824950" y="3386825"/>
                  <a:ext cx="64250" cy="7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" h="2982" extrusionOk="0">
                      <a:moveTo>
                        <a:pt x="1600" y="377"/>
                      </a:moveTo>
                      <a:cubicBezTo>
                        <a:pt x="2111" y="377"/>
                        <a:pt x="2193" y="1637"/>
                        <a:pt x="2195" y="2355"/>
                      </a:cubicBezTo>
                      <a:lnTo>
                        <a:pt x="2195" y="2355"/>
                      </a:lnTo>
                      <a:cubicBezTo>
                        <a:pt x="1642" y="1776"/>
                        <a:pt x="719" y="655"/>
                        <a:pt x="1484" y="397"/>
                      </a:cubicBezTo>
                      <a:cubicBezTo>
                        <a:pt x="1525" y="384"/>
                        <a:pt x="1563" y="377"/>
                        <a:pt x="1600" y="377"/>
                      </a:cubicBezTo>
                      <a:close/>
                      <a:moveTo>
                        <a:pt x="1658" y="1"/>
                      </a:moveTo>
                      <a:cubicBezTo>
                        <a:pt x="1568" y="1"/>
                        <a:pt x="1469" y="22"/>
                        <a:pt x="1359" y="69"/>
                      </a:cubicBezTo>
                      <a:cubicBezTo>
                        <a:pt x="0" y="635"/>
                        <a:pt x="1699" y="2391"/>
                        <a:pt x="2266" y="2934"/>
                      </a:cubicBezTo>
                      <a:cubicBezTo>
                        <a:pt x="2301" y="2967"/>
                        <a:pt x="2338" y="2981"/>
                        <a:pt x="2374" y="2981"/>
                      </a:cubicBezTo>
                      <a:cubicBezTo>
                        <a:pt x="2411" y="2981"/>
                        <a:pt x="2446" y="2967"/>
                        <a:pt x="2475" y="2943"/>
                      </a:cubicBezTo>
                      <a:lnTo>
                        <a:pt x="2475" y="2943"/>
                      </a:lnTo>
                      <a:cubicBezTo>
                        <a:pt x="2514" y="2921"/>
                        <a:pt x="2543" y="2881"/>
                        <a:pt x="2549" y="2821"/>
                      </a:cubicBezTo>
                      <a:cubicBezTo>
                        <a:pt x="2549" y="2821"/>
                        <a:pt x="2549" y="2821"/>
                        <a:pt x="2549" y="2821"/>
                      </a:cubicBezTo>
                      <a:lnTo>
                        <a:pt x="2549" y="2821"/>
                      </a:lnTo>
                      <a:cubicBezTo>
                        <a:pt x="2553" y="2801"/>
                        <a:pt x="2553" y="2781"/>
                        <a:pt x="2551" y="2760"/>
                      </a:cubicBezTo>
                      <a:lnTo>
                        <a:pt x="2551" y="2760"/>
                      </a:lnTo>
                      <a:cubicBezTo>
                        <a:pt x="2569" y="2094"/>
                        <a:pt x="2551" y="1"/>
                        <a:pt x="165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29" name="Google Shape;6229;p56"/>
                <p:cNvSpPr/>
                <p:nvPr/>
              </p:nvSpPr>
              <p:spPr>
                <a:xfrm>
                  <a:off x="880175" y="3417750"/>
                  <a:ext cx="83300" cy="4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2" h="1753" extrusionOk="0">
                      <a:moveTo>
                        <a:pt x="2243" y="372"/>
                      </a:moveTo>
                      <a:cubicBezTo>
                        <a:pt x="2377" y="372"/>
                        <a:pt x="2485" y="428"/>
                        <a:pt x="2548" y="565"/>
                      </a:cubicBezTo>
                      <a:cubicBezTo>
                        <a:pt x="2883" y="1279"/>
                        <a:pt x="1491" y="1394"/>
                        <a:pt x="686" y="1394"/>
                      </a:cubicBezTo>
                      <a:cubicBezTo>
                        <a:pt x="668" y="1394"/>
                        <a:pt x="650" y="1394"/>
                        <a:pt x="633" y="1394"/>
                      </a:cubicBezTo>
                      <a:lnTo>
                        <a:pt x="633" y="1394"/>
                      </a:lnTo>
                      <a:cubicBezTo>
                        <a:pt x="1063" y="988"/>
                        <a:pt x="1799" y="372"/>
                        <a:pt x="2243" y="372"/>
                      </a:cubicBezTo>
                      <a:close/>
                      <a:moveTo>
                        <a:pt x="2306" y="0"/>
                      </a:moveTo>
                      <a:cubicBezTo>
                        <a:pt x="1584" y="0"/>
                        <a:pt x="508" y="1015"/>
                        <a:pt x="121" y="1406"/>
                      </a:cubicBezTo>
                      <a:lnTo>
                        <a:pt x="121" y="1406"/>
                      </a:lnTo>
                      <a:cubicBezTo>
                        <a:pt x="94" y="1422"/>
                        <a:pt x="72" y="1445"/>
                        <a:pt x="56" y="1472"/>
                      </a:cubicBezTo>
                      <a:lnTo>
                        <a:pt x="56" y="1472"/>
                      </a:lnTo>
                      <a:cubicBezTo>
                        <a:pt x="0" y="1536"/>
                        <a:pt x="7" y="1604"/>
                        <a:pt x="45" y="1655"/>
                      </a:cubicBezTo>
                      <a:lnTo>
                        <a:pt x="45" y="1655"/>
                      </a:lnTo>
                      <a:cubicBezTo>
                        <a:pt x="67" y="1701"/>
                        <a:pt x="111" y="1736"/>
                        <a:pt x="181" y="1743"/>
                      </a:cubicBezTo>
                      <a:cubicBezTo>
                        <a:pt x="298" y="1748"/>
                        <a:pt x="452" y="1753"/>
                        <a:pt x="627" y="1753"/>
                      </a:cubicBezTo>
                      <a:cubicBezTo>
                        <a:pt x="1627" y="1753"/>
                        <a:pt x="3331" y="1596"/>
                        <a:pt x="2888" y="440"/>
                      </a:cubicBezTo>
                      <a:cubicBezTo>
                        <a:pt x="2767" y="124"/>
                        <a:pt x="2558" y="0"/>
                        <a:pt x="23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30" name="Google Shape;6230;p56"/>
                <p:cNvSpPr/>
                <p:nvPr/>
              </p:nvSpPr>
              <p:spPr>
                <a:xfrm>
                  <a:off x="879675" y="3452200"/>
                  <a:ext cx="645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981" extrusionOk="0">
                      <a:moveTo>
                        <a:pt x="378" y="620"/>
                      </a:moveTo>
                      <a:lnTo>
                        <a:pt x="378" y="620"/>
                      </a:lnTo>
                      <a:cubicBezTo>
                        <a:pt x="928" y="1198"/>
                        <a:pt x="1855" y="2326"/>
                        <a:pt x="1096" y="2585"/>
                      </a:cubicBezTo>
                      <a:cubicBezTo>
                        <a:pt x="1054" y="2598"/>
                        <a:pt x="1015" y="2604"/>
                        <a:pt x="978" y="2604"/>
                      </a:cubicBezTo>
                      <a:cubicBezTo>
                        <a:pt x="459" y="2604"/>
                        <a:pt x="382" y="1337"/>
                        <a:pt x="378" y="620"/>
                      </a:cubicBezTo>
                      <a:close/>
                      <a:moveTo>
                        <a:pt x="206" y="1"/>
                      </a:moveTo>
                      <a:cubicBezTo>
                        <a:pt x="175" y="1"/>
                        <a:pt x="145" y="11"/>
                        <a:pt x="119" y="28"/>
                      </a:cubicBezTo>
                      <a:lnTo>
                        <a:pt x="119" y="28"/>
                      </a:lnTo>
                      <a:cubicBezTo>
                        <a:pt x="71" y="47"/>
                        <a:pt x="35" y="90"/>
                        <a:pt x="31" y="161"/>
                      </a:cubicBezTo>
                      <a:cubicBezTo>
                        <a:pt x="31" y="161"/>
                        <a:pt x="31" y="161"/>
                        <a:pt x="31" y="161"/>
                      </a:cubicBezTo>
                      <a:lnTo>
                        <a:pt x="31" y="161"/>
                      </a:lnTo>
                      <a:cubicBezTo>
                        <a:pt x="28" y="179"/>
                        <a:pt x="27" y="197"/>
                        <a:pt x="29" y="215"/>
                      </a:cubicBezTo>
                      <a:lnTo>
                        <a:pt x="29" y="215"/>
                      </a:lnTo>
                      <a:cubicBezTo>
                        <a:pt x="0" y="867"/>
                        <a:pt x="15" y="2981"/>
                        <a:pt x="920" y="2981"/>
                      </a:cubicBezTo>
                      <a:cubicBezTo>
                        <a:pt x="1011" y="2981"/>
                        <a:pt x="1111" y="2959"/>
                        <a:pt x="1221" y="2913"/>
                      </a:cubicBezTo>
                      <a:cubicBezTo>
                        <a:pt x="2580" y="2347"/>
                        <a:pt x="881" y="591"/>
                        <a:pt x="314" y="47"/>
                      </a:cubicBezTo>
                      <a:cubicBezTo>
                        <a:pt x="279" y="15"/>
                        <a:pt x="242" y="1"/>
                        <a:pt x="20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  <p:sp>
              <p:nvSpPr>
                <p:cNvPr id="6231" name="Google Shape;6231;p56"/>
                <p:cNvSpPr/>
                <p:nvPr/>
              </p:nvSpPr>
              <p:spPr>
                <a:xfrm>
                  <a:off x="805925" y="3452000"/>
                  <a:ext cx="83075" cy="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1771" extrusionOk="0">
                      <a:moveTo>
                        <a:pt x="2646" y="358"/>
                      </a:moveTo>
                      <a:cubicBezTo>
                        <a:pt x="2664" y="358"/>
                        <a:pt x="2682" y="359"/>
                        <a:pt x="2700" y="359"/>
                      </a:cubicBezTo>
                      <a:lnTo>
                        <a:pt x="2700" y="359"/>
                      </a:lnTo>
                      <a:cubicBezTo>
                        <a:pt x="2270" y="765"/>
                        <a:pt x="1533" y="1381"/>
                        <a:pt x="1090" y="1381"/>
                      </a:cubicBezTo>
                      <a:cubicBezTo>
                        <a:pt x="955" y="1381"/>
                        <a:pt x="848" y="1324"/>
                        <a:pt x="784" y="1188"/>
                      </a:cubicBezTo>
                      <a:cubicBezTo>
                        <a:pt x="449" y="473"/>
                        <a:pt x="1841" y="358"/>
                        <a:pt x="2646" y="358"/>
                      </a:cubicBezTo>
                      <a:close/>
                      <a:moveTo>
                        <a:pt x="2709" y="0"/>
                      </a:moveTo>
                      <a:cubicBezTo>
                        <a:pt x="1709" y="0"/>
                        <a:pt x="0" y="158"/>
                        <a:pt x="444" y="1335"/>
                      </a:cubicBezTo>
                      <a:cubicBezTo>
                        <a:pt x="565" y="1648"/>
                        <a:pt x="773" y="1770"/>
                        <a:pt x="1024" y="1770"/>
                      </a:cubicBezTo>
                      <a:cubicBezTo>
                        <a:pt x="1782" y="1770"/>
                        <a:pt x="2932" y="654"/>
                        <a:pt x="3264" y="305"/>
                      </a:cubicBezTo>
                      <a:cubicBezTo>
                        <a:pt x="3318" y="243"/>
                        <a:pt x="3322" y="180"/>
                        <a:pt x="3299" y="128"/>
                      </a:cubicBezTo>
                      <a:lnTo>
                        <a:pt x="3299" y="128"/>
                      </a:lnTo>
                      <a:cubicBezTo>
                        <a:pt x="3283" y="68"/>
                        <a:pt x="3236" y="18"/>
                        <a:pt x="3151" y="10"/>
                      </a:cubicBezTo>
                      <a:cubicBezTo>
                        <a:pt x="3035" y="5"/>
                        <a:pt x="2883" y="0"/>
                        <a:pt x="27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598" tIns="121598" rIns="121598" bIns="121598" anchor="ctr" anchorCtr="0">
                  <a:noAutofit/>
                </a:bodyPr>
                <a:lstStyle/>
                <a:p>
                  <a:endParaRPr sz="2479"/>
                </a:p>
              </p:txBody>
            </p:sp>
          </p:grpSp>
        </p:grpSp>
        <p:grpSp>
          <p:nvGrpSpPr>
            <p:cNvPr id="6232" name="Google Shape;6232;p56"/>
            <p:cNvGrpSpPr/>
            <p:nvPr/>
          </p:nvGrpSpPr>
          <p:grpSpPr>
            <a:xfrm rot="1621118">
              <a:off x="3531545" y="3960253"/>
              <a:ext cx="770041" cy="302630"/>
              <a:chOff x="9971983" y="3037112"/>
              <a:chExt cx="628146" cy="222482"/>
            </a:xfrm>
          </p:grpSpPr>
          <p:sp>
            <p:nvSpPr>
              <p:cNvPr id="6233" name="Google Shape;6233;p56"/>
              <p:cNvSpPr/>
              <p:nvPr/>
            </p:nvSpPr>
            <p:spPr>
              <a:xfrm>
                <a:off x="9971983" y="3037112"/>
                <a:ext cx="628146" cy="222482"/>
              </a:xfrm>
              <a:custGeom>
                <a:avLst/>
                <a:gdLst/>
                <a:ahLst/>
                <a:cxnLst/>
                <a:rect l="l" t="t" r="r" b="b"/>
                <a:pathLst>
                  <a:path w="17821" h="6312" extrusionOk="0">
                    <a:moveTo>
                      <a:pt x="7925" y="0"/>
                    </a:moveTo>
                    <a:cubicBezTo>
                      <a:pt x="4657" y="0"/>
                      <a:pt x="1802" y="56"/>
                      <a:pt x="1644" y="247"/>
                    </a:cubicBezTo>
                    <a:cubicBezTo>
                      <a:pt x="1227" y="705"/>
                      <a:pt x="152" y="5042"/>
                      <a:pt x="152" y="5042"/>
                    </a:cubicBezTo>
                    <a:cubicBezTo>
                      <a:pt x="152" y="5042"/>
                      <a:pt x="0" y="6311"/>
                      <a:pt x="972" y="6311"/>
                    </a:cubicBezTo>
                    <a:cubicBezTo>
                      <a:pt x="1167" y="6311"/>
                      <a:pt x="1408" y="6260"/>
                      <a:pt x="1704" y="6137"/>
                    </a:cubicBezTo>
                    <a:cubicBezTo>
                      <a:pt x="2756" y="5671"/>
                      <a:pt x="3270" y="3652"/>
                      <a:pt x="4385" y="3652"/>
                    </a:cubicBezTo>
                    <a:cubicBezTo>
                      <a:pt x="4557" y="3652"/>
                      <a:pt x="4743" y="3700"/>
                      <a:pt x="4947" y="3809"/>
                    </a:cubicBezTo>
                    <a:cubicBezTo>
                      <a:pt x="5730" y="4230"/>
                      <a:pt x="6245" y="4505"/>
                      <a:pt x="6777" y="4505"/>
                    </a:cubicBezTo>
                    <a:cubicBezTo>
                      <a:pt x="7300" y="4505"/>
                      <a:pt x="7840" y="4240"/>
                      <a:pt x="8668" y="3590"/>
                    </a:cubicBezTo>
                    <a:cubicBezTo>
                      <a:pt x="9659" y="2802"/>
                      <a:pt x="10270" y="2558"/>
                      <a:pt x="10738" y="2558"/>
                    </a:cubicBezTo>
                    <a:cubicBezTo>
                      <a:pt x="11050" y="2558"/>
                      <a:pt x="11298" y="2667"/>
                      <a:pt x="11553" y="2794"/>
                    </a:cubicBezTo>
                    <a:cubicBezTo>
                      <a:pt x="11946" y="2989"/>
                      <a:pt x="12311" y="3074"/>
                      <a:pt x="12655" y="3074"/>
                    </a:cubicBezTo>
                    <a:cubicBezTo>
                      <a:pt x="13719" y="3074"/>
                      <a:pt x="14594" y="2259"/>
                      <a:pt x="15572" y="1342"/>
                    </a:cubicBezTo>
                    <a:cubicBezTo>
                      <a:pt x="16845" y="108"/>
                      <a:pt x="17820" y="108"/>
                      <a:pt x="17820" y="108"/>
                    </a:cubicBezTo>
                    <a:cubicBezTo>
                      <a:pt x="17820" y="108"/>
                      <a:pt x="12472" y="0"/>
                      <a:pt x="79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234" name="Google Shape;6234;p56"/>
              <p:cNvSpPr/>
              <p:nvPr/>
            </p:nvSpPr>
            <p:spPr>
              <a:xfrm>
                <a:off x="9988549" y="3172039"/>
                <a:ext cx="34402" cy="75077"/>
              </a:xfrm>
              <a:custGeom>
                <a:avLst/>
                <a:gdLst/>
                <a:ahLst/>
                <a:cxnLst/>
                <a:rect l="l" t="t" r="r" b="b"/>
                <a:pathLst>
                  <a:path w="976" h="2130" extrusionOk="0">
                    <a:moveTo>
                      <a:pt x="538" y="1"/>
                    </a:moveTo>
                    <a:cubicBezTo>
                      <a:pt x="538" y="1"/>
                      <a:pt x="398" y="120"/>
                      <a:pt x="239" y="339"/>
                    </a:cubicBezTo>
                    <a:cubicBezTo>
                      <a:pt x="140" y="558"/>
                      <a:pt x="1" y="916"/>
                      <a:pt x="40" y="1254"/>
                    </a:cubicBezTo>
                    <a:cubicBezTo>
                      <a:pt x="40" y="1354"/>
                      <a:pt x="60" y="1453"/>
                      <a:pt x="80" y="1533"/>
                    </a:cubicBezTo>
                    <a:cubicBezTo>
                      <a:pt x="140" y="1632"/>
                      <a:pt x="160" y="1712"/>
                      <a:pt x="199" y="1791"/>
                    </a:cubicBezTo>
                    <a:cubicBezTo>
                      <a:pt x="259" y="1851"/>
                      <a:pt x="299" y="1911"/>
                      <a:pt x="379" y="1950"/>
                    </a:cubicBezTo>
                    <a:cubicBezTo>
                      <a:pt x="438" y="2010"/>
                      <a:pt x="478" y="2030"/>
                      <a:pt x="558" y="2050"/>
                    </a:cubicBezTo>
                    <a:cubicBezTo>
                      <a:pt x="637" y="2090"/>
                      <a:pt x="677" y="2110"/>
                      <a:pt x="737" y="2110"/>
                    </a:cubicBezTo>
                    <a:cubicBezTo>
                      <a:pt x="776" y="2130"/>
                      <a:pt x="836" y="2130"/>
                      <a:pt x="856" y="2130"/>
                    </a:cubicBezTo>
                    <a:lnTo>
                      <a:pt x="975" y="2130"/>
                    </a:lnTo>
                    <a:cubicBezTo>
                      <a:pt x="975" y="2130"/>
                      <a:pt x="956" y="2110"/>
                      <a:pt x="876" y="2090"/>
                    </a:cubicBezTo>
                    <a:cubicBezTo>
                      <a:pt x="856" y="2090"/>
                      <a:pt x="836" y="2050"/>
                      <a:pt x="776" y="2030"/>
                    </a:cubicBezTo>
                    <a:cubicBezTo>
                      <a:pt x="737" y="2010"/>
                      <a:pt x="697" y="1950"/>
                      <a:pt x="657" y="1931"/>
                    </a:cubicBezTo>
                    <a:cubicBezTo>
                      <a:pt x="597" y="1911"/>
                      <a:pt x="578" y="1851"/>
                      <a:pt x="538" y="1811"/>
                    </a:cubicBezTo>
                    <a:cubicBezTo>
                      <a:pt x="478" y="1791"/>
                      <a:pt x="458" y="1712"/>
                      <a:pt x="438" y="1652"/>
                    </a:cubicBezTo>
                    <a:cubicBezTo>
                      <a:pt x="379" y="1592"/>
                      <a:pt x="379" y="1513"/>
                      <a:pt x="359" y="1453"/>
                    </a:cubicBezTo>
                    <a:cubicBezTo>
                      <a:pt x="359" y="1393"/>
                      <a:pt x="339" y="1314"/>
                      <a:pt x="339" y="1234"/>
                    </a:cubicBezTo>
                    <a:cubicBezTo>
                      <a:pt x="339" y="1095"/>
                      <a:pt x="339" y="936"/>
                      <a:pt x="359" y="797"/>
                    </a:cubicBezTo>
                    <a:cubicBezTo>
                      <a:pt x="379" y="637"/>
                      <a:pt x="398" y="518"/>
                      <a:pt x="438" y="399"/>
                    </a:cubicBezTo>
                    <a:cubicBezTo>
                      <a:pt x="498" y="140"/>
                      <a:pt x="538" y="1"/>
                      <a:pt x="5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235" name="Google Shape;6235;p56"/>
              <p:cNvSpPr/>
              <p:nvPr/>
            </p:nvSpPr>
            <p:spPr>
              <a:xfrm>
                <a:off x="10165985" y="3158715"/>
                <a:ext cx="77157" cy="25272"/>
              </a:xfrm>
              <a:custGeom>
                <a:avLst/>
                <a:gdLst/>
                <a:ahLst/>
                <a:cxnLst/>
                <a:rect l="l" t="t" r="r" b="b"/>
                <a:pathLst>
                  <a:path w="2189" h="717" extrusionOk="0">
                    <a:moveTo>
                      <a:pt x="0" y="1"/>
                    </a:moveTo>
                    <a:cubicBezTo>
                      <a:pt x="0" y="1"/>
                      <a:pt x="100" y="140"/>
                      <a:pt x="279" y="279"/>
                    </a:cubicBezTo>
                    <a:cubicBezTo>
                      <a:pt x="478" y="438"/>
                      <a:pt x="776" y="637"/>
                      <a:pt x="1114" y="697"/>
                    </a:cubicBezTo>
                    <a:cubicBezTo>
                      <a:pt x="1214" y="717"/>
                      <a:pt x="1294" y="717"/>
                      <a:pt x="1393" y="717"/>
                    </a:cubicBezTo>
                    <a:cubicBezTo>
                      <a:pt x="1473" y="717"/>
                      <a:pt x="1572" y="697"/>
                      <a:pt x="1632" y="677"/>
                    </a:cubicBezTo>
                    <a:cubicBezTo>
                      <a:pt x="1731" y="637"/>
                      <a:pt x="1811" y="598"/>
                      <a:pt x="1871" y="538"/>
                    </a:cubicBezTo>
                    <a:cubicBezTo>
                      <a:pt x="1930" y="498"/>
                      <a:pt x="1990" y="438"/>
                      <a:pt x="2010" y="399"/>
                    </a:cubicBezTo>
                    <a:cubicBezTo>
                      <a:pt x="2069" y="339"/>
                      <a:pt x="2089" y="299"/>
                      <a:pt x="2109" y="239"/>
                    </a:cubicBezTo>
                    <a:cubicBezTo>
                      <a:pt x="2129" y="200"/>
                      <a:pt x="2169" y="140"/>
                      <a:pt x="2169" y="120"/>
                    </a:cubicBezTo>
                    <a:cubicBezTo>
                      <a:pt x="2189" y="80"/>
                      <a:pt x="2189" y="21"/>
                      <a:pt x="2189" y="21"/>
                    </a:cubicBezTo>
                    <a:lnTo>
                      <a:pt x="2189" y="21"/>
                    </a:lnTo>
                    <a:lnTo>
                      <a:pt x="2109" y="100"/>
                    </a:lnTo>
                    <a:cubicBezTo>
                      <a:pt x="2089" y="120"/>
                      <a:pt x="2069" y="180"/>
                      <a:pt x="2030" y="200"/>
                    </a:cubicBezTo>
                    <a:cubicBezTo>
                      <a:pt x="2010" y="219"/>
                      <a:pt x="1970" y="239"/>
                      <a:pt x="1910" y="299"/>
                    </a:cubicBezTo>
                    <a:cubicBezTo>
                      <a:pt x="1871" y="339"/>
                      <a:pt x="1811" y="359"/>
                      <a:pt x="1771" y="399"/>
                    </a:cubicBezTo>
                    <a:cubicBezTo>
                      <a:pt x="1711" y="438"/>
                      <a:pt x="1632" y="438"/>
                      <a:pt x="1592" y="478"/>
                    </a:cubicBezTo>
                    <a:cubicBezTo>
                      <a:pt x="1562" y="488"/>
                      <a:pt x="1532" y="488"/>
                      <a:pt x="1500" y="488"/>
                    </a:cubicBezTo>
                    <a:cubicBezTo>
                      <a:pt x="1468" y="488"/>
                      <a:pt x="1433" y="488"/>
                      <a:pt x="1393" y="498"/>
                    </a:cubicBezTo>
                    <a:cubicBezTo>
                      <a:pt x="1313" y="498"/>
                      <a:pt x="1234" y="498"/>
                      <a:pt x="1174" y="478"/>
                    </a:cubicBezTo>
                    <a:cubicBezTo>
                      <a:pt x="1015" y="438"/>
                      <a:pt x="896" y="399"/>
                      <a:pt x="736" y="339"/>
                    </a:cubicBezTo>
                    <a:cubicBezTo>
                      <a:pt x="597" y="279"/>
                      <a:pt x="478" y="219"/>
                      <a:pt x="378" y="180"/>
                    </a:cubicBezTo>
                    <a:cubicBezTo>
                      <a:pt x="140" y="8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236" name="Google Shape;6236;p56"/>
              <p:cNvSpPr/>
              <p:nvPr/>
            </p:nvSpPr>
            <p:spPr>
              <a:xfrm>
                <a:off x="10381277" y="3105421"/>
                <a:ext cx="77862" cy="30207"/>
              </a:xfrm>
              <a:custGeom>
                <a:avLst/>
                <a:gdLst/>
                <a:ahLst/>
                <a:cxnLst/>
                <a:rect l="l" t="t" r="r" b="b"/>
                <a:pathLst>
                  <a:path w="2209" h="857" extrusionOk="0">
                    <a:moveTo>
                      <a:pt x="2209" y="1"/>
                    </a:moveTo>
                    <a:cubicBezTo>
                      <a:pt x="2209" y="1"/>
                      <a:pt x="2189" y="40"/>
                      <a:pt x="2149" y="100"/>
                    </a:cubicBezTo>
                    <a:cubicBezTo>
                      <a:pt x="2129" y="120"/>
                      <a:pt x="2090" y="140"/>
                      <a:pt x="2070" y="199"/>
                    </a:cubicBezTo>
                    <a:cubicBezTo>
                      <a:pt x="2050" y="239"/>
                      <a:pt x="1990" y="259"/>
                      <a:pt x="1970" y="319"/>
                    </a:cubicBezTo>
                    <a:cubicBezTo>
                      <a:pt x="1950" y="359"/>
                      <a:pt x="1891" y="398"/>
                      <a:pt x="1851" y="438"/>
                    </a:cubicBezTo>
                    <a:cubicBezTo>
                      <a:pt x="1791" y="498"/>
                      <a:pt x="1712" y="518"/>
                      <a:pt x="1672" y="538"/>
                    </a:cubicBezTo>
                    <a:cubicBezTo>
                      <a:pt x="1592" y="558"/>
                      <a:pt x="1552" y="558"/>
                      <a:pt x="1473" y="578"/>
                    </a:cubicBezTo>
                    <a:cubicBezTo>
                      <a:pt x="1393" y="617"/>
                      <a:pt x="1314" y="617"/>
                      <a:pt x="1254" y="617"/>
                    </a:cubicBezTo>
                    <a:cubicBezTo>
                      <a:pt x="1095" y="617"/>
                      <a:pt x="955" y="597"/>
                      <a:pt x="796" y="558"/>
                    </a:cubicBezTo>
                    <a:cubicBezTo>
                      <a:pt x="657" y="538"/>
                      <a:pt x="518" y="498"/>
                      <a:pt x="398" y="458"/>
                    </a:cubicBezTo>
                    <a:cubicBezTo>
                      <a:pt x="160" y="398"/>
                      <a:pt x="0" y="339"/>
                      <a:pt x="0" y="339"/>
                    </a:cubicBezTo>
                    <a:lnTo>
                      <a:pt x="0" y="339"/>
                    </a:lnTo>
                    <a:cubicBezTo>
                      <a:pt x="0" y="339"/>
                      <a:pt x="140" y="458"/>
                      <a:pt x="359" y="597"/>
                    </a:cubicBezTo>
                    <a:cubicBezTo>
                      <a:pt x="577" y="717"/>
                      <a:pt x="896" y="856"/>
                      <a:pt x="1254" y="856"/>
                    </a:cubicBezTo>
                    <a:cubicBezTo>
                      <a:pt x="1353" y="856"/>
                      <a:pt x="1433" y="836"/>
                      <a:pt x="1532" y="836"/>
                    </a:cubicBezTo>
                    <a:cubicBezTo>
                      <a:pt x="1632" y="816"/>
                      <a:pt x="1692" y="796"/>
                      <a:pt x="1771" y="737"/>
                    </a:cubicBezTo>
                    <a:cubicBezTo>
                      <a:pt x="1851" y="697"/>
                      <a:pt x="1930" y="657"/>
                      <a:pt x="1970" y="597"/>
                    </a:cubicBezTo>
                    <a:cubicBezTo>
                      <a:pt x="2030" y="538"/>
                      <a:pt x="2070" y="498"/>
                      <a:pt x="2090" y="418"/>
                    </a:cubicBezTo>
                    <a:cubicBezTo>
                      <a:pt x="2129" y="339"/>
                      <a:pt x="2149" y="299"/>
                      <a:pt x="2169" y="239"/>
                    </a:cubicBezTo>
                    <a:cubicBezTo>
                      <a:pt x="2169" y="199"/>
                      <a:pt x="2189" y="140"/>
                      <a:pt x="2189" y="120"/>
                    </a:cubicBezTo>
                    <a:cubicBezTo>
                      <a:pt x="2209" y="40"/>
                      <a:pt x="2209" y="1"/>
                      <a:pt x="22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grpSp>
          <p:nvGrpSpPr>
            <p:cNvPr id="6237" name="Google Shape;6237;p56"/>
            <p:cNvGrpSpPr/>
            <p:nvPr/>
          </p:nvGrpSpPr>
          <p:grpSpPr>
            <a:xfrm>
              <a:off x="2752116" y="4517791"/>
              <a:ext cx="1771514" cy="613118"/>
              <a:chOff x="7656876" y="4330515"/>
              <a:chExt cx="998036" cy="345419"/>
            </a:xfrm>
          </p:grpSpPr>
          <p:sp>
            <p:nvSpPr>
              <p:cNvPr id="6238" name="Google Shape;6238;p56"/>
              <p:cNvSpPr/>
              <p:nvPr/>
            </p:nvSpPr>
            <p:spPr>
              <a:xfrm rot="-599208">
                <a:off x="7664856" y="4414323"/>
                <a:ext cx="982075" cy="177801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239" name="Google Shape;6239;p56"/>
              <p:cNvSpPr/>
              <p:nvPr/>
            </p:nvSpPr>
            <p:spPr>
              <a:xfrm>
                <a:off x="8136106" y="4428053"/>
                <a:ext cx="159799" cy="62043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6240" name="Google Shape;6240;p56"/>
              <p:cNvSpPr/>
              <p:nvPr/>
            </p:nvSpPr>
            <p:spPr>
              <a:xfrm>
                <a:off x="7828323" y="4499941"/>
                <a:ext cx="126120" cy="58047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sp>
        <p:nvSpPr>
          <p:cNvPr id="135" name="Google Shape;6343;p58"/>
          <p:cNvSpPr/>
          <p:nvPr/>
        </p:nvSpPr>
        <p:spPr>
          <a:xfrm>
            <a:off x="3489070" y="4821698"/>
            <a:ext cx="303405" cy="338753"/>
          </a:xfrm>
          <a:custGeom>
            <a:avLst/>
            <a:gdLst/>
            <a:ahLst/>
            <a:cxnLst/>
            <a:rect l="l" t="t" r="r" b="b"/>
            <a:pathLst>
              <a:path w="11742" h="13110" extrusionOk="0">
                <a:moveTo>
                  <a:pt x="5871" y="1"/>
                </a:moveTo>
                <a:lnTo>
                  <a:pt x="3936" y="4571"/>
                </a:lnTo>
                <a:lnTo>
                  <a:pt x="0" y="6572"/>
                </a:lnTo>
                <a:lnTo>
                  <a:pt x="3936" y="8573"/>
                </a:lnTo>
                <a:lnTo>
                  <a:pt x="5871" y="13110"/>
                </a:lnTo>
                <a:lnTo>
                  <a:pt x="7839" y="8573"/>
                </a:lnTo>
                <a:lnTo>
                  <a:pt x="11742" y="6572"/>
                </a:lnTo>
                <a:lnTo>
                  <a:pt x="7839" y="4571"/>
                </a:lnTo>
                <a:lnTo>
                  <a:pt x="587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136" name="Google Shape;6376;p58"/>
          <p:cNvGrpSpPr/>
          <p:nvPr/>
        </p:nvGrpSpPr>
        <p:grpSpPr>
          <a:xfrm>
            <a:off x="7347695" y="1954362"/>
            <a:ext cx="692155" cy="767965"/>
            <a:chOff x="7511664" y="2315486"/>
            <a:chExt cx="520404" cy="577402"/>
          </a:xfrm>
        </p:grpSpPr>
        <p:sp>
          <p:nvSpPr>
            <p:cNvPr id="137" name="Google Shape;6377;p58"/>
            <p:cNvSpPr/>
            <p:nvPr/>
          </p:nvSpPr>
          <p:spPr>
            <a:xfrm>
              <a:off x="7511664" y="2315486"/>
              <a:ext cx="520404" cy="577402"/>
            </a:xfrm>
            <a:custGeom>
              <a:avLst/>
              <a:gdLst/>
              <a:ahLst/>
              <a:cxnLst/>
              <a:rect l="l" t="t" r="r" b="b"/>
              <a:pathLst>
                <a:path w="6802" h="7547" extrusionOk="0">
                  <a:moveTo>
                    <a:pt x="2849" y="1"/>
                  </a:moveTo>
                  <a:cubicBezTo>
                    <a:pt x="1414" y="1"/>
                    <a:pt x="0" y="1189"/>
                    <a:pt x="619" y="3106"/>
                  </a:cubicBezTo>
                  <a:cubicBezTo>
                    <a:pt x="724" y="3472"/>
                    <a:pt x="987" y="3628"/>
                    <a:pt x="1259" y="3628"/>
                  </a:cubicBezTo>
                  <a:cubicBezTo>
                    <a:pt x="1681" y="3628"/>
                    <a:pt x="2122" y="3253"/>
                    <a:pt x="2020" y="2706"/>
                  </a:cubicBezTo>
                  <a:cubicBezTo>
                    <a:pt x="1855" y="1918"/>
                    <a:pt x="2285" y="1482"/>
                    <a:pt x="2777" y="1482"/>
                  </a:cubicBezTo>
                  <a:cubicBezTo>
                    <a:pt x="3180" y="1482"/>
                    <a:pt x="3626" y="1775"/>
                    <a:pt x="3822" y="2406"/>
                  </a:cubicBezTo>
                  <a:cubicBezTo>
                    <a:pt x="3988" y="2906"/>
                    <a:pt x="4155" y="3440"/>
                    <a:pt x="4289" y="4007"/>
                  </a:cubicBezTo>
                  <a:cubicBezTo>
                    <a:pt x="4555" y="5041"/>
                    <a:pt x="4889" y="6042"/>
                    <a:pt x="5189" y="7076"/>
                  </a:cubicBezTo>
                  <a:cubicBezTo>
                    <a:pt x="5303" y="7405"/>
                    <a:pt x="5576" y="7547"/>
                    <a:pt x="5857" y="7547"/>
                  </a:cubicBezTo>
                  <a:cubicBezTo>
                    <a:pt x="6317" y="7547"/>
                    <a:pt x="6802" y="7167"/>
                    <a:pt x="6657" y="6609"/>
                  </a:cubicBezTo>
                  <a:lnTo>
                    <a:pt x="5156" y="1738"/>
                  </a:lnTo>
                  <a:cubicBezTo>
                    <a:pt x="4781" y="534"/>
                    <a:pt x="3810" y="1"/>
                    <a:pt x="2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38" name="Google Shape;6378;p58"/>
            <p:cNvSpPr/>
            <p:nvPr/>
          </p:nvSpPr>
          <p:spPr>
            <a:xfrm>
              <a:off x="7511664" y="2315486"/>
              <a:ext cx="514436" cy="569445"/>
            </a:xfrm>
            <a:custGeom>
              <a:avLst/>
              <a:gdLst/>
              <a:ahLst/>
              <a:cxnLst/>
              <a:rect l="l" t="t" r="r" b="b"/>
              <a:pathLst>
                <a:path w="6724" h="7443" extrusionOk="0">
                  <a:moveTo>
                    <a:pt x="2849" y="1"/>
                  </a:moveTo>
                  <a:cubicBezTo>
                    <a:pt x="1414" y="1"/>
                    <a:pt x="0" y="1189"/>
                    <a:pt x="619" y="3106"/>
                  </a:cubicBezTo>
                  <a:cubicBezTo>
                    <a:pt x="686" y="3406"/>
                    <a:pt x="886" y="3573"/>
                    <a:pt x="1153" y="3606"/>
                  </a:cubicBezTo>
                  <a:cubicBezTo>
                    <a:pt x="1186" y="3106"/>
                    <a:pt x="1186" y="2506"/>
                    <a:pt x="1186" y="2039"/>
                  </a:cubicBezTo>
                  <a:cubicBezTo>
                    <a:pt x="1249" y="1124"/>
                    <a:pt x="2127" y="598"/>
                    <a:pt x="2934" y="598"/>
                  </a:cubicBezTo>
                  <a:cubicBezTo>
                    <a:pt x="3422" y="598"/>
                    <a:pt x="3883" y="790"/>
                    <a:pt x="4122" y="1205"/>
                  </a:cubicBezTo>
                  <a:cubicBezTo>
                    <a:pt x="4522" y="1905"/>
                    <a:pt x="5790" y="5908"/>
                    <a:pt x="6290" y="7443"/>
                  </a:cubicBezTo>
                  <a:cubicBezTo>
                    <a:pt x="6557" y="7276"/>
                    <a:pt x="6724" y="7009"/>
                    <a:pt x="6657" y="6609"/>
                  </a:cubicBezTo>
                  <a:lnTo>
                    <a:pt x="5156" y="1738"/>
                  </a:lnTo>
                  <a:cubicBezTo>
                    <a:pt x="4781" y="534"/>
                    <a:pt x="3810" y="1"/>
                    <a:pt x="2849" y="1"/>
                  </a:cubicBez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139" name="Google Shape;6384;p58"/>
          <p:cNvGrpSpPr/>
          <p:nvPr/>
        </p:nvGrpSpPr>
        <p:grpSpPr>
          <a:xfrm>
            <a:off x="1979865" y="3456910"/>
            <a:ext cx="514468" cy="881841"/>
            <a:chOff x="1250428" y="2680635"/>
            <a:chExt cx="386808" cy="663021"/>
          </a:xfrm>
        </p:grpSpPr>
        <p:sp>
          <p:nvSpPr>
            <p:cNvPr id="140" name="Google Shape;6385;p58"/>
            <p:cNvSpPr/>
            <p:nvPr/>
          </p:nvSpPr>
          <p:spPr>
            <a:xfrm>
              <a:off x="1270430" y="2758786"/>
              <a:ext cx="363450" cy="583621"/>
            </a:xfrm>
            <a:custGeom>
              <a:avLst/>
              <a:gdLst/>
              <a:ahLst/>
              <a:cxnLst/>
              <a:rect l="l" t="t" r="r" b="b"/>
              <a:pathLst>
                <a:path w="7269" h="11673" extrusionOk="0">
                  <a:moveTo>
                    <a:pt x="5538" y="1"/>
                  </a:moveTo>
                  <a:lnTo>
                    <a:pt x="1201" y="2002"/>
                  </a:lnTo>
                  <a:cubicBezTo>
                    <a:pt x="1201" y="2002"/>
                    <a:pt x="2703" y="5972"/>
                    <a:pt x="2569" y="6605"/>
                  </a:cubicBezTo>
                  <a:cubicBezTo>
                    <a:pt x="2502" y="7206"/>
                    <a:pt x="1" y="10775"/>
                    <a:pt x="1335" y="11542"/>
                  </a:cubicBezTo>
                  <a:cubicBezTo>
                    <a:pt x="1475" y="11631"/>
                    <a:pt x="1655" y="11672"/>
                    <a:pt x="1867" y="11672"/>
                  </a:cubicBezTo>
                  <a:cubicBezTo>
                    <a:pt x="3574" y="11672"/>
                    <a:pt x="7269" y="8955"/>
                    <a:pt x="7239" y="6105"/>
                  </a:cubicBezTo>
                  <a:cubicBezTo>
                    <a:pt x="7206" y="3970"/>
                    <a:pt x="5538" y="1"/>
                    <a:pt x="5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41" name="Google Shape;6386;p58"/>
            <p:cNvSpPr/>
            <p:nvPr/>
          </p:nvSpPr>
          <p:spPr>
            <a:xfrm>
              <a:off x="1530648" y="2992288"/>
              <a:ext cx="101800" cy="171841"/>
            </a:xfrm>
            <a:custGeom>
              <a:avLst/>
              <a:gdLst/>
              <a:ahLst/>
              <a:cxnLst/>
              <a:rect l="l" t="t" r="r" b="b"/>
              <a:pathLst>
                <a:path w="2036" h="3437" extrusionOk="0">
                  <a:moveTo>
                    <a:pt x="1868" y="1"/>
                  </a:moveTo>
                  <a:cubicBezTo>
                    <a:pt x="1735" y="1"/>
                    <a:pt x="1568" y="34"/>
                    <a:pt x="1435" y="101"/>
                  </a:cubicBezTo>
                  <a:cubicBezTo>
                    <a:pt x="501" y="468"/>
                    <a:pt x="0" y="1468"/>
                    <a:pt x="334" y="2369"/>
                  </a:cubicBezTo>
                  <a:cubicBezTo>
                    <a:pt x="534" y="2936"/>
                    <a:pt x="968" y="3270"/>
                    <a:pt x="1501" y="3437"/>
                  </a:cubicBezTo>
                  <a:cubicBezTo>
                    <a:pt x="1835" y="2803"/>
                    <a:pt x="2035" y="2102"/>
                    <a:pt x="2035" y="1368"/>
                  </a:cubicBezTo>
                  <a:cubicBezTo>
                    <a:pt x="2035" y="968"/>
                    <a:pt x="2002" y="501"/>
                    <a:pt x="1868" y="1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42" name="Google Shape;6387;p58"/>
            <p:cNvSpPr/>
            <p:nvPr/>
          </p:nvSpPr>
          <p:spPr>
            <a:xfrm>
              <a:off x="1308782" y="3240740"/>
              <a:ext cx="116800" cy="99245"/>
            </a:xfrm>
            <a:custGeom>
              <a:avLst/>
              <a:gdLst/>
              <a:ahLst/>
              <a:cxnLst/>
              <a:rect l="l" t="t" r="r" b="b"/>
              <a:pathLst>
                <a:path w="2336" h="1985" extrusionOk="0">
                  <a:moveTo>
                    <a:pt x="484" y="0"/>
                  </a:moveTo>
                  <a:cubicBezTo>
                    <a:pt x="456" y="0"/>
                    <a:pt x="429" y="1"/>
                    <a:pt x="401" y="2"/>
                  </a:cubicBezTo>
                  <a:cubicBezTo>
                    <a:pt x="101" y="836"/>
                    <a:pt x="1" y="1570"/>
                    <a:pt x="535" y="1870"/>
                  </a:cubicBezTo>
                  <a:cubicBezTo>
                    <a:pt x="688" y="1947"/>
                    <a:pt x="882" y="1984"/>
                    <a:pt x="1103" y="1984"/>
                  </a:cubicBezTo>
                  <a:cubicBezTo>
                    <a:pt x="1457" y="1984"/>
                    <a:pt x="1884" y="1888"/>
                    <a:pt x="2336" y="1703"/>
                  </a:cubicBezTo>
                  <a:cubicBezTo>
                    <a:pt x="2336" y="1536"/>
                    <a:pt x="2302" y="1336"/>
                    <a:pt x="2269" y="1169"/>
                  </a:cubicBezTo>
                  <a:cubicBezTo>
                    <a:pt x="1948" y="430"/>
                    <a:pt x="1223" y="0"/>
                    <a:pt x="484" y="0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43" name="Google Shape;6388;p58"/>
            <p:cNvSpPr/>
            <p:nvPr/>
          </p:nvSpPr>
          <p:spPr>
            <a:xfrm>
              <a:off x="1353836" y="2757136"/>
              <a:ext cx="283400" cy="586521"/>
            </a:xfrm>
            <a:custGeom>
              <a:avLst/>
              <a:gdLst/>
              <a:ahLst/>
              <a:cxnLst/>
              <a:rect l="l" t="t" r="r" b="b"/>
              <a:pathLst>
                <a:path w="5668" h="11731" extrusionOk="0">
                  <a:moveTo>
                    <a:pt x="3903" y="0"/>
                  </a:moveTo>
                  <a:lnTo>
                    <a:pt x="2936" y="467"/>
                  </a:lnTo>
                  <a:cubicBezTo>
                    <a:pt x="3303" y="1401"/>
                    <a:pt x="4504" y="4470"/>
                    <a:pt x="4537" y="6238"/>
                  </a:cubicBezTo>
                  <a:cubicBezTo>
                    <a:pt x="4570" y="8707"/>
                    <a:pt x="1868" y="11075"/>
                    <a:pt x="0" y="11709"/>
                  </a:cubicBezTo>
                  <a:cubicBezTo>
                    <a:pt x="77" y="11723"/>
                    <a:pt x="160" y="11731"/>
                    <a:pt x="248" y="11731"/>
                  </a:cubicBezTo>
                  <a:cubicBezTo>
                    <a:pt x="1960" y="11731"/>
                    <a:pt x="5668" y="9025"/>
                    <a:pt x="5604" y="6138"/>
                  </a:cubicBezTo>
                  <a:cubicBezTo>
                    <a:pt x="5571" y="3970"/>
                    <a:pt x="3903" y="0"/>
                    <a:pt x="3903" y="0"/>
                  </a:cubicBez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44" name="Google Shape;6389;p58"/>
            <p:cNvSpPr/>
            <p:nvPr/>
          </p:nvSpPr>
          <p:spPr>
            <a:xfrm>
              <a:off x="1250428" y="2680635"/>
              <a:ext cx="356950" cy="229739"/>
            </a:xfrm>
            <a:custGeom>
              <a:avLst/>
              <a:gdLst/>
              <a:ahLst/>
              <a:cxnLst/>
              <a:rect l="l" t="t" r="r" b="b"/>
              <a:pathLst>
                <a:path w="7139" h="4595" extrusionOk="0">
                  <a:moveTo>
                    <a:pt x="5619" y="0"/>
                  </a:moveTo>
                  <a:cubicBezTo>
                    <a:pt x="5502" y="0"/>
                    <a:pt x="5384" y="20"/>
                    <a:pt x="5271" y="63"/>
                  </a:cubicBezTo>
                  <a:lnTo>
                    <a:pt x="834" y="1731"/>
                  </a:lnTo>
                  <a:cubicBezTo>
                    <a:pt x="301" y="1931"/>
                    <a:pt x="0" y="2564"/>
                    <a:pt x="234" y="3098"/>
                  </a:cubicBezTo>
                  <a:lnTo>
                    <a:pt x="501" y="3899"/>
                  </a:lnTo>
                  <a:cubicBezTo>
                    <a:pt x="685" y="4319"/>
                    <a:pt x="1097" y="4595"/>
                    <a:pt x="1540" y="4595"/>
                  </a:cubicBezTo>
                  <a:cubicBezTo>
                    <a:pt x="1660" y="4595"/>
                    <a:pt x="1781" y="4575"/>
                    <a:pt x="1902" y="4533"/>
                  </a:cubicBezTo>
                  <a:lnTo>
                    <a:pt x="6305" y="2865"/>
                  </a:lnTo>
                  <a:cubicBezTo>
                    <a:pt x="6839" y="2665"/>
                    <a:pt x="7139" y="2031"/>
                    <a:pt x="6939" y="1497"/>
                  </a:cubicBezTo>
                  <a:lnTo>
                    <a:pt x="6638" y="696"/>
                  </a:lnTo>
                  <a:cubicBezTo>
                    <a:pt x="6481" y="276"/>
                    <a:pt x="6054" y="0"/>
                    <a:pt x="5619" y="0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45" name="Google Shape;6390;p58"/>
            <p:cNvSpPr/>
            <p:nvPr/>
          </p:nvSpPr>
          <p:spPr>
            <a:xfrm>
              <a:off x="1263779" y="2722086"/>
              <a:ext cx="343600" cy="188291"/>
            </a:xfrm>
            <a:custGeom>
              <a:avLst/>
              <a:gdLst/>
              <a:ahLst/>
              <a:cxnLst/>
              <a:rect l="l" t="t" r="r" b="b"/>
              <a:pathLst>
                <a:path w="6872" h="3766" extrusionOk="0">
                  <a:moveTo>
                    <a:pt x="6405" y="1"/>
                  </a:moveTo>
                  <a:lnTo>
                    <a:pt x="6427" y="58"/>
                  </a:lnTo>
                  <a:lnTo>
                    <a:pt x="6427" y="58"/>
                  </a:lnTo>
                  <a:cubicBezTo>
                    <a:pt x="6421" y="39"/>
                    <a:pt x="6413" y="20"/>
                    <a:pt x="6405" y="1"/>
                  </a:cubicBezTo>
                  <a:close/>
                  <a:moveTo>
                    <a:pt x="6427" y="58"/>
                  </a:moveTo>
                  <a:lnTo>
                    <a:pt x="6427" y="58"/>
                  </a:lnTo>
                  <a:cubicBezTo>
                    <a:pt x="6617" y="579"/>
                    <a:pt x="6319" y="1175"/>
                    <a:pt x="5804" y="1369"/>
                  </a:cubicBezTo>
                  <a:lnTo>
                    <a:pt x="1368" y="3036"/>
                  </a:lnTo>
                  <a:cubicBezTo>
                    <a:pt x="1255" y="3079"/>
                    <a:pt x="1137" y="3099"/>
                    <a:pt x="1020" y="3099"/>
                  </a:cubicBezTo>
                  <a:cubicBezTo>
                    <a:pt x="585" y="3099"/>
                    <a:pt x="158" y="2823"/>
                    <a:pt x="0" y="2403"/>
                  </a:cubicBezTo>
                  <a:lnTo>
                    <a:pt x="0" y="2403"/>
                  </a:lnTo>
                  <a:lnTo>
                    <a:pt x="234" y="3070"/>
                  </a:lnTo>
                  <a:cubicBezTo>
                    <a:pt x="418" y="3490"/>
                    <a:pt x="830" y="3766"/>
                    <a:pt x="1273" y="3766"/>
                  </a:cubicBezTo>
                  <a:cubicBezTo>
                    <a:pt x="1393" y="3766"/>
                    <a:pt x="1514" y="3746"/>
                    <a:pt x="1635" y="3704"/>
                  </a:cubicBezTo>
                  <a:lnTo>
                    <a:pt x="6038" y="2036"/>
                  </a:lnTo>
                  <a:cubicBezTo>
                    <a:pt x="6572" y="1836"/>
                    <a:pt x="6872" y="1202"/>
                    <a:pt x="6672" y="668"/>
                  </a:cubicBezTo>
                  <a:lnTo>
                    <a:pt x="6427" y="5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146" name="Google Shape;6397;p58"/>
          <p:cNvGrpSpPr/>
          <p:nvPr/>
        </p:nvGrpSpPr>
        <p:grpSpPr>
          <a:xfrm>
            <a:off x="1300209" y="4898056"/>
            <a:ext cx="621485" cy="937784"/>
            <a:chOff x="3941151" y="3871820"/>
            <a:chExt cx="467270" cy="705082"/>
          </a:xfrm>
        </p:grpSpPr>
        <p:sp>
          <p:nvSpPr>
            <p:cNvPr id="147" name="Google Shape;6398;p58"/>
            <p:cNvSpPr/>
            <p:nvPr/>
          </p:nvSpPr>
          <p:spPr>
            <a:xfrm>
              <a:off x="3941151" y="3871820"/>
              <a:ext cx="467270" cy="705082"/>
            </a:xfrm>
            <a:custGeom>
              <a:avLst/>
              <a:gdLst/>
              <a:ahLst/>
              <a:cxnLst/>
              <a:rect l="l" t="t" r="r" b="b"/>
              <a:pathLst>
                <a:path w="24052" h="36293" extrusionOk="0">
                  <a:moveTo>
                    <a:pt x="1" y="0"/>
                  </a:moveTo>
                  <a:lnTo>
                    <a:pt x="1" y="36293"/>
                  </a:lnTo>
                  <a:lnTo>
                    <a:pt x="24051" y="36293"/>
                  </a:lnTo>
                  <a:lnTo>
                    <a:pt x="240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48" name="Google Shape;6399;p58"/>
            <p:cNvSpPr/>
            <p:nvPr/>
          </p:nvSpPr>
          <p:spPr>
            <a:xfrm>
              <a:off x="4011793" y="3935973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069"/>
                    <a:pt x="1535" y="3069"/>
                  </a:cubicBezTo>
                  <a:cubicBezTo>
                    <a:pt x="2369" y="3069"/>
                    <a:pt x="3069" y="2369"/>
                    <a:pt x="3069" y="1535"/>
                  </a:cubicBezTo>
                  <a:cubicBezTo>
                    <a:pt x="3069" y="668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49" name="Google Shape;6400;p58"/>
            <p:cNvSpPr/>
            <p:nvPr/>
          </p:nvSpPr>
          <p:spPr>
            <a:xfrm>
              <a:off x="4217869" y="3935973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0" y="701"/>
                    <a:pt x="0" y="1535"/>
                  </a:cubicBezTo>
                  <a:cubicBezTo>
                    <a:pt x="0" y="2369"/>
                    <a:pt x="701" y="3069"/>
                    <a:pt x="1535" y="3069"/>
                  </a:cubicBezTo>
                  <a:cubicBezTo>
                    <a:pt x="2369" y="3069"/>
                    <a:pt x="3069" y="2369"/>
                    <a:pt x="3069" y="1535"/>
                  </a:cubicBezTo>
                  <a:cubicBezTo>
                    <a:pt x="3069" y="668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0" name="Google Shape;6401;p58"/>
            <p:cNvSpPr/>
            <p:nvPr/>
          </p:nvSpPr>
          <p:spPr>
            <a:xfrm>
              <a:off x="4121711" y="4023459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070"/>
                    <a:pt x="1535" y="3070"/>
                  </a:cubicBezTo>
                  <a:cubicBezTo>
                    <a:pt x="2369" y="3070"/>
                    <a:pt x="3070" y="2369"/>
                    <a:pt x="3070" y="1535"/>
                  </a:cubicBezTo>
                  <a:cubicBezTo>
                    <a:pt x="3070" y="668"/>
                    <a:pt x="2403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1" name="Google Shape;6402;p58"/>
            <p:cNvSpPr/>
            <p:nvPr/>
          </p:nvSpPr>
          <p:spPr>
            <a:xfrm>
              <a:off x="4314969" y="4023459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070"/>
                    <a:pt x="1535" y="3070"/>
                  </a:cubicBezTo>
                  <a:cubicBezTo>
                    <a:pt x="2369" y="3070"/>
                    <a:pt x="3069" y="2369"/>
                    <a:pt x="3069" y="1535"/>
                  </a:cubicBezTo>
                  <a:cubicBezTo>
                    <a:pt x="3069" y="668"/>
                    <a:pt x="2402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2" name="Google Shape;6403;p58"/>
            <p:cNvSpPr/>
            <p:nvPr/>
          </p:nvSpPr>
          <p:spPr>
            <a:xfrm>
              <a:off x="4011793" y="4110965"/>
              <a:ext cx="59642" cy="59623"/>
            </a:xfrm>
            <a:custGeom>
              <a:avLst/>
              <a:gdLst/>
              <a:ahLst/>
              <a:cxnLst/>
              <a:rect l="l" t="t" r="r" b="b"/>
              <a:pathLst>
                <a:path w="3070" h="3069" extrusionOk="0">
                  <a:moveTo>
                    <a:pt x="1535" y="0"/>
                  </a:moveTo>
                  <a:cubicBezTo>
                    <a:pt x="701" y="0"/>
                    <a:pt x="1" y="701"/>
                    <a:pt x="1" y="1534"/>
                  </a:cubicBezTo>
                  <a:cubicBezTo>
                    <a:pt x="1" y="2368"/>
                    <a:pt x="701" y="3069"/>
                    <a:pt x="1535" y="3069"/>
                  </a:cubicBezTo>
                  <a:cubicBezTo>
                    <a:pt x="2369" y="3069"/>
                    <a:pt x="3069" y="2368"/>
                    <a:pt x="3069" y="1534"/>
                  </a:cubicBezTo>
                  <a:cubicBezTo>
                    <a:pt x="3069" y="701"/>
                    <a:pt x="2369" y="0"/>
                    <a:pt x="1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3" name="Google Shape;6404;p58"/>
            <p:cNvSpPr/>
            <p:nvPr/>
          </p:nvSpPr>
          <p:spPr>
            <a:xfrm>
              <a:off x="4217869" y="4110965"/>
              <a:ext cx="59642" cy="59623"/>
            </a:xfrm>
            <a:custGeom>
              <a:avLst/>
              <a:gdLst/>
              <a:ahLst/>
              <a:cxnLst/>
              <a:rect l="l" t="t" r="r" b="b"/>
              <a:pathLst>
                <a:path w="3070" h="3069" extrusionOk="0">
                  <a:moveTo>
                    <a:pt x="1535" y="0"/>
                  </a:moveTo>
                  <a:cubicBezTo>
                    <a:pt x="701" y="0"/>
                    <a:pt x="0" y="701"/>
                    <a:pt x="0" y="1534"/>
                  </a:cubicBezTo>
                  <a:cubicBezTo>
                    <a:pt x="0" y="2368"/>
                    <a:pt x="701" y="3069"/>
                    <a:pt x="1535" y="3069"/>
                  </a:cubicBezTo>
                  <a:cubicBezTo>
                    <a:pt x="2369" y="3069"/>
                    <a:pt x="3069" y="2368"/>
                    <a:pt x="3069" y="1534"/>
                  </a:cubicBezTo>
                  <a:cubicBezTo>
                    <a:pt x="3069" y="701"/>
                    <a:pt x="2369" y="0"/>
                    <a:pt x="1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4" name="Google Shape;6405;p58"/>
            <p:cNvSpPr/>
            <p:nvPr/>
          </p:nvSpPr>
          <p:spPr>
            <a:xfrm>
              <a:off x="4121711" y="4199093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069"/>
                    <a:pt x="1535" y="3069"/>
                  </a:cubicBezTo>
                  <a:cubicBezTo>
                    <a:pt x="2369" y="3069"/>
                    <a:pt x="3070" y="2369"/>
                    <a:pt x="3070" y="1535"/>
                  </a:cubicBezTo>
                  <a:cubicBezTo>
                    <a:pt x="3070" y="668"/>
                    <a:pt x="2403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5" name="Google Shape;6406;p58"/>
            <p:cNvSpPr/>
            <p:nvPr/>
          </p:nvSpPr>
          <p:spPr>
            <a:xfrm>
              <a:off x="4314969" y="4199093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069"/>
                    <a:pt x="1535" y="3069"/>
                  </a:cubicBezTo>
                  <a:cubicBezTo>
                    <a:pt x="2369" y="3069"/>
                    <a:pt x="3069" y="2369"/>
                    <a:pt x="3069" y="1535"/>
                  </a:cubicBezTo>
                  <a:cubicBezTo>
                    <a:pt x="3069" y="668"/>
                    <a:pt x="2402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6" name="Google Shape;6407;p58"/>
            <p:cNvSpPr/>
            <p:nvPr/>
          </p:nvSpPr>
          <p:spPr>
            <a:xfrm>
              <a:off x="4011793" y="4286579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070"/>
                    <a:pt x="1535" y="3070"/>
                  </a:cubicBezTo>
                  <a:cubicBezTo>
                    <a:pt x="2369" y="3070"/>
                    <a:pt x="3069" y="2369"/>
                    <a:pt x="3069" y="1535"/>
                  </a:cubicBezTo>
                  <a:cubicBezTo>
                    <a:pt x="3069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7" name="Google Shape;6408;p58"/>
            <p:cNvSpPr/>
            <p:nvPr/>
          </p:nvSpPr>
          <p:spPr>
            <a:xfrm>
              <a:off x="4217869" y="4286579"/>
              <a:ext cx="59642" cy="59642"/>
            </a:xfrm>
            <a:custGeom>
              <a:avLst/>
              <a:gdLst/>
              <a:ahLst/>
              <a:cxnLst/>
              <a:rect l="l" t="t" r="r" b="b"/>
              <a:pathLst>
                <a:path w="3070" h="3070" extrusionOk="0">
                  <a:moveTo>
                    <a:pt x="1535" y="1"/>
                  </a:moveTo>
                  <a:cubicBezTo>
                    <a:pt x="701" y="1"/>
                    <a:pt x="0" y="701"/>
                    <a:pt x="0" y="1535"/>
                  </a:cubicBezTo>
                  <a:cubicBezTo>
                    <a:pt x="0" y="2369"/>
                    <a:pt x="701" y="3070"/>
                    <a:pt x="1535" y="3070"/>
                  </a:cubicBezTo>
                  <a:cubicBezTo>
                    <a:pt x="2369" y="3070"/>
                    <a:pt x="3069" y="2369"/>
                    <a:pt x="3069" y="1535"/>
                  </a:cubicBezTo>
                  <a:cubicBezTo>
                    <a:pt x="3069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8" name="Google Shape;6409;p58"/>
            <p:cNvSpPr/>
            <p:nvPr/>
          </p:nvSpPr>
          <p:spPr>
            <a:xfrm>
              <a:off x="4121711" y="4374727"/>
              <a:ext cx="59642" cy="60284"/>
            </a:xfrm>
            <a:custGeom>
              <a:avLst/>
              <a:gdLst/>
              <a:ahLst/>
              <a:cxnLst/>
              <a:rect l="l" t="t" r="r" b="b"/>
              <a:pathLst>
                <a:path w="3070" h="3103" extrusionOk="0">
                  <a:moveTo>
                    <a:pt x="1535" y="0"/>
                  </a:moveTo>
                  <a:cubicBezTo>
                    <a:pt x="701" y="0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668"/>
                    <a:pt x="2403" y="0"/>
                    <a:pt x="1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59" name="Google Shape;6410;p58"/>
            <p:cNvSpPr/>
            <p:nvPr/>
          </p:nvSpPr>
          <p:spPr>
            <a:xfrm>
              <a:off x="4314969" y="4374727"/>
              <a:ext cx="59642" cy="60284"/>
            </a:xfrm>
            <a:custGeom>
              <a:avLst/>
              <a:gdLst/>
              <a:ahLst/>
              <a:cxnLst/>
              <a:rect l="l" t="t" r="r" b="b"/>
              <a:pathLst>
                <a:path w="3070" h="3103" extrusionOk="0">
                  <a:moveTo>
                    <a:pt x="1535" y="0"/>
                  </a:moveTo>
                  <a:cubicBezTo>
                    <a:pt x="701" y="0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69" y="2369"/>
                    <a:pt x="3069" y="1535"/>
                  </a:cubicBezTo>
                  <a:cubicBezTo>
                    <a:pt x="3069" y="668"/>
                    <a:pt x="2402" y="0"/>
                    <a:pt x="1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0" name="Google Shape;6411;p58"/>
            <p:cNvSpPr/>
            <p:nvPr/>
          </p:nvSpPr>
          <p:spPr>
            <a:xfrm>
              <a:off x="4011793" y="4462213"/>
              <a:ext cx="59642" cy="60284"/>
            </a:xfrm>
            <a:custGeom>
              <a:avLst/>
              <a:gdLst/>
              <a:ahLst/>
              <a:cxnLst/>
              <a:rect l="l" t="t" r="r" b="b"/>
              <a:pathLst>
                <a:path w="3070" h="3103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69" y="2369"/>
                    <a:pt x="3069" y="1535"/>
                  </a:cubicBezTo>
                  <a:cubicBezTo>
                    <a:pt x="3069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1" name="Google Shape;6412;p58"/>
            <p:cNvSpPr/>
            <p:nvPr/>
          </p:nvSpPr>
          <p:spPr>
            <a:xfrm>
              <a:off x="4217869" y="4462213"/>
              <a:ext cx="59642" cy="60284"/>
            </a:xfrm>
            <a:custGeom>
              <a:avLst/>
              <a:gdLst/>
              <a:ahLst/>
              <a:cxnLst/>
              <a:rect l="l" t="t" r="r" b="b"/>
              <a:pathLst>
                <a:path w="3070" h="3103" extrusionOk="0">
                  <a:moveTo>
                    <a:pt x="1535" y="1"/>
                  </a:moveTo>
                  <a:cubicBezTo>
                    <a:pt x="701" y="1"/>
                    <a:pt x="0" y="701"/>
                    <a:pt x="0" y="1535"/>
                  </a:cubicBezTo>
                  <a:cubicBezTo>
                    <a:pt x="0" y="2369"/>
                    <a:pt x="701" y="3103"/>
                    <a:pt x="1535" y="3103"/>
                  </a:cubicBezTo>
                  <a:cubicBezTo>
                    <a:pt x="2369" y="3103"/>
                    <a:pt x="3069" y="2369"/>
                    <a:pt x="3069" y="1535"/>
                  </a:cubicBezTo>
                  <a:cubicBezTo>
                    <a:pt x="3069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2" name="Google Shape;6413;p58"/>
            <p:cNvSpPr/>
            <p:nvPr/>
          </p:nvSpPr>
          <p:spPr>
            <a:xfrm>
              <a:off x="4161509" y="3871820"/>
              <a:ext cx="25936" cy="705082"/>
            </a:xfrm>
            <a:custGeom>
              <a:avLst/>
              <a:gdLst/>
              <a:ahLst/>
              <a:cxnLst/>
              <a:rect l="l" t="t" r="r" b="b"/>
              <a:pathLst>
                <a:path w="1335" h="36293" extrusionOk="0">
                  <a:moveTo>
                    <a:pt x="0" y="0"/>
                  </a:moveTo>
                  <a:lnTo>
                    <a:pt x="0" y="36293"/>
                  </a:lnTo>
                  <a:lnTo>
                    <a:pt x="1334" y="36293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3" name="Google Shape;6414;p58"/>
            <p:cNvSpPr/>
            <p:nvPr/>
          </p:nvSpPr>
          <p:spPr>
            <a:xfrm>
              <a:off x="3941151" y="4018272"/>
              <a:ext cx="467270" cy="25955"/>
            </a:xfrm>
            <a:custGeom>
              <a:avLst/>
              <a:gdLst/>
              <a:ahLst/>
              <a:cxnLst/>
              <a:rect l="l" t="t" r="r" b="b"/>
              <a:pathLst>
                <a:path w="24052" h="1336" extrusionOk="0">
                  <a:moveTo>
                    <a:pt x="1" y="1"/>
                  </a:moveTo>
                  <a:lnTo>
                    <a:pt x="1" y="1335"/>
                  </a:lnTo>
                  <a:lnTo>
                    <a:pt x="24051" y="1335"/>
                  </a:lnTo>
                  <a:lnTo>
                    <a:pt x="24051" y="1"/>
                  </a:ln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4" name="Google Shape;6415;p58"/>
            <p:cNvSpPr/>
            <p:nvPr/>
          </p:nvSpPr>
          <p:spPr>
            <a:xfrm>
              <a:off x="4162869" y="3897310"/>
              <a:ext cx="191264" cy="144269"/>
            </a:xfrm>
            <a:custGeom>
              <a:avLst/>
              <a:gdLst/>
              <a:ahLst/>
              <a:cxnLst/>
              <a:rect l="l" t="t" r="r" b="b"/>
              <a:pathLst>
                <a:path w="9845" h="7426" extrusionOk="0">
                  <a:moveTo>
                    <a:pt x="5656" y="1095"/>
                  </a:moveTo>
                  <a:cubicBezTo>
                    <a:pt x="5981" y="1095"/>
                    <a:pt x="6299" y="1226"/>
                    <a:pt x="6602" y="1524"/>
                  </a:cubicBezTo>
                  <a:cubicBezTo>
                    <a:pt x="8292" y="3215"/>
                    <a:pt x="3741" y="5182"/>
                    <a:pt x="1446" y="6028"/>
                  </a:cubicBezTo>
                  <a:lnTo>
                    <a:pt x="1446" y="6028"/>
                  </a:lnTo>
                  <a:cubicBezTo>
                    <a:pt x="2355" y="4145"/>
                    <a:pt x="4085" y="1095"/>
                    <a:pt x="5656" y="1095"/>
                  </a:cubicBezTo>
                  <a:close/>
                  <a:moveTo>
                    <a:pt x="5740" y="1"/>
                  </a:moveTo>
                  <a:cubicBezTo>
                    <a:pt x="3324" y="1"/>
                    <a:pt x="757" y="5035"/>
                    <a:pt x="64" y="6661"/>
                  </a:cubicBezTo>
                  <a:cubicBezTo>
                    <a:pt x="1" y="6794"/>
                    <a:pt x="1" y="6925"/>
                    <a:pt x="40" y="7040"/>
                  </a:cubicBezTo>
                  <a:lnTo>
                    <a:pt x="40" y="7040"/>
                  </a:lnTo>
                  <a:cubicBezTo>
                    <a:pt x="89" y="7233"/>
                    <a:pt x="236" y="7396"/>
                    <a:pt x="452" y="7412"/>
                  </a:cubicBezTo>
                  <a:lnTo>
                    <a:pt x="452" y="7412"/>
                  </a:lnTo>
                  <a:cubicBezTo>
                    <a:pt x="487" y="7421"/>
                    <a:pt x="523" y="7425"/>
                    <a:pt x="559" y="7425"/>
                  </a:cubicBezTo>
                  <a:cubicBezTo>
                    <a:pt x="642" y="7425"/>
                    <a:pt x="724" y="7400"/>
                    <a:pt x="795" y="7345"/>
                  </a:cubicBezTo>
                  <a:lnTo>
                    <a:pt x="795" y="7345"/>
                  </a:lnTo>
                  <a:cubicBezTo>
                    <a:pt x="3079" y="6642"/>
                    <a:pt x="9845" y="4279"/>
                    <a:pt x="7502" y="1090"/>
                  </a:cubicBezTo>
                  <a:cubicBezTo>
                    <a:pt x="6946" y="319"/>
                    <a:pt x="6348" y="1"/>
                    <a:pt x="5740" y="1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5" name="Google Shape;6416;p58"/>
            <p:cNvSpPr/>
            <p:nvPr/>
          </p:nvSpPr>
          <p:spPr>
            <a:xfrm>
              <a:off x="3993744" y="3897310"/>
              <a:ext cx="194469" cy="144269"/>
            </a:xfrm>
            <a:custGeom>
              <a:avLst/>
              <a:gdLst/>
              <a:ahLst/>
              <a:cxnLst/>
              <a:rect l="l" t="t" r="r" b="b"/>
              <a:pathLst>
                <a:path w="10010" h="7426" extrusionOk="0">
                  <a:moveTo>
                    <a:pt x="4200" y="1095"/>
                  </a:moveTo>
                  <a:cubicBezTo>
                    <a:pt x="5761" y="1095"/>
                    <a:pt x="7506" y="4151"/>
                    <a:pt x="8420" y="6033"/>
                  </a:cubicBezTo>
                  <a:lnTo>
                    <a:pt x="8420" y="6033"/>
                  </a:lnTo>
                  <a:cubicBezTo>
                    <a:pt x="6111" y="5190"/>
                    <a:pt x="1543" y="3218"/>
                    <a:pt x="3265" y="1524"/>
                  </a:cubicBezTo>
                  <a:cubicBezTo>
                    <a:pt x="3563" y="1226"/>
                    <a:pt x="3877" y="1095"/>
                    <a:pt x="4200" y="1095"/>
                  </a:cubicBezTo>
                  <a:close/>
                  <a:moveTo>
                    <a:pt x="4106" y="1"/>
                  </a:moveTo>
                  <a:cubicBezTo>
                    <a:pt x="3496" y="1"/>
                    <a:pt x="2894" y="319"/>
                    <a:pt x="2331" y="1090"/>
                  </a:cubicBezTo>
                  <a:cubicBezTo>
                    <a:pt x="1" y="4306"/>
                    <a:pt x="6905" y="6683"/>
                    <a:pt x="9098" y="7362"/>
                  </a:cubicBezTo>
                  <a:lnTo>
                    <a:pt x="9098" y="7362"/>
                  </a:lnTo>
                  <a:cubicBezTo>
                    <a:pt x="9164" y="7406"/>
                    <a:pt x="9238" y="7425"/>
                    <a:pt x="9314" y="7425"/>
                  </a:cubicBezTo>
                  <a:cubicBezTo>
                    <a:pt x="9647" y="7425"/>
                    <a:pt x="10009" y="7051"/>
                    <a:pt x="9803" y="6661"/>
                  </a:cubicBezTo>
                  <a:cubicBezTo>
                    <a:pt x="9083" y="5035"/>
                    <a:pt x="6532" y="1"/>
                    <a:pt x="4106" y="1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6" name="Google Shape;6417;p58"/>
            <p:cNvSpPr/>
            <p:nvPr/>
          </p:nvSpPr>
          <p:spPr>
            <a:xfrm>
              <a:off x="4030969" y="4020914"/>
              <a:ext cx="156119" cy="140305"/>
            </a:xfrm>
            <a:custGeom>
              <a:avLst/>
              <a:gdLst/>
              <a:ahLst/>
              <a:cxnLst/>
              <a:rect l="l" t="t" r="r" b="b"/>
              <a:pathLst>
                <a:path w="8036" h="7222" extrusionOk="0">
                  <a:moveTo>
                    <a:pt x="7303" y="0"/>
                  </a:moveTo>
                  <a:cubicBezTo>
                    <a:pt x="7139" y="0"/>
                    <a:pt x="6981" y="88"/>
                    <a:pt x="6886" y="299"/>
                  </a:cubicBezTo>
                  <a:cubicBezTo>
                    <a:pt x="5718" y="2834"/>
                    <a:pt x="3517" y="5369"/>
                    <a:pt x="681" y="6136"/>
                  </a:cubicBezTo>
                  <a:cubicBezTo>
                    <a:pt x="1" y="6291"/>
                    <a:pt x="210" y="7221"/>
                    <a:pt x="803" y="7221"/>
                  </a:cubicBezTo>
                  <a:cubicBezTo>
                    <a:pt x="849" y="7221"/>
                    <a:pt x="898" y="7216"/>
                    <a:pt x="948" y="7204"/>
                  </a:cubicBezTo>
                  <a:cubicBezTo>
                    <a:pt x="4051" y="6370"/>
                    <a:pt x="6552" y="3668"/>
                    <a:pt x="7853" y="866"/>
                  </a:cubicBezTo>
                  <a:cubicBezTo>
                    <a:pt x="8036" y="410"/>
                    <a:pt x="7657" y="0"/>
                    <a:pt x="7303" y="0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7" name="Google Shape;6418;p58"/>
            <p:cNvSpPr/>
            <p:nvPr/>
          </p:nvSpPr>
          <p:spPr>
            <a:xfrm>
              <a:off x="4165725" y="4020914"/>
              <a:ext cx="156139" cy="140305"/>
            </a:xfrm>
            <a:custGeom>
              <a:avLst/>
              <a:gdLst/>
              <a:ahLst/>
              <a:cxnLst/>
              <a:rect l="l" t="t" r="r" b="b"/>
              <a:pathLst>
                <a:path w="8037" h="7222" extrusionOk="0">
                  <a:moveTo>
                    <a:pt x="734" y="0"/>
                  </a:moveTo>
                  <a:cubicBezTo>
                    <a:pt x="380" y="0"/>
                    <a:pt x="1" y="410"/>
                    <a:pt x="183" y="866"/>
                  </a:cubicBezTo>
                  <a:cubicBezTo>
                    <a:pt x="1484" y="3668"/>
                    <a:pt x="3986" y="6370"/>
                    <a:pt x="7088" y="7204"/>
                  </a:cubicBezTo>
                  <a:cubicBezTo>
                    <a:pt x="7139" y="7216"/>
                    <a:pt x="7187" y="7221"/>
                    <a:pt x="7233" y="7221"/>
                  </a:cubicBezTo>
                  <a:cubicBezTo>
                    <a:pt x="7827" y="7221"/>
                    <a:pt x="8036" y="6291"/>
                    <a:pt x="7355" y="6136"/>
                  </a:cubicBezTo>
                  <a:cubicBezTo>
                    <a:pt x="4520" y="5369"/>
                    <a:pt x="2318" y="2834"/>
                    <a:pt x="1151" y="299"/>
                  </a:cubicBezTo>
                  <a:cubicBezTo>
                    <a:pt x="1056" y="88"/>
                    <a:pt x="898" y="0"/>
                    <a:pt x="734" y="0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168" name="Google Shape;6419;p58"/>
          <p:cNvGrpSpPr/>
          <p:nvPr/>
        </p:nvGrpSpPr>
        <p:grpSpPr>
          <a:xfrm>
            <a:off x="5808154" y="2748097"/>
            <a:ext cx="923158" cy="690174"/>
            <a:chOff x="3384445" y="4060626"/>
            <a:chExt cx="694086" cy="518914"/>
          </a:xfrm>
        </p:grpSpPr>
        <p:sp>
          <p:nvSpPr>
            <p:cNvPr id="169" name="Google Shape;6420;p58"/>
            <p:cNvSpPr/>
            <p:nvPr/>
          </p:nvSpPr>
          <p:spPr>
            <a:xfrm>
              <a:off x="3835518" y="4286579"/>
              <a:ext cx="60284" cy="59642"/>
            </a:xfrm>
            <a:custGeom>
              <a:avLst/>
              <a:gdLst/>
              <a:ahLst/>
              <a:cxnLst/>
              <a:rect l="l" t="t" r="r" b="b"/>
              <a:pathLst>
                <a:path w="3103" h="3070" extrusionOk="0">
                  <a:moveTo>
                    <a:pt x="1568" y="1"/>
                  </a:moveTo>
                  <a:cubicBezTo>
                    <a:pt x="734" y="1"/>
                    <a:pt x="0" y="701"/>
                    <a:pt x="0" y="1535"/>
                  </a:cubicBezTo>
                  <a:cubicBezTo>
                    <a:pt x="0" y="2369"/>
                    <a:pt x="734" y="3070"/>
                    <a:pt x="1568" y="3070"/>
                  </a:cubicBezTo>
                  <a:cubicBezTo>
                    <a:pt x="2402" y="3070"/>
                    <a:pt x="3103" y="2369"/>
                    <a:pt x="3103" y="1535"/>
                  </a:cubicBezTo>
                  <a:cubicBezTo>
                    <a:pt x="3103" y="701"/>
                    <a:pt x="2402" y="1"/>
                    <a:pt x="1568" y="1"/>
                  </a:cubicBezTo>
                  <a:close/>
                </a:path>
              </a:pathLst>
            </a:custGeom>
            <a:solidFill>
              <a:srgbClr val="C1116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0" name="Google Shape;6421;p58"/>
            <p:cNvSpPr/>
            <p:nvPr/>
          </p:nvSpPr>
          <p:spPr>
            <a:xfrm>
              <a:off x="3923005" y="4374727"/>
              <a:ext cx="60284" cy="60284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5" y="0"/>
                    <a:pt x="1" y="701"/>
                    <a:pt x="1" y="1535"/>
                  </a:cubicBezTo>
                  <a:cubicBezTo>
                    <a:pt x="1" y="2369"/>
                    <a:pt x="735" y="3103"/>
                    <a:pt x="1568" y="3103"/>
                  </a:cubicBezTo>
                  <a:cubicBezTo>
                    <a:pt x="2402" y="3103"/>
                    <a:pt x="3103" y="2369"/>
                    <a:pt x="3103" y="1535"/>
                  </a:cubicBezTo>
                  <a:cubicBezTo>
                    <a:pt x="3103" y="668"/>
                    <a:pt x="2436" y="0"/>
                    <a:pt x="1568" y="0"/>
                  </a:cubicBezTo>
                  <a:close/>
                </a:path>
              </a:pathLst>
            </a:custGeom>
            <a:solidFill>
              <a:srgbClr val="C1116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1" name="Google Shape;6422;p58"/>
            <p:cNvSpPr/>
            <p:nvPr/>
          </p:nvSpPr>
          <p:spPr>
            <a:xfrm>
              <a:off x="3835518" y="4462213"/>
              <a:ext cx="60284" cy="60284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1"/>
                  </a:moveTo>
                  <a:cubicBezTo>
                    <a:pt x="734" y="1"/>
                    <a:pt x="0" y="701"/>
                    <a:pt x="0" y="1535"/>
                  </a:cubicBezTo>
                  <a:cubicBezTo>
                    <a:pt x="0" y="2369"/>
                    <a:pt x="734" y="3103"/>
                    <a:pt x="1568" y="3103"/>
                  </a:cubicBezTo>
                  <a:cubicBezTo>
                    <a:pt x="2402" y="3103"/>
                    <a:pt x="3103" y="2369"/>
                    <a:pt x="3103" y="1535"/>
                  </a:cubicBezTo>
                  <a:cubicBezTo>
                    <a:pt x="3103" y="701"/>
                    <a:pt x="2402" y="1"/>
                    <a:pt x="1568" y="1"/>
                  </a:cubicBezTo>
                  <a:close/>
                </a:path>
              </a:pathLst>
            </a:custGeom>
            <a:solidFill>
              <a:srgbClr val="C1116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2" name="Google Shape;6423;p58"/>
            <p:cNvSpPr/>
            <p:nvPr/>
          </p:nvSpPr>
          <p:spPr>
            <a:xfrm>
              <a:off x="3475837" y="4289183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1" y="434"/>
                  </a:lnTo>
                  <a:lnTo>
                    <a:pt x="0" y="534"/>
                  </a:lnTo>
                  <a:lnTo>
                    <a:pt x="401" y="901"/>
                  </a:lnTo>
                  <a:lnTo>
                    <a:pt x="300" y="1401"/>
                  </a:lnTo>
                  <a:lnTo>
                    <a:pt x="767" y="1168"/>
                  </a:lnTo>
                  <a:lnTo>
                    <a:pt x="1234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1001" y="434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3" name="Google Shape;6424;p58"/>
            <p:cNvSpPr/>
            <p:nvPr/>
          </p:nvSpPr>
          <p:spPr>
            <a:xfrm>
              <a:off x="3432414" y="4341679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01" y="467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201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8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4" name="Google Shape;6425;p58"/>
            <p:cNvSpPr/>
            <p:nvPr/>
          </p:nvSpPr>
          <p:spPr>
            <a:xfrm>
              <a:off x="3519901" y="4341679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34" y="467"/>
                  </a:lnTo>
                  <a:lnTo>
                    <a:pt x="1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5" name="Google Shape;6426;p58"/>
            <p:cNvSpPr/>
            <p:nvPr/>
          </p:nvSpPr>
          <p:spPr>
            <a:xfrm>
              <a:off x="3475837" y="4394174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67" y="0"/>
                  </a:moveTo>
                  <a:lnTo>
                    <a:pt x="501" y="467"/>
                  </a:lnTo>
                  <a:lnTo>
                    <a:pt x="0" y="534"/>
                  </a:lnTo>
                  <a:lnTo>
                    <a:pt x="401" y="934"/>
                  </a:lnTo>
                  <a:lnTo>
                    <a:pt x="300" y="1435"/>
                  </a:lnTo>
                  <a:lnTo>
                    <a:pt x="767" y="1168"/>
                  </a:lnTo>
                  <a:lnTo>
                    <a:pt x="1234" y="1435"/>
                  </a:lnTo>
                  <a:lnTo>
                    <a:pt x="1234" y="1435"/>
                  </a:lnTo>
                  <a:lnTo>
                    <a:pt x="1134" y="934"/>
                  </a:lnTo>
                  <a:lnTo>
                    <a:pt x="1501" y="534"/>
                  </a:lnTo>
                  <a:lnTo>
                    <a:pt x="1001" y="46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" name="Google Shape;6427;p58"/>
            <p:cNvSpPr/>
            <p:nvPr/>
          </p:nvSpPr>
          <p:spPr>
            <a:xfrm>
              <a:off x="3432414" y="4446670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34" y="0"/>
                  </a:moveTo>
                  <a:lnTo>
                    <a:pt x="501" y="467"/>
                  </a:lnTo>
                  <a:lnTo>
                    <a:pt x="0" y="567"/>
                  </a:lnTo>
                  <a:lnTo>
                    <a:pt x="367" y="934"/>
                  </a:lnTo>
                  <a:lnTo>
                    <a:pt x="301" y="1434"/>
                  </a:lnTo>
                  <a:lnTo>
                    <a:pt x="734" y="1168"/>
                  </a:lnTo>
                  <a:lnTo>
                    <a:pt x="1201" y="1434"/>
                  </a:lnTo>
                  <a:lnTo>
                    <a:pt x="1134" y="934"/>
                  </a:lnTo>
                  <a:lnTo>
                    <a:pt x="1501" y="567"/>
                  </a:lnTo>
                  <a:lnTo>
                    <a:pt x="968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7" name="Google Shape;6428;p58"/>
            <p:cNvSpPr/>
            <p:nvPr/>
          </p:nvSpPr>
          <p:spPr>
            <a:xfrm>
              <a:off x="3519901" y="4446670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34" y="0"/>
                  </a:moveTo>
                  <a:lnTo>
                    <a:pt x="534" y="467"/>
                  </a:lnTo>
                  <a:lnTo>
                    <a:pt x="1" y="567"/>
                  </a:lnTo>
                  <a:lnTo>
                    <a:pt x="367" y="934"/>
                  </a:lnTo>
                  <a:lnTo>
                    <a:pt x="301" y="1434"/>
                  </a:lnTo>
                  <a:lnTo>
                    <a:pt x="734" y="1168"/>
                  </a:lnTo>
                  <a:lnTo>
                    <a:pt x="1201" y="1434"/>
                  </a:lnTo>
                  <a:lnTo>
                    <a:pt x="1201" y="1434"/>
                  </a:lnTo>
                  <a:lnTo>
                    <a:pt x="1135" y="934"/>
                  </a:lnTo>
                  <a:lnTo>
                    <a:pt x="1502" y="567"/>
                  </a:lnTo>
                  <a:lnTo>
                    <a:pt x="1001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8" name="Google Shape;6429;p58"/>
            <p:cNvSpPr/>
            <p:nvPr/>
          </p:nvSpPr>
          <p:spPr>
            <a:xfrm>
              <a:off x="3475837" y="4499807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1" y="434"/>
                  </a:lnTo>
                  <a:lnTo>
                    <a:pt x="0" y="534"/>
                  </a:lnTo>
                  <a:lnTo>
                    <a:pt x="401" y="901"/>
                  </a:lnTo>
                  <a:lnTo>
                    <a:pt x="300" y="1401"/>
                  </a:lnTo>
                  <a:lnTo>
                    <a:pt x="300" y="1401"/>
                  </a:lnTo>
                  <a:lnTo>
                    <a:pt x="767" y="1168"/>
                  </a:lnTo>
                  <a:lnTo>
                    <a:pt x="1234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1001" y="434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9" name="Google Shape;6430;p58"/>
            <p:cNvSpPr/>
            <p:nvPr/>
          </p:nvSpPr>
          <p:spPr>
            <a:xfrm>
              <a:off x="3432414" y="4552303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01" y="467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301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201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8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0" name="Google Shape;6431;p58"/>
            <p:cNvSpPr/>
            <p:nvPr/>
          </p:nvSpPr>
          <p:spPr>
            <a:xfrm>
              <a:off x="3519901" y="4552303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34" y="467"/>
                  </a:lnTo>
                  <a:lnTo>
                    <a:pt x="1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301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rgbClr val="7ECAF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1" name="Google Shape;6432;p58"/>
            <p:cNvSpPr/>
            <p:nvPr/>
          </p:nvSpPr>
          <p:spPr>
            <a:xfrm>
              <a:off x="3433056" y="4182890"/>
              <a:ext cx="597512" cy="394029"/>
            </a:xfrm>
            <a:custGeom>
              <a:avLst/>
              <a:gdLst/>
              <a:ahLst/>
              <a:cxnLst/>
              <a:rect l="l" t="t" r="r" b="b"/>
              <a:pathLst>
                <a:path w="30756" h="20282" extrusionOk="0">
                  <a:moveTo>
                    <a:pt x="1" y="1"/>
                  </a:moveTo>
                  <a:lnTo>
                    <a:pt x="1" y="20282"/>
                  </a:lnTo>
                  <a:lnTo>
                    <a:pt x="30756" y="20282"/>
                  </a:lnTo>
                  <a:lnTo>
                    <a:pt x="307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2" name="Google Shape;6433;p58"/>
            <p:cNvSpPr/>
            <p:nvPr/>
          </p:nvSpPr>
          <p:spPr>
            <a:xfrm>
              <a:off x="3459634" y="4295011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301" y="1"/>
                    <a:pt x="0" y="301"/>
                    <a:pt x="0" y="701"/>
                  </a:cubicBezTo>
                  <a:cubicBezTo>
                    <a:pt x="0" y="1068"/>
                    <a:pt x="301" y="1368"/>
                    <a:pt x="667" y="1368"/>
                  </a:cubicBezTo>
                  <a:cubicBezTo>
                    <a:pt x="1068" y="1368"/>
                    <a:pt x="1335" y="1068"/>
                    <a:pt x="1335" y="701"/>
                  </a:cubicBezTo>
                  <a:cubicBezTo>
                    <a:pt x="1335" y="301"/>
                    <a:pt x="1068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3" name="Google Shape;6434;p58"/>
            <p:cNvSpPr/>
            <p:nvPr/>
          </p:nvSpPr>
          <p:spPr>
            <a:xfrm>
              <a:off x="3547762" y="4295011"/>
              <a:ext cx="26596" cy="26596"/>
            </a:xfrm>
            <a:custGeom>
              <a:avLst/>
              <a:gdLst/>
              <a:ahLst/>
              <a:cxnLst/>
              <a:rect l="l" t="t" r="r" b="b"/>
              <a:pathLst>
                <a:path w="1369" h="1369" extrusionOk="0">
                  <a:moveTo>
                    <a:pt x="701" y="1"/>
                  </a:moveTo>
                  <a:cubicBezTo>
                    <a:pt x="301" y="1"/>
                    <a:pt x="1" y="301"/>
                    <a:pt x="1" y="701"/>
                  </a:cubicBezTo>
                  <a:cubicBezTo>
                    <a:pt x="1" y="1068"/>
                    <a:pt x="301" y="1368"/>
                    <a:pt x="701" y="1368"/>
                  </a:cubicBezTo>
                  <a:cubicBezTo>
                    <a:pt x="1068" y="1368"/>
                    <a:pt x="1369" y="1068"/>
                    <a:pt x="1369" y="701"/>
                  </a:cubicBezTo>
                  <a:cubicBezTo>
                    <a:pt x="1369" y="301"/>
                    <a:pt x="1068" y="1"/>
                    <a:pt x="701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4" name="Google Shape;6435;p58"/>
            <p:cNvSpPr/>
            <p:nvPr/>
          </p:nvSpPr>
          <p:spPr>
            <a:xfrm>
              <a:off x="3635268" y="4295011"/>
              <a:ext cx="26577" cy="26596"/>
            </a:xfrm>
            <a:custGeom>
              <a:avLst/>
              <a:gdLst/>
              <a:ahLst/>
              <a:cxnLst/>
              <a:rect l="l" t="t" r="r" b="b"/>
              <a:pathLst>
                <a:path w="1368" h="1369" extrusionOk="0">
                  <a:moveTo>
                    <a:pt x="701" y="1"/>
                  </a:moveTo>
                  <a:cubicBezTo>
                    <a:pt x="300" y="1"/>
                    <a:pt x="0" y="301"/>
                    <a:pt x="0" y="701"/>
                  </a:cubicBezTo>
                  <a:cubicBezTo>
                    <a:pt x="0" y="1068"/>
                    <a:pt x="300" y="1368"/>
                    <a:pt x="701" y="1368"/>
                  </a:cubicBezTo>
                  <a:cubicBezTo>
                    <a:pt x="1068" y="1368"/>
                    <a:pt x="1368" y="1068"/>
                    <a:pt x="1368" y="701"/>
                  </a:cubicBezTo>
                  <a:cubicBezTo>
                    <a:pt x="1368" y="301"/>
                    <a:pt x="1068" y="34"/>
                    <a:pt x="701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5" name="Google Shape;6436;p58"/>
            <p:cNvSpPr/>
            <p:nvPr/>
          </p:nvSpPr>
          <p:spPr>
            <a:xfrm>
              <a:off x="3724056" y="4295011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267" y="1"/>
                    <a:pt x="0" y="301"/>
                    <a:pt x="0" y="701"/>
                  </a:cubicBezTo>
                  <a:cubicBezTo>
                    <a:pt x="0" y="1068"/>
                    <a:pt x="300" y="1368"/>
                    <a:pt x="667" y="1368"/>
                  </a:cubicBezTo>
                  <a:cubicBezTo>
                    <a:pt x="1034" y="1368"/>
                    <a:pt x="1334" y="1068"/>
                    <a:pt x="1334" y="701"/>
                  </a:cubicBezTo>
                  <a:cubicBezTo>
                    <a:pt x="1334" y="301"/>
                    <a:pt x="1034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6" name="Google Shape;6437;p58"/>
            <p:cNvSpPr/>
            <p:nvPr/>
          </p:nvSpPr>
          <p:spPr>
            <a:xfrm>
              <a:off x="3811543" y="4295011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267" y="1"/>
                    <a:pt x="0" y="301"/>
                    <a:pt x="0" y="701"/>
                  </a:cubicBezTo>
                  <a:cubicBezTo>
                    <a:pt x="0" y="1068"/>
                    <a:pt x="300" y="1368"/>
                    <a:pt x="667" y="1368"/>
                  </a:cubicBezTo>
                  <a:cubicBezTo>
                    <a:pt x="1034" y="1368"/>
                    <a:pt x="1335" y="1068"/>
                    <a:pt x="1335" y="701"/>
                  </a:cubicBezTo>
                  <a:cubicBezTo>
                    <a:pt x="1335" y="301"/>
                    <a:pt x="1034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7" name="Google Shape;6438;p58"/>
            <p:cNvSpPr/>
            <p:nvPr/>
          </p:nvSpPr>
          <p:spPr>
            <a:xfrm>
              <a:off x="3899030" y="4295011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8" y="1"/>
                  </a:moveTo>
                  <a:cubicBezTo>
                    <a:pt x="301" y="1"/>
                    <a:pt x="0" y="301"/>
                    <a:pt x="0" y="701"/>
                  </a:cubicBezTo>
                  <a:cubicBezTo>
                    <a:pt x="0" y="1068"/>
                    <a:pt x="301" y="1368"/>
                    <a:pt x="668" y="1368"/>
                  </a:cubicBezTo>
                  <a:cubicBezTo>
                    <a:pt x="1035" y="1368"/>
                    <a:pt x="1335" y="1068"/>
                    <a:pt x="1335" y="701"/>
                  </a:cubicBezTo>
                  <a:cubicBezTo>
                    <a:pt x="1335" y="301"/>
                    <a:pt x="1035" y="34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8" name="Google Shape;6439;p58"/>
            <p:cNvSpPr/>
            <p:nvPr/>
          </p:nvSpPr>
          <p:spPr>
            <a:xfrm>
              <a:off x="3987177" y="4295011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300" y="1"/>
                    <a:pt x="0" y="301"/>
                    <a:pt x="0" y="701"/>
                  </a:cubicBezTo>
                  <a:cubicBezTo>
                    <a:pt x="0" y="1068"/>
                    <a:pt x="300" y="1368"/>
                    <a:pt x="667" y="1368"/>
                  </a:cubicBezTo>
                  <a:cubicBezTo>
                    <a:pt x="1034" y="1368"/>
                    <a:pt x="1334" y="1068"/>
                    <a:pt x="1334" y="701"/>
                  </a:cubicBezTo>
                  <a:cubicBezTo>
                    <a:pt x="1334" y="301"/>
                    <a:pt x="1034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89" name="Google Shape;6440;p58"/>
            <p:cNvSpPr/>
            <p:nvPr/>
          </p:nvSpPr>
          <p:spPr>
            <a:xfrm>
              <a:off x="3504339" y="4348148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668" y="1"/>
                  </a:moveTo>
                  <a:cubicBezTo>
                    <a:pt x="301" y="1"/>
                    <a:pt x="1" y="301"/>
                    <a:pt x="1" y="668"/>
                  </a:cubicBezTo>
                  <a:cubicBezTo>
                    <a:pt x="1" y="1035"/>
                    <a:pt x="301" y="1335"/>
                    <a:pt x="668" y="1335"/>
                  </a:cubicBezTo>
                  <a:cubicBezTo>
                    <a:pt x="1035" y="1335"/>
                    <a:pt x="1335" y="1035"/>
                    <a:pt x="1335" y="668"/>
                  </a:cubicBezTo>
                  <a:cubicBezTo>
                    <a:pt x="1335" y="301"/>
                    <a:pt x="1035" y="1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0" name="Google Shape;6441;p58"/>
            <p:cNvSpPr/>
            <p:nvPr/>
          </p:nvSpPr>
          <p:spPr>
            <a:xfrm>
              <a:off x="3591845" y="4348148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7" y="1"/>
                  </a:moveTo>
                  <a:cubicBezTo>
                    <a:pt x="300" y="1"/>
                    <a:pt x="0" y="301"/>
                    <a:pt x="0" y="668"/>
                  </a:cubicBezTo>
                  <a:cubicBezTo>
                    <a:pt x="0" y="1035"/>
                    <a:pt x="300" y="1335"/>
                    <a:pt x="667" y="1335"/>
                  </a:cubicBezTo>
                  <a:cubicBezTo>
                    <a:pt x="1034" y="1335"/>
                    <a:pt x="1334" y="1035"/>
                    <a:pt x="1334" y="668"/>
                  </a:cubicBezTo>
                  <a:cubicBezTo>
                    <a:pt x="1334" y="301"/>
                    <a:pt x="1034" y="1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1" name="Google Shape;6442;p58"/>
            <p:cNvSpPr/>
            <p:nvPr/>
          </p:nvSpPr>
          <p:spPr>
            <a:xfrm>
              <a:off x="3679332" y="4348148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8" y="1"/>
                  </a:moveTo>
                  <a:cubicBezTo>
                    <a:pt x="301" y="1"/>
                    <a:pt x="0" y="301"/>
                    <a:pt x="0" y="668"/>
                  </a:cubicBezTo>
                  <a:cubicBezTo>
                    <a:pt x="0" y="1035"/>
                    <a:pt x="301" y="1335"/>
                    <a:pt x="668" y="1335"/>
                  </a:cubicBezTo>
                  <a:cubicBezTo>
                    <a:pt x="1034" y="1335"/>
                    <a:pt x="1335" y="1035"/>
                    <a:pt x="1335" y="668"/>
                  </a:cubicBezTo>
                  <a:cubicBezTo>
                    <a:pt x="1335" y="301"/>
                    <a:pt x="1034" y="1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2" name="Google Shape;6443;p58"/>
            <p:cNvSpPr/>
            <p:nvPr/>
          </p:nvSpPr>
          <p:spPr>
            <a:xfrm>
              <a:off x="3767460" y="4348148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668" y="1"/>
                  </a:moveTo>
                  <a:cubicBezTo>
                    <a:pt x="301" y="1"/>
                    <a:pt x="1" y="301"/>
                    <a:pt x="1" y="668"/>
                  </a:cubicBezTo>
                  <a:cubicBezTo>
                    <a:pt x="1" y="1035"/>
                    <a:pt x="301" y="1335"/>
                    <a:pt x="668" y="1335"/>
                  </a:cubicBezTo>
                  <a:cubicBezTo>
                    <a:pt x="1068" y="1335"/>
                    <a:pt x="1335" y="1035"/>
                    <a:pt x="1335" y="668"/>
                  </a:cubicBezTo>
                  <a:cubicBezTo>
                    <a:pt x="1335" y="301"/>
                    <a:pt x="1068" y="1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3" name="Google Shape;6444;p58"/>
            <p:cNvSpPr/>
            <p:nvPr/>
          </p:nvSpPr>
          <p:spPr>
            <a:xfrm>
              <a:off x="3854966" y="4348148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7" y="1"/>
                  </a:moveTo>
                  <a:cubicBezTo>
                    <a:pt x="300" y="1"/>
                    <a:pt x="0" y="301"/>
                    <a:pt x="0" y="668"/>
                  </a:cubicBezTo>
                  <a:cubicBezTo>
                    <a:pt x="0" y="1035"/>
                    <a:pt x="300" y="1335"/>
                    <a:pt x="667" y="1335"/>
                  </a:cubicBezTo>
                  <a:cubicBezTo>
                    <a:pt x="1068" y="1335"/>
                    <a:pt x="1334" y="1035"/>
                    <a:pt x="1334" y="668"/>
                  </a:cubicBezTo>
                  <a:cubicBezTo>
                    <a:pt x="1334" y="301"/>
                    <a:pt x="1068" y="1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4" name="Google Shape;6445;p58"/>
            <p:cNvSpPr/>
            <p:nvPr/>
          </p:nvSpPr>
          <p:spPr>
            <a:xfrm>
              <a:off x="3943754" y="4348148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7" y="1"/>
                  </a:moveTo>
                  <a:cubicBezTo>
                    <a:pt x="267" y="1"/>
                    <a:pt x="0" y="301"/>
                    <a:pt x="0" y="668"/>
                  </a:cubicBezTo>
                  <a:cubicBezTo>
                    <a:pt x="0" y="1035"/>
                    <a:pt x="267" y="1335"/>
                    <a:pt x="667" y="1335"/>
                  </a:cubicBezTo>
                  <a:cubicBezTo>
                    <a:pt x="1034" y="1335"/>
                    <a:pt x="1334" y="1035"/>
                    <a:pt x="1334" y="668"/>
                  </a:cubicBezTo>
                  <a:cubicBezTo>
                    <a:pt x="1334" y="301"/>
                    <a:pt x="1034" y="1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5" name="Google Shape;6446;p58"/>
            <p:cNvSpPr/>
            <p:nvPr/>
          </p:nvSpPr>
          <p:spPr>
            <a:xfrm>
              <a:off x="3459634" y="4400644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7" y="1"/>
                  </a:moveTo>
                  <a:cubicBezTo>
                    <a:pt x="301" y="1"/>
                    <a:pt x="0" y="301"/>
                    <a:pt x="0" y="668"/>
                  </a:cubicBezTo>
                  <a:cubicBezTo>
                    <a:pt x="0" y="1035"/>
                    <a:pt x="301" y="1335"/>
                    <a:pt x="667" y="1335"/>
                  </a:cubicBezTo>
                  <a:cubicBezTo>
                    <a:pt x="1068" y="1335"/>
                    <a:pt x="1335" y="1035"/>
                    <a:pt x="1335" y="668"/>
                  </a:cubicBezTo>
                  <a:cubicBezTo>
                    <a:pt x="1335" y="301"/>
                    <a:pt x="1068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6" name="Google Shape;6447;p58"/>
            <p:cNvSpPr/>
            <p:nvPr/>
          </p:nvSpPr>
          <p:spPr>
            <a:xfrm>
              <a:off x="3547762" y="4400644"/>
              <a:ext cx="26596" cy="25955"/>
            </a:xfrm>
            <a:custGeom>
              <a:avLst/>
              <a:gdLst/>
              <a:ahLst/>
              <a:cxnLst/>
              <a:rect l="l" t="t" r="r" b="b"/>
              <a:pathLst>
                <a:path w="1369" h="1336" extrusionOk="0">
                  <a:moveTo>
                    <a:pt x="701" y="1"/>
                  </a:moveTo>
                  <a:cubicBezTo>
                    <a:pt x="301" y="1"/>
                    <a:pt x="1" y="301"/>
                    <a:pt x="1" y="668"/>
                  </a:cubicBezTo>
                  <a:cubicBezTo>
                    <a:pt x="1" y="1035"/>
                    <a:pt x="301" y="1335"/>
                    <a:pt x="701" y="1335"/>
                  </a:cubicBezTo>
                  <a:cubicBezTo>
                    <a:pt x="1068" y="1335"/>
                    <a:pt x="1369" y="1035"/>
                    <a:pt x="1369" y="668"/>
                  </a:cubicBezTo>
                  <a:cubicBezTo>
                    <a:pt x="1369" y="301"/>
                    <a:pt x="1068" y="1"/>
                    <a:pt x="701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7" name="Google Shape;6448;p58"/>
            <p:cNvSpPr/>
            <p:nvPr/>
          </p:nvSpPr>
          <p:spPr>
            <a:xfrm>
              <a:off x="3635268" y="4400644"/>
              <a:ext cx="26577" cy="25955"/>
            </a:xfrm>
            <a:custGeom>
              <a:avLst/>
              <a:gdLst/>
              <a:ahLst/>
              <a:cxnLst/>
              <a:rect l="l" t="t" r="r" b="b"/>
              <a:pathLst>
                <a:path w="1368" h="1336" extrusionOk="0">
                  <a:moveTo>
                    <a:pt x="701" y="1"/>
                  </a:moveTo>
                  <a:cubicBezTo>
                    <a:pt x="300" y="1"/>
                    <a:pt x="0" y="301"/>
                    <a:pt x="0" y="668"/>
                  </a:cubicBezTo>
                  <a:cubicBezTo>
                    <a:pt x="0" y="1035"/>
                    <a:pt x="300" y="1335"/>
                    <a:pt x="701" y="1335"/>
                  </a:cubicBezTo>
                  <a:cubicBezTo>
                    <a:pt x="1068" y="1335"/>
                    <a:pt x="1368" y="1035"/>
                    <a:pt x="1368" y="668"/>
                  </a:cubicBezTo>
                  <a:cubicBezTo>
                    <a:pt x="1368" y="301"/>
                    <a:pt x="1068" y="34"/>
                    <a:pt x="701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8" name="Google Shape;6449;p58"/>
            <p:cNvSpPr/>
            <p:nvPr/>
          </p:nvSpPr>
          <p:spPr>
            <a:xfrm>
              <a:off x="3724056" y="4400644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7" y="1"/>
                  </a:moveTo>
                  <a:cubicBezTo>
                    <a:pt x="267" y="1"/>
                    <a:pt x="0" y="301"/>
                    <a:pt x="0" y="668"/>
                  </a:cubicBezTo>
                  <a:cubicBezTo>
                    <a:pt x="0" y="1035"/>
                    <a:pt x="300" y="1335"/>
                    <a:pt x="667" y="1335"/>
                  </a:cubicBezTo>
                  <a:cubicBezTo>
                    <a:pt x="1034" y="1335"/>
                    <a:pt x="1334" y="1035"/>
                    <a:pt x="1334" y="668"/>
                  </a:cubicBezTo>
                  <a:cubicBezTo>
                    <a:pt x="1334" y="301"/>
                    <a:pt x="1034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99" name="Google Shape;6450;p58"/>
            <p:cNvSpPr/>
            <p:nvPr/>
          </p:nvSpPr>
          <p:spPr>
            <a:xfrm>
              <a:off x="3811543" y="4400644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7" y="1"/>
                  </a:moveTo>
                  <a:cubicBezTo>
                    <a:pt x="267" y="1"/>
                    <a:pt x="0" y="301"/>
                    <a:pt x="0" y="668"/>
                  </a:cubicBezTo>
                  <a:cubicBezTo>
                    <a:pt x="0" y="1035"/>
                    <a:pt x="300" y="1335"/>
                    <a:pt x="667" y="1335"/>
                  </a:cubicBezTo>
                  <a:cubicBezTo>
                    <a:pt x="1034" y="1335"/>
                    <a:pt x="1335" y="1035"/>
                    <a:pt x="1335" y="668"/>
                  </a:cubicBezTo>
                  <a:cubicBezTo>
                    <a:pt x="1335" y="301"/>
                    <a:pt x="1034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0" name="Google Shape;6451;p58"/>
            <p:cNvSpPr/>
            <p:nvPr/>
          </p:nvSpPr>
          <p:spPr>
            <a:xfrm>
              <a:off x="3899030" y="4400644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8" y="1"/>
                  </a:moveTo>
                  <a:cubicBezTo>
                    <a:pt x="301" y="1"/>
                    <a:pt x="0" y="301"/>
                    <a:pt x="0" y="668"/>
                  </a:cubicBezTo>
                  <a:cubicBezTo>
                    <a:pt x="0" y="1035"/>
                    <a:pt x="301" y="1335"/>
                    <a:pt x="668" y="1335"/>
                  </a:cubicBezTo>
                  <a:cubicBezTo>
                    <a:pt x="1035" y="1335"/>
                    <a:pt x="1335" y="1035"/>
                    <a:pt x="1335" y="668"/>
                  </a:cubicBezTo>
                  <a:cubicBezTo>
                    <a:pt x="1335" y="301"/>
                    <a:pt x="1035" y="34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1" name="Google Shape;6452;p58"/>
            <p:cNvSpPr/>
            <p:nvPr/>
          </p:nvSpPr>
          <p:spPr>
            <a:xfrm>
              <a:off x="3987177" y="4400644"/>
              <a:ext cx="25936" cy="25955"/>
            </a:xfrm>
            <a:custGeom>
              <a:avLst/>
              <a:gdLst/>
              <a:ahLst/>
              <a:cxnLst/>
              <a:rect l="l" t="t" r="r" b="b"/>
              <a:pathLst>
                <a:path w="1335" h="1336" extrusionOk="0">
                  <a:moveTo>
                    <a:pt x="667" y="1"/>
                  </a:moveTo>
                  <a:cubicBezTo>
                    <a:pt x="300" y="1"/>
                    <a:pt x="0" y="301"/>
                    <a:pt x="0" y="668"/>
                  </a:cubicBezTo>
                  <a:cubicBezTo>
                    <a:pt x="0" y="1035"/>
                    <a:pt x="300" y="1335"/>
                    <a:pt x="667" y="1335"/>
                  </a:cubicBezTo>
                  <a:cubicBezTo>
                    <a:pt x="1034" y="1335"/>
                    <a:pt x="1334" y="1035"/>
                    <a:pt x="1334" y="668"/>
                  </a:cubicBezTo>
                  <a:cubicBezTo>
                    <a:pt x="1334" y="301"/>
                    <a:pt x="1034" y="34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2" name="Google Shape;6453;p58"/>
            <p:cNvSpPr/>
            <p:nvPr/>
          </p:nvSpPr>
          <p:spPr>
            <a:xfrm>
              <a:off x="3504339" y="4453140"/>
              <a:ext cx="25955" cy="25936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668" y="1"/>
                  </a:moveTo>
                  <a:cubicBezTo>
                    <a:pt x="301" y="1"/>
                    <a:pt x="1" y="301"/>
                    <a:pt x="1" y="668"/>
                  </a:cubicBezTo>
                  <a:cubicBezTo>
                    <a:pt x="1" y="1068"/>
                    <a:pt x="301" y="1335"/>
                    <a:pt x="668" y="1335"/>
                  </a:cubicBezTo>
                  <a:cubicBezTo>
                    <a:pt x="1035" y="1335"/>
                    <a:pt x="1335" y="1035"/>
                    <a:pt x="1335" y="668"/>
                  </a:cubicBezTo>
                  <a:cubicBezTo>
                    <a:pt x="1335" y="334"/>
                    <a:pt x="1035" y="67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3" name="Google Shape;6454;p58"/>
            <p:cNvSpPr/>
            <p:nvPr/>
          </p:nvSpPr>
          <p:spPr>
            <a:xfrm>
              <a:off x="3591845" y="4453140"/>
              <a:ext cx="25936" cy="25936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7" y="1"/>
                  </a:moveTo>
                  <a:cubicBezTo>
                    <a:pt x="300" y="1"/>
                    <a:pt x="0" y="301"/>
                    <a:pt x="0" y="668"/>
                  </a:cubicBezTo>
                  <a:cubicBezTo>
                    <a:pt x="0" y="1068"/>
                    <a:pt x="300" y="1335"/>
                    <a:pt x="667" y="1335"/>
                  </a:cubicBezTo>
                  <a:cubicBezTo>
                    <a:pt x="1034" y="1335"/>
                    <a:pt x="1334" y="1035"/>
                    <a:pt x="1334" y="668"/>
                  </a:cubicBezTo>
                  <a:cubicBezTo>
                    <a:pt x="1334" y="334"/>
                    <a:pt x="1034" y="1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4" name="Google Shape;6455;p58"/>
            <p:cNvSpPr/>
            <p:nvPr/>
          </p:nvSpPr>
          <p:spPr>
            <a:xfrm>
              <a:off x="3679332" y="4453140"/>
              <a:ext cx="25936" cy="25936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8" y="1"/>
                  </a:moveTo>
                  <a:cubicBezTo>
                    <a:pt x="301" y="1"/>
                    <a:pt x="0" y="301"/>
                    <a:pt x="0" y="668"/>
                  </a:cubicBezTo>
                  <a:cubicBezTo>
                    <a:pt x="0" y="1068"/>
                    <a:pt x="301" y="1335"/>
                    <a:pt x="668" y="1335"/>
                  </a:cubicBezTo>
                  <a:cubicBezTo>
                    <a:pt x="1034" y="1335"/>
                    <a:pt x="1335" y="1035"/>
                    <a:pt x="1335" y="668"/>
                  </a:cubicBezTo>
                  <a:cubicBezTo>
                    <a:pt x="1335" y="334"/>
                    <a:pt x="1034" y="67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5" name="Google Shape;6456;p58"/>
            <p:cNvSpPr/>
            <p:nvPr/>
          </p:nvSpPr>
          <p:spPr>
            <a:xfrm>
              <a:off x="3767460" y="4453140"/>
              <a:ext cx="25955" cy="25936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668" y="1"/>
                  </a:moveTo>
                  <a:cubicBezTo>
                    <a:pt x="301" y="1"/>
                    <a:pt x="1" y="301"/>
                    <a:pt x="1" y="668"/>
                  </a:cubicBezTo>
                  <a:cubicBezTo>
                    <a:pt x="1" y="1068"/>
                    <a:pt x="301" y="1335"/>
                    <a:pt x="668" y="1335"/>
                  </a:cubicBezTo>
                  <a:cubicBezTo>
                    <a:pt x="1068" y="1335"/>
                    <a:pt x="1335" y="1035"/>
                    <a:pt x="1335" y="668"/>
                  </a:cubicBezTo>
                  <a:cubicBezTo>
                    <a:pt x="1335" y="334"/>
                    <a:pt x="1068" y="67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6" name="Google Shape;6457;p58"/>
            <p:cNvSpPr/>
            <p:nvPr/>
          </p:nvSpPr>
          <p:spPr>
            <a:xfrm>
              <a:off x="3854966" y="4453140"/>
              <a:ext cx="25936" cy="25936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7" y="1"/>
                  </a:moveTo>
                  <a:cubicBezTo>
                    <a:pt x="300" y="1"/>
                    <a:pt x="0" y="301"/>
                    <a:pt x="0" y="668"/>
                  </a:cubicBezTo>
                  <a:cubicBezTo>
                    <a:pt x="0" y="1068"/>
                    <a:pt x="300" y="1335"/>
                    <a:pt x="667" y="1335"/>
                  </a:cubicBezTo>
                  <a:cubicBezTo>
                    <a:pt x="1068" y="1335"/>
                    <a:pt x="1334" y="1035"/>
                    <a:pt x="1334" y="668"/>
                  </a:cubicBezTo>
                  <a:cubicBezTo>
                    <a:pt x="1334" y="334"/>
                    <a:pt x="1068" y="67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7" name="Google Shape;6458;p58"/>
            <p:cNvSpPr/>
            <p:nvPr/>
          </p:nvSpPr>
          <p:spPr>
            <a:xfrm>
              <a:off x="3943754" y="4453140"/>
              <a:ext cx="25936" cy="25936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667" y="1"/>
                  </a:moveTo>
                  <a:cubicBezTo>
                    <a:pt x="267" y="1"/>
                    <a:pt x="0" y="301"/>
                    <a:pt x="0" y="668"/>
                  </a:cubicBezTo>
                  <a:cubicBezTo>
                    <a:pt x="0" y="1068"/>
                    <a:pt x="267" y="1335"/>
                    <a:pt x="667" y="1335"/>
                  </a:cubicBezTo>
                  <a:cubicBezTo>
                    <a:pt x="1034" y="1335"/>
                    <a:pt x="1334" y="1035"/>
                    <a:pt x="1334" y="668"/>
                  </a:cubicBezTo>
                  <a:cubicBezTo>
                    <a:pt x="1334" y="334"/>
                    <a:pt x="1034" y="67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8" name="Google Shape;6459;p58"/>
            <p:cNvSpPr/>
            <p:nvPr/>
          </p:nvSpPr>
          <p:spPr>
            <a:xfrm>
              <a:off x="3459634" y="4505636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301" y="1"/>
                    <a:pt x="0" y="301"/>
                    <a:pt x="0" y="701"/>
                  </a:cubicBezTo>
                  <a:cubicBezTo>
                    <a:pt x="0" y="1068"/>
                    <a:pt x="301" y="1368"/>
                    <a:pt x="667" y="1368"/>
                  </a:cubicBezTo>
                  <a:cubicBezTo>
                    <a:pt x="1068" y="1368"/>
                    <a:pt x="1335" y="1068"/>
                    <a:pt x="1335" y="701"/>
                  </a:cubicBezTo>
                  <a:cubicBezTo>
                    <a:pt x="1335" y="368"/>
                    <a:pt x="1068" y="67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09" name="Google Shape;6460;p58"/>
            <p:cNvSpPr/>
            <p:nvPr/>
          </p:nvSpPr>
          <p:spPr>
            <a:xfrm>
              <a:off x="3547762" y="4505636"/>
              <a:ext cx="26596" cy="26596"/>
            </a:xfrm>
            <a:custGeom>
              <a:avLst/>
              <a:gdLst/>
              <a:ahLst/>
              <a:cxnLst/>
              <a:rect l="l" t="t" r="r" b="b"/>
              <a:pathLst>
                <a:path w="1369" h="1369" extrusionOk="0">
                  <a:moveTo>
                    <a:pt x="701" y="1"/>
                  </a:moveTo>
                  <a:cubicBezTo>
                    <a:pt x="301" y="1"/>
                    <a:pt x="1" y="301"/>
                    <a:pt x="1" y="701"/>
                  </a:cubicBezTo>
                  <a:cubicBezTo>
                    <a:pt x="1" y="1068"/>
                    <a:pt x="301" y="1368"/>
                    <a:pt x="701" y="1368"/>
                  </a:cubicBezTo>
                  <a:cubicBezTo>
                    <a:pt x="1068" y="1368"/>
                    <a:pt x="1369" y="1068"/>
                    <a:pt x="1369" y="701"/>
                  </a:cubicBezTo>
                  <a:cubicBezTo>
                    <a:pt x="1369" y="368"/>
                    <a:pt x="1068" y="1"/>
                    <a:pt x="701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0" name="Google Shape;6461;p58"/>
            <p:cNvSpPr/>
            <p:nvPr/>
          </p:nvSpPr>
          <p:spPr>
            <a:xfrm>
              <a:off x="3635268" y="4505636"/>
              <a:ext cx="26577" cy="26596"/>
            </a:xfrm>
            <a:custGeom>
              <a:avLst/>
              <a:gdLst/>
              <a:ahLst/>
              <a:cxnLst/>
              <a:rect l="l" t="t" r="r" b="b"/>
              <a:pathLst>
                <a:path w="1368" h="1369" extrusionOk="0">
                  <a:moveTo>
                    <a:pt x="701" y="1"/>
                  </a:moveTo>
                  <a:cubicBezTo>
                    <a:pt x="300" y="1"/>
                    <a:pt x="0" y="301"/>
                    <a:pt x="0" y="701"/>
                  </a:cubicBezTo>
                  <a:cubicBezTo>
                    <a:pt x="0" y="1068"/>
                    <a:pt x="300" y="1368"/>
                    <a:pt x="701" y="1368"/>
                  </a:cubicBezTo>
                  <a:cubicBezTo>
                    <a:pt x="1068" y="1368"/>
                    <a:pt x="1368" y="1068"/>
                    <a:pt x="1368" y="701"/>
                  </a:cubicBezTo>
                  <a:cubicBezTo>
                    <a:pt x="1368" y="368"/>
                    <a:pt x="1068" y="67"/>
                    <a:pt x="701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1" name="Google Shape;6462;p58"/>
            <p:cNvSpPr/>
            <p:nvPr/>
          </p:nvSpPr>
          <p:spPr>
            <a:xfrm>
              <a:off x="3724056" y="4505636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267" y="1"/>
                    <a:pt x="0" y="301"/>
                    <a:pt x="0" y="701"/>
                  </a:cubicBezTo>
                  <a:cubicBezTo>
                    <a:pt x="0" y="1068"/>
                    <a:pt x="300" y="1368"/>
                    <a:pt x="667" y="1368"/>
                  </a:cubicBezTo>
                  <a:cubicBezTo>
                    <a:pt x="1034" y="1368"/>
                    <a:pt x="1334" y="1068"/>
                    <a:pt x="1334" y="701"/>
                  </a:cubicBezTo>
                  <a:cubicBezTo>
                    <a:pt x="1334" y="368"/>
                    <a:pt x="1034" y="67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2" name="Google Shape;6463;p58"/>
            <p:cNvSpPr/>
            <p:nvPr/>
          </p:nvSpPr>
          <p:spPr>
            <a:xfrm>
              <a:off x="3811543" y="4505636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267" y="1"/>
                    <a:pt x="0" y="301"/>
                    <a:pt x="0" y="701"/>
                  </a:cubicBezTo>
                  <a:cubicBezTo>
                    <a:pt x="0" y="1068"/>
                    <a:pt x="300" y="1368"/>
                    <a:pt x="667" y="1368"/>
                  </a:cubicBezTo>
                  <a:cubicBezTo>
                    <a:pt x="1034" y="1368"/>
                    <a:pt x="1335" y="1068"/>
                    <a:pt x="1335" y="701"/>
                  </a:cubicBezTo>
                  <a:cubicBezTo>
                    <a:pt x="1335" y="368"/>
                    <a:pt x="1034" y="67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3" name="Google Shape;6464;p58"/>
            <p:cNvSpPr/>
            <p:nvPr/>
          </p:nvSpPr>
          <p:spPr>
            <a:xfrm>
              <a:off x="3899030" y="4505636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8" y="1"/>
                  </a:moveTo>
                  <a:cubicBezTo>
                    <a:pt x="301" y="1"/>
                    <a:pt x="0" y="301"/>
                    <a:pt x="0" y="701"/>
                  </a:cubicBezTo>
                  <a:cubicBezTo>
                    <a:pt x="0" y="1068"/>
                    <a:pt x="301" y="1368"/>
                    <a:pt x="668" y="1368"/>
                  </a:cubicBezTo>
                  <a:cubicBezTo>
                    <a:pt x="1035" y="1368"/>
                    <a:pt x="1335" y="1068"/>
                    <a:pt x="1335" y="701"/>
                  </a:cubicBezTo>
                  <a:cubicBezTo>
                    <a:pt x="1335" y="368"/>
                    <a:pt x="1035" y="67"/>
                    <a:pt x="668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4" name="Google Shape;6465;p58"/>
            <p:cNvSpPr/>
            <p:nvPr/>
          </p:nvSpPr>
          <p:spPr>
            <a:xfrm>
              <a:off x="3987177" y="4505636"/>
              <a:ext cx="25936" cy="26596"/>
            </a:xfrm>
            <a:custGeom>
              <a:avLst/>
              <a:gdLst/>
              <a:ahLst/>
              <a:cxnLst/>
              <a:rect l="l" t="t" r="r" b="b"/>
              <a:pathLst>
                <a:path w="1335" h="1369" extrusionOk="0">
                  <a:moveTo>
                    <a:pt x="667" y="1"/>
                  </a:moveTo>
                  <a:cubicBezTo>
                    <a:pt x="300" y="1"/>
                    <a:pt x="0" y="301"/>
                    <a:pt x="0" y="701"/>
                  </a:cubicBezTo>
                  <a:cubicBezTo>
                    <a:pt x="0" y="1068"/>
                    <a:pt x="300" y="1368"/>
                    <a:pt x="667" y="1368"/>
                  </a:cubicBezTo>
                  <a:cubicBezTo>
                    <a:pt x="1034" y="1368"/>
                    <a:pt x="1334" y="1068"/>
                    <a:pt x="1334" y="701"/>
                  </a:cubicBezTo>
                  <a:cubicBezTo>
                    <a:pt x="1334" y="368"/>
                    <a:pt x="1034" y="67"/>
                    <a:pt x="667" y="1"/>
                  </a:cubicBezTo>
                  <a:close/>
                </a:path>
              </a:pathLst>
            </a:custGeom>
            <a:solidFill>
              <a:srgbClr val="F9C0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5" name="Google Shape;6466;p58"/>
            <p:cNvSpPr/>
            <p:nvPr/>
          </p:nvSpPr>
          <p:spPr>
            <a:xfrm>
              <a:off x="3384445" y="4166686"/>
              <a:ext cx="694086" cy="101761"/>
            </a:xfrm>
            <a:custGeom>
              <a:avLst/>
              <a:gdLst/>
              <a:ahLst/>
              <a:cxnLst/>
              <a:rect l="l" t="t" r="r" b="b"/>
              <a:pathLst>
                <a:path w="35727" h="5238" extrusionOk="0">
                  <a:moveTo>
                    <a:pt x="1" y="1"/>
                  </a:moveTo>
                  <a:lnTo>
                    <a:pt x="1" y="5238"/>
                  </a:lnTo>
                  <a:lnTo>
                    <a:pt x="35726" y="5238"/>
                  </a:lnTo>
                  <a:lnTo>
                    <a:pt x="357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6" name="Google Shape;6467;p58"/>
            <p:cNvSpPr/>
            <p:nvPr/>
          </p:nvSpPr>
          <p:spPr>
            <a:xfrm>
              <a:off x="3718869" y="4166686"/>
              <a:ext cx="25936" cy="410231"/>
            </a:xfrm>
            <a:custGeom>
              <a:avLst/>
              <a:gdLst/>
              <a:ahLst/>
              <a:cxnLst/>
              <a:rect l="l" t="t" r="r" b="b"/>
              <a:pathLst>
                <a:path w="1335" h="21116" extrusionOk="0">
                  <a:moveTo>
                    <a:pt x="0" y="1"/>
                  </a:moveTo>
                  <a:lnTo>
                    <a:pt x="0" y="21116"/>
                  </a:lnTo>
                  <a:lnTo>
                    <a:pt x="1334" y="21116"/>
                  </a:lnTo>
                  <a:lnTo>
                    <a:pt x="1334" y="1"/>
                  </a:ln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7" name="Google Shape;6468;p58"/>
            <p:cNvSpPr/>
            <p:nvPr/>
          </p:nvSpPr>
          <p:spPr>
            <a:xfrm>
              <a:off x="3553610" y="4060626"/>
              <a:ext cx="173682" cy="111184"/>
            </a:xfrm>
            <a:custGeom>
              <a:avLst/>
              <a:gdLst/>
              <a:ahLst/>
              <a:cxnLst/>
              <a:rect l="l" t="t" r="r" b="b"/>
              <a:pathLst>
                <a:path w="8940" h="5723" extrusionOk="0">
                  <a:moveTo>
                    <a:pt x="2739" y="1"/>
                  </a:moveTo>
                  <a:cubicBezTo>
                    <a:pt x="2522" y="1"/>
                    <a:pt x="2319" y="50"/>
                    <a:pt x="2135" y="156"/>
                  </a:cubicBezTo>
                  <a:cubicBezTo>
                    <a:pt x="0" y="1424"/>
                    <a:pt x="267" y="5593"/>
                    <a:pt x="1968" y="5693"/>
                  </a:cubicBezTo>
                  <a:cubicBezTo>
                    <a:pt x="2230" y="5714"/>
                    <a:pt x="2576" y="5722"/>
                    <a:pt x="2975" y="5722"/>
                  </a:cubicBezTo>
                  <a:cubicBezTo>
                    <a:pt x="5166" y="5722"/>
                    <a:pt x="8940" y="5460"/>
                    <a:pt x="8940" y="5460"/>
                  </a:cubicBezTo>
                  <a:cubicBezTo>
                    <a:pt x="8940" y="5460"/>
                    <a:pt x="5041" y="1"/>
                    <a:pt x="2739" y="1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8" name="Google Shape;6469;p58"/>
            <p:cNvSpPr/>
            <p:nvPr/>
          </p:nvSpPr>
          <p:spPr>
            <a:xfrm>
              <a:off x="3591184" y="4061170"/>
              <a:ext cx="136109" cy="106191"/>
            </a:xfrm>
            <a:custGeom>
              <a:avLst/>
              <a:gdLst/>
              <a:ahLst/>
              <a:cxnLst/>
              <a:rect l="l" t="t" r="r" b="b"/>
              <a:pathLst>
                <a:path w="7006" h="5466" extrusionOk="0">
                  <a:moveTo>
                    <a:pt x="806" y="0"/>
                  </a:moveTo>
                  <a:cubicBezTo>
                    <a:pt x="665" y="0"/>
                    <a:pt x="530" y="20"/>
                    <a:pt x="401" y="61"/>
                  </a:cubicBezTo>
                  <a:cubicBezTo>
                    <a:pt x="1" y="995"/>
                    <a:pt x="535" y="2763"/>
                    <a:pt x="6672" y="5465"/>
                  </a:cubicBezTo>
                  <a:cubicBezTo>
                    <a:pt x="6872" y="5465"/>
                    <a:pt x="7006" y="5432"/>
                    <a:pt x="7006" y="5432"/>
                  </a:cubicBezTo>
                  <a:cubicBezTo>
                    <a:pt x="7006" y="5432"/>
                    <a:pt x="3147" y="0"/>
                    <a:pt x="806" y="0"/>
                  </a:cubicBezTo>
                  <a:close/>
                </a:path>
              </a:pathLst>
            </a:custGeom>
            <a:solidFill>
              <a:srgbClr val="DDDCE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19" name="Google Shape;6470;p58"/>
            <p:cNvSpPr/>
            <p:nvPr/>
          </p:nvSpPr>
          <p:spPr>
            <a:xfrm>
              <a:off x="3737015" y="4060626"/>
              <a:ext cx="173041" cy="111184"/>
            </a:xfrm>
            <a:custGeom>
              <a:avLst/>
              <a:gdLst/>
              <a:ahLst/>
              <a:cxnLst/>
              <a:rect l="l" t="t" r="r" b="b"/>
              <a:pathLst>
                <a:path w="8907" h="5723" extrusionOk="0">
                  <a:moveTo>
                    <a:pt x="6201" y="1"/>
                  </a:moveTo>
                  <a:cubicBezTo>
                    <a:pt x="3899" y="1"/>
                    <a:pt x="0" y="5460"/>
                    <a:pt x="0" y="5460"/>
                  </a:cubicBezTo>
                  <a:cubicBezTo>
                    <a:pt x="0" y="5460"/>
                    <a:pt x="3798" y="5722"/>
                    <a:pt x="5976" y="5722"/>
                  </a:cubicBezTo>
                  <a:cubicBezTo>
                    <a:pt x="6373" y="5722"/>
                    <a:pt x="6715" y="5714"/>
                    <a:pt x="6972" y="5693"/>
                  </a:cubicBezTo>
                  <a:cubicBezTo>
                    <a:pt x="8673" y="5593"/>
                    <a:pt x="8907" y="1424"/>
                    <a:pt x="6805" y="156"/>
                  </a:cubicBezTo>
                  <a:cubicBezTo>
                    <a:pt x="6621" y="50"/>
                    <a:pt x="6418" y="1"/>
                    <a:pt x="6201" y="1"/>
                  </a:cubicBez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0" name="Google Shape;6471;p58"/>
            <p:cNvSpPr/>
            <p:nvPr/>
          </p:nvSpPr>
          <p:spPr>
            <a:xfrm>
              <a:off x="3737015" y="4061170"/>
              <a:ext cx="136109" cy="106191"/>
            </a:xfrm>
            <a:custGeom>
              <a:avLst/>
              <a:gdLst/>
              <a:ahLst/>
              <a:cxnLst/>
              <a:rect l="l" t="t" r="r" b="b"/>
              <a:pathLst>
                <a:path w="7006" h="5466" extrusionOk="0">
                  <a:moveTo>
                    <a:pt x="6172" y="0"/>
                  </a:moveTo>
                  <a:cubicBezTo>
                    <a:pt x="3859" y="0"/>
                    <a:pt x="0" y="5432"/>
                    <a:pt x="0" y="5432"/>
                  </a:cubicBezTo>
                  <a:cubicBezTo>
                    <a:pt x="0" y="5432"/>
                    <a:pt x="134" y="5465"/>
                    <a:pt x="334" y="5465"/>
                  </a:cubicBezTo>
                  <a:cubicBezTo>
                    <a:pt x="6471" y="2763"/>
                    <a:pt x="7005" y="995"/>
                    <a:pt x="6572" y="61"/>
                  </a:cubicBezTo>
                  <a:cubicBezTo>
                    <a:pt x="6445" y="20"/>
                    <a:pt x="6311" y="0"/>
                    <a:pt x="6172" y="0"/>
                  </a:cubicBezTo>
                  <a:close/>
                </a:path>
              </a:pathLst>
            </a:custGeom>
            <a:solidFill>
              <a:srgbClr val="DDDCE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1" name="Google Shape;6472;p58"/>
            <p:cNvSpPr/>
            <p:nvPr/>
          </p:nvSpPr>
          <p:spPr>
            <a:xfrm>
              <a:off x="3433056" y="4268433"/>
              <a:ext cx="597512" cy="31783"/>
            </a:xfrm>
            <a:custGeom>
              <a:avLst/>
              <a:gdLst/>
              <a:ahLst/>
              <a:cxnLst/>
              <a:rect l="l" t="t" r="r" b="b"/>
              <a:pathLst>
                <a:path w="30756" h="1636" extrusionOk="0">
                  <a:moveTo>
                    <a:pt x="1" y="1"/>
                  </a:moveTo>
                  <a:lnTo>
                    <a:pt x="1" y="1635"/>
                  </a:lnTo>
                  <a:lnTo>
                    <a:pt x="30756" y="1635"/>
                  </a:lnTo>
                  <a:lnTo>
                    <a:pt x="30756" y="1"/>
                  </a:ln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222" name="Google Shape;6478;p58"/>
          <p:cNvGrpSpPr/>
          <p:nvPr/>
        </p:nvGrpSpPr>
        <p:grpSpPr>
          <a:xfrm>
            <a:off x="4589035" y="2218693"/>
            <a:ext cx="622573" cy="881842"/>
            <a:chOff x="4917175" y="2394864"/>
            <a:chExt cx="468088" cy="663022"/>
          </a:xfrm>
        </p:grpSpPr>
        <p:sp>
          <p:nvSpPr>
            <p:cNvPr id="223" name="Google Shape;6479;p58"/>
            <p:cNvSpPr/>
            <p:nvPr/>
          </p:nvSpPr>
          <p:spPr>
            <a:xfrm>
              <a:off x="4917175" y="2394864"/>
              <a:ext cx="467911" cy="662982"/>
            </a:xfrm>
            <a:custGeom>
              <a:avLst/>
              <a:gdLst/>
              <a:ahLst/>
              <a:cxnLst/>
              <a:rect l="l" t="t" r="r" b="b"/>
              <a:pathLst>
                <a:path w="24085" h="36293" extrusionOk="0">
                  <a:moveTo>
                    <a:pt x="0" y="0"/>
                  </a:moveTo>
                  <a:lnTo>
                    <a:pt x="0" y="36293"/>
                  </a:lnTo>
                  <a:lnTo>
                    <a:pt x="24084" y="36293"/>
                  </a:lnTo>
                  <a:lnTo>
                    <a:pt x="240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4" name="Google Shape;6480;p58"/>
            <p:cNvSpPr/>
            <p:nvPr/>
          </p:nvSpPr>
          <p:spPr>
            <a:xfrm>
              <a:off x="5199742" y="2448298"/>
              <a:ext cx="23332" cy="22691"/>
            </a:xfrm>
            <a:custGeom>
              <a:avLst/>
              <a:gdLst/>
              <a:ahLst/>
              <a:cxnLst/>
              <a:rect l="l" t="t" r="r" b="b"/>
              <a:pathLst>
                <a:path w="1201" h="1168" extrusionOk="0">
                  <a:moveTo>
                    <a:pt x="601" y="0"/>
                  </a:moveTo>
                  <a:cubicBezTo>
                    <a:pt x="267" y="0"/>
                    <a:pt x="0" y="234"/>
                    <a:pt x="0" y="567"/>
                  </a:cubicBezTo>
                  <a:cubicBezTo>
                    <a:pt x="0" y="901"/>
                    <a:pt x="267" y="1168"/>
                    <a:pt x="601" y="1168"/>
                  </a:cubicBezTo>
                  <a:cubicBezTo>
                    <a:pt x="934" y="1168"/>
                    <a:pt x="1201" y="901"/>
                    <a:pt x="1201" y="567"/>
                  </a:cubicBezTo>
                  <a:cubicBezTo>
                    <a:pt x="1201" y="301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5" name="Google Shape;6481;p58"/>
            <p:cNvSpPr/>
            <p:nvPr/>
          </p:nvSpPr>
          <p:spPr>
            <a:xfrm>
              <a:off x="5288530" y="2448298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34"/>
                    <a:pt x="0" y="567"/>
                  </a:cubicBezTo>
                  <a:cubicBezTo>
                    <a:pt x="0" y="901"/>
                    <a:pt x="234" y="1168"/>
                    <a:pt x="567" y="1168"/>
                  </a:cubicBezTo>
                  <a:cubicBezTo>
                    <a:pt x="901" y="1168"/>
                    <a:pt x="1168" y="901"/>
                    <a:pt x="1168" y="567"/>
                  </a:cubicBezTo>
                  <a:cubicBezTo>
                    <a:pt x="1168" y="301"/>
                    <a:pt x="901" y="34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6" name="Google Shape;6482;p58"/>
            <p:cNvSpPr/>
            <p:nvPr/>
          </p:nvSpPr>
          <p:spPr>
            <a:xfrm>
              <a:off x="4936621" y="2448298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601" y="0"/>
                  </a:moveTo>
                  <a:cubicBezTo>
                    <a:pt x="267" y="0"/>
                    <a:pt x="0" y="234"/>
                    <a:pt x="0" y="567"/>
                  </a:cubicBezTo>
                  <a:cubicBezTo>
                    <a:pt x="0" y="901"/>
                    <a:pt x="267" y="1168"/>
                    <a:pt x="601" y="1168"/>
                  </a:cubicBezTo>
                  <a:cubicBezTo>
                    <a:pt x="934" y="1168"/>
                    <a:pt x="1168" y="901"/>
                    <a:pt x="1168" y="567"/>
                  </a:cubicBezTo>
                  <a:cubicBezTo>
                    <a:pt x="1168" y="301"/>
                    <a:pt x="934" y="34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7" name="Google Shape;6483;p58"/>
            <p:cNvSpPr/>
            <p:nvPr/>
          </p:nvSpPr>
          <p:spPr>
            <a:xfrm>
              <a:off x="5024108" y="2448298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601" y="0"/>
                  </a:moveTo>
                  <a:cubicBezTo>
                    <a:pt x="267" y="0"/>
                    <a:pt x="0" y="234"/>
                    <a:pt x="0" y="567"/>
                  </a:cubicBezTo>
                  <a:cubicBezTo>
                    <a:pt x="0" y="901"/>
                    <a:pt x="267" y="1168"/>
                    <a:pt x="601" y="1168"/>
                  </a:cubicBezTo>
                  <a:cubicBezTo>
                    <a:pt x="934" y="1168"/>
                    <a:pt x="1168" y="901"/>
                    <a:pt x="1168" y="567"/>
                  </a:cubicBezTo>
                  <a:cubicBezTo>
                    <a:pt x="1168" y="301"/>
                    <a:pt x="934" y="34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8" name="Google Shape;6484;p58"/>
            <p:cNvSpPr/>
            <p:nvPr/>
          </p:nvSpPr>
          <p:spPr>
            <a:xfrm>
              <a:off x="5112896" y="2448298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34"/>
                    <a:pt x="0" y="567"/>
                  </a:cubicBezTo>
                  <a:cubicBezTo>
                    <a:pt x="0" y="901"/>
                    <a:pt x="234" y="1168"/>
                    <a:pt x="567" y="1168"/>
                  </a:cubicBezTo>
                  <a:cubicBezTo>
                    <a:pt x="901" y="1168"/>
                    <a:pt x="1168" y="901"/>
                    <a:pt x="1168" y="567"/>
                  </a:cubicBezTo>
                  <a:cubicBezTo>
                    <a:pt x="1168" y="301"/>
                    <a:pt x="901" y="0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29" name="Google Shape;6485;p58"/>
            <p:cNvSpPr/>
            <p:nvPr/>
          </p:nvSpPr>
          <p:spPr>
            <a:xfrm>
              <a:off x="5244447" y="2536425"/>
              <a:ext cx="22711" cy="22711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601" y="1"/>
                  </a:moveTo>
                  <a:cubicBezTo>
                    <a:pt x="268" y="1"/>
                    <a:pt x="1" y="268"/>
                    <a:pt x="1" y="601"/>
                  </a:cubicBezTo>
                  <a:cubicBezTo>
                    <a:pt x="1" y="902"/>
                    <a:pt x="268" y="1168"/>
                    <a:pt x="601" y="1168"/>
                  </a:cubicBezTo>
                  <a:cubicBezTo>
                    <a:pt x="901" y="1168"/>
                    <a:pt x="1168" y="902"/>
                    <a:pt x="1168" y="601"/>
                  </a:cubicBezTo>
                  <a:cubicBezTo>
                    <a:pt x="1168" y="268"/>
                    <a:pt x="901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0" name="Google Shape;6486;p58"/>
            <p:cNvSpPr/>
            <p:nvPr/>
          </p:nvSpPr>
          <p:spPr>
            <a:xfrm>
              <a:off x="5331934" y="2536425"/>
              <a:ext cx="22711" cy="22711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601" y="1"/>
                  </a:moveTo>
                  <a:cubicBezTo>
                    <a:pt x="268" y="1"/>
                    <a:pt x="1" y="268"/>
                    <a:pt x="1" y="601"/>
                  </a:cubicBezTo>
                  <a:cubicBezTo>
                    <a:pt x="1" y="902"/>
                    <a:pt x="268" y="1168"/>
                    <a:pt x="601" y="1168"/>
                  </a:cubicBezTo>
                  <a:cubicBezTo>
                    <a:pt x="935" y="1168"/>
                    <a:pt x="1168" y="935"/>
                    <a:pt x="1168" y="601"/>
                  </a:cubicBezTo>
                  <a:cubicBezTo>
                    <a:pt x="1168" y="268"/>
                    <a:pt x="935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1" name="Google Shape;6487;p58"/>
            <p:cNvSpPr/>
            <p:nvPr/>
          </p:nvSpPr>
          <p:spPr>
            <a:xfrm>
              <a:off x="4981326" y="2536425"/>
              <a:ext cx="22711" cy="22711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568" y="1"/>
                  </a:moveTo>
                  <a:cubicBezTo>
                    <a:pt x="268" y="1"/>
                    <a:pt x="1" y="268"/>
                    <a:pt x="1" y="601"/>
                  </a:cubicBezTo>
                  <a:cubicBezTo>
                    <a:pt x="1" y="902"/>
                    <a:pt x="268" y="1168"/>
                    <a:pt x="568" y="1168"/>
                  </a:cubicBezTo>
                  <a:cubicBezTo>
                    <a:pt x="901" y="1168"/>
                    <a:pt x="1168" y="902"/>
                    <a:pt x="1168" y="601"/>
                  </a:cubicBezTo>
                  <a:cubicBezTo>
                    <a:pt x="1168" y="268"/>
                    <a:pt x="901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2" name="Google Shape;6488;p58"/>
            <p:cNvSpPr/>
            <p:nvPr/>
          </p:nvSpPr>
          <p:spPr>
            <a:xfrm>
              <a:off x="5068813" y="2536425"/>
              <a:ext cx="22711" cy="22711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601" y="1"/>
                  </a:moveTo>
                  <a:cubicBezTo>
                    <a:pt x="268" y="1"/>
                    <a:pt x="1" y="268"/>
                    <a:pt x="1" y="601"/>
                  </a:cubicBezTo>
                  <a:cubicBezTo>
                    <a:pt x="1" y="902"/>
                    <a:pt x="268" y="1168"/>
                    <a:pt x="601" y="1168"/>
                  </a:cubicBezTo>
                  <a:cubicBezTo>
                    <a:pt x="902" y="1168"/>
                    <a:pt x="1168" y="902"/>
                    <a:pt x="1168" y="601"/>
                  </a:cubicBezTo>
                  <a:cubicBezTo>
                    <a:pt x="1168" y="268"/>
                    <a:pt x="902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3" name="Google Shape;6489;p58"/>
            <p:cNvSpPr/>
            <p:nvPr/>
          </p:nvSpPr>
          <p:spPr>
            <a:xfrm>
              <a:off x="5156319" y="2536425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567" y="1"/>
                  </a:moveTo>
                  <a:cubicBezTo>
                    <a:pt x="267" y="1"/>
                    <a:pt x="0" y="268"/>
                    <a:pt x="0" y="601"/>
                  </a:cubicBezTo>
                  <a:cubicBezTo>
                    <a:pt x="0" y="902"/>
                    <a:pt x="267" y="1168"/>
                    <a:pt x="567" y="1168"/>
                  </a:cubicBezTo>
                  <a:cubicBezTo>
                    <a:pt x="901" y="1168"/>
                    <a:pt x="1168" y="902"/>
                    <a:pt x="1168" y="601"/>
                  </a:cubicBezTo>
                  <a:cubicBezTo>
                    <a:pt x="1168" y="268"/>
                    <a:pt x="901" y="1"/>
                    <a:pt x="5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4" name="Google Shape;6490;p58"/>
            <p:cNvSpPr/>
            <p:nvPr/>
          </p:nvSpPr>
          <p:spPr>
            <a:xfrm>
              <a:off x="5199742" y="2623931"/>
              <a:ext cx="23332" cy="22691"/>
            </a:xfrm>
            <a:custGeom>
              <a:avLst/>
              <a:gdLst/>
              <a:ahLst/>
              <a:cxnLst/>
              <a:rect l="l" t="t" r="r" b="b"/>
              <a:pathLst>
                <a:path w="1201" h="1168" extrusionOk="0">
                  <a:moveTo>
                    <a:pt x="601" y="0"/>
                  </a:moveTo>
                  <a:cubicBezTo>
                    <a:pt x="267" y="0"/>
                    <a:pt x="0" y="267"/>
                    <a:pt x="0" y="601"/>
                  </a:cubicBezTo>
                  <a:cubicBezTo>
                    <a:pt x="0" y="934"/>
                    <a:pt x="267" y="1168"/>
                    <a:pt x="601" y="1168"/>
                  </a:cubicBezTo>
                  <a:cubicBezTo>
                    <a:pt x="934" y="1168"/>
                    <a:pt x="1201" y="934"/>
                    <a:pt x="1201" y="601"/>
                  </a:cubicBezTo>
                  <a:cubicBezTo>
                    <a:pt x="1201" y="300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5" name="Google Shape;6491;p58"/>
            <p:cNvSpPr/>
            <p:nvPr/>
          </p:nvSpPr>
          <p:spPr>
            <a:xfrm>
              <a:off x="5288530" y="2623931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67"/>
                    <a:pt x="0" y="601"/>
                  </a:cubicBezTo>
                  <a:cubicBezTo>
                    <a:pt x="0" y="934"/>
                    <a:pt x="234" y="1168"/>
                    <a:pt x="567" y="1168"/>
                  </a:cubicBezTo>
                  <a:cubicBezTo>
                    <a:pt x="901" y="1168"/>
                    <a:pt x="1168" y="934"/>
                    <a:pt x="1168" y="601"/>
                  </a:cubicBezTo>
                  <a:cubicBezTo>
                    <a:pt x="1168" y="300"/>
                    <a:pt x="901" y="0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6" name="Google Shape;6492;p58"/>
            <p:cNvSpPr/>
            <p:nvPr/>
          </p:nvSpPr>
          <p:spPr>
            <a:xfrm>
              <a:off x="4936621" y="2623931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601" y="0"/>
                  </a:moveTo>
                  <a:cubicBezTo>
                    <a:pt x="267" y="0"/>
                    <a:pt x="0" y="267"/>
                    <a:pt x="0" y="601"/>
                  </a:cubicBezTo>
                  <a:cubicBezTo>
                    <a:pt x="0" y="934"/>
                    <a:pt x="267" y="1168"/>
                    <a:pt x="601" y="1168"/>
                  </a:cubicBezTo>
                  <a:cubicBezTo>
                    <a:pt x="934" y="1168"/>
                    <a:pt x="1168" y="934"/>
                    <a:pt x="1168" y="601"/>
                  </a:cubicBezTo>
                  <a:cubicBezTo>
                    <a:pt x="1168" y="300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7" name="Google Shape;6493;p58"/>
            <p:cNvSpPr/>
            <p:nvPr/>
          </p:nvSpPr>
          <p:spPr>
            <a:xfrm>
              <a:off x="5024108" y="2623931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601" y="0"/>
                  </a:moveTo>
                  <a:cubicBezTo>
                    <a:pt x="267" y="0"/>
                    <a:pt x="0" y="267"/>
                    <a:pt x="0" y="601"/>
                  </a:cubicBezTo>
                  <a:cubicBezTo>
                    <a:pt x="0" y="934"/>
                    <a:pt x="267" y="1168"/>
                    <a:pt x="601" y="1168"/>
                  </a:cubicBezTo>
                  <a:cubicBezTo>
                    <a:pt x="934" y="1168"/>
                    <a:pt x="1168" y="934"/>
                    <a:pt x="1168" y="601"/>
                  </a:cubicBezTo>
                  <a:cubicBezTo>
                    <a:pt x="1168" y="300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8" name="Google Shape;6494;p58"/>
            <p:cNvSpPr/>
            <p:nvPr/>
          </p:nvSpPr>
          <p:spPr>
            <a:xfrm>
              <a:off x="5112896" y="2623931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67"/>
                    <a:pt x="0" y="601"/>
                  </a:cubicBezTo>
                  <a:cubicBezTo>
                    <a:pt x="0" y="934"/>
                    <a:pt x="234" y="1168"/>
                    <a:pt x="567" y="1168"/>
                  </a:cubicBezTo>
                  <a:cubicBezTo>
                    <a:pt x="901" y="1168"/>
                    <a:pt x="1168" y="934"/>
                    <a:pt x="1168" y="601"/>
                  </a:cubicBezTo>
                  <a:cubicBezTo>
                    <a:pt x="1168" y="300"/>
                    <a:pt x="901" y="0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39" name="Google Shape;6495;p58"/>
            <p:cNvSpPr/>
            <p:nvPr/>
          </p:nvSpPr>
          <p:spPr>
            <a:xfrm>
              <a:off x="5243806" y="2712059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601" y="1"/>
                  </a:moveTo>
                  <a:cubicBezTo>
                    <a:pt x="234" y="1"/>
                    <a:pt x="0" y="268"/>
                    <a:pt x="0" y="601"/>
                  </a:cubicBezTo>
                  <a:cubicBezTo>
                    <a:pt x="0" y="935"/>
                    <a:pt x="234" y="1168"/>
                    <a:pt x="601" y="1168"/>
                  </a:cubicBezTo>
                  <a:cubicBezTo>
                    <a:pt x="934" y="1168"/>
                    <a:pt x="1168" y="935"/>
                    <a:pt x="1168" y="601"/>
                  </a:cubicBezTo>
                  <a:cubicBezTo>
                    <a:pt x="1168" y="268"/>
                    <a:pt x="934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0" name="Google Shape;6496;p58"/>
            <p:cNvSpPr/>
            <p:nvPr/>
          </p:nvSpPr>
          <p:spPr>
            <a:xfrm>
              <a:off x="5331934" y="2712059"/>
              <a:ext cx="22711" cy="22711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601" y="1"/>
                  </a:moveTo>
                  <a:cubicBezTo>
                    <a:pt x="268" y="1"/>
                    <a:pt x="1" y="268"/>
                    <a:pt x="1" y="601"/>
                  </a:cubicBezTo>
                  <a:cubicBezTo>
                    <a:pt x="1" y="935"/>
                    <a:pt x="268" y="1168"/>
                    <a:pt x="601" y="1168"/>
                  </a:cubicBezTo>
                  <a:cubicBezTo>
                    <a:pt x="935" y="1168"/>
                    <a:pt x="1168" y="935"/>
                    <a:pt x="1168" y="601"/>
                  </a:cubicBezTo>
                  <a:cubicBezTo>
                    <a:pt x="1168" y="268"/>
                    <a:pt x="935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1" name="Google Shape;6497;p58"/>
            <p:cNvSpPr/>
            <p:nvPr/>
          </p:nvSpPr>
          <p:spPr>
            <a:xfrm>
              <a:off x="4980685" y="2712059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567" y="1"/>
                  </a:moveTo>
                  <a:cubicBezTo>
                    <a:pt x="234" y="1"/>
                    <a:pt x="0" y="268"/>
                    <a:pt x="0" y="601"/>
                  </a:cubicBezTo>
                  <a:cubicBezTo>
                    <a:pt x="0" y="935"/>
                    <a:pt x="234" y="1168"/>
                    <a:pt x="567" y="1168"/>
                  </a:cubicBezTo>
                  <a:cubicBezTo>
                    <a:pt x="901" y="1168"/>
                    <a:pt x="1168" y="935"/>
                    <a:pt x="1168" y="601"/>
                  </a:cubicBezTo>
                  <a:cubicBezTo>
                    <a:pt x="1168" y="268"/>
                    <a:pt x="901" y="1"/>
                    <a:pt x="5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2" name="Google Shape;6498;p58"/>
            <p:cNvSpPr/>
            <p:nvPr/>
          </p:nvSpPr>
          <p:spPr>
            <a:xfrm>
              <a:off x="5068813" y="2712059"/>
              <a:ext cx="22711" cy="22711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601" y="1"/>
                  </a:moveTo>
                  <a:cubicBezTo>
                    <a:pt x="234" y="1"/>
                    <a:pt x="1" y="268"/>
                    <a:pt x="1" y="601"/>
                  </a:cubicBezTo>
                  <a:cubicBezTo>
                    <a:pt x="1" y="935"/>
                    <a:pt x="268" y="1168"/>
                    <a:pt x="601" y="1168"/>
                  </a:cubicBezTo>
                  <a:cubicBezTo>
                    <a:pt x="935" y="1168"/>
                    <a:pt x="1168" y="935"/>
                    <a:pt x="1168" y="601"/>
                  </a:cubicBezTo>
                  <a:cubicBezTo>
                    <a:pt x="1168" y="268"/>
                    <a:pt x="935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3" name="Google Shape;6499;p58"/>
            <p:cNvSpPr/>
            <p:nvPr/>
          </p:nvSpPr>
          <p:spPr>
            <a:xfrm>
              <a:off x="5156319" y="2712059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567" y="1"/>
                  </a:moveTo>
                  <a:cubicBezTo>
                    <a:pt x="234" y="1"/>
                    <a:pt x="0" y="268"/>
                    <a:pt x="0" y="601"/>
                  </a:cubicBezTo>
                  <a:cubicBezTo>
                    <a:pt x="0" y="935"/>
                    <a:pt x="267" y="1168"/>
                    <a:pt x="567" y="1168"/>
                  </a:cubicBezTo>
                  <a:cubicBezTo>
                    <a:pt x="934" y="1168"/>
                    <a:pt x="1168" y="935"/>
                    <a:pt x="1168" y="601"/>
                  </a:cubicBezTo>
                  <a:cubicBezTo>
                    <a:pt x="1168" y="268"/>
                    <a:pt x="934" y="1"/>
                    <a:pt x="5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4" name="Google Shape;6500;p58"/>
            <p:cNvSpPr/>
            <p:nvPr/>
          </p:nvSpPr>
          <p:spPr>
            <a:xfrm>
              <a:off x="5199742" y="2799545"/>
              <a:ext cx="23332" cy="22711"/>
            </a:xfrm>
            <a:custGeom>
              <a:avLst/>
              <a:gdLst/>
              <a:ahLst/>
              <a:cxnLst/>
              <a:rect l="l" t="t" r="r" b="b"/>
              <a:pathLst>
                <a:path w="1201" h="1169" extrusionOk="0">
                  <a:moveTo>
                    <a:pt x="601" y="1"/>
                  </a:moveTo>
                  <a:cubicBezTo>
                    <a:pt x="267" y="1"/>
                    <a:pt x="0" y="268"/>
                    <a:pt x="0" y="601"/>
                  </a:cubicBezTo>
                  <a:cubicBezTo>
                    <a:pt x="0" y="935"/>
                    <a:pt x="267" y="1168"/>
                    <a:pt x="601" y="1168"/>
                  </a:cubicBezTo>
                  <a:cubicBezTo>
                    <a:pt x="934" y="1168"/>
                    <a:pt x="1201" y="935"/>
                    <a:pt x="1201" y="601"/>
                  </a:cubicBezTo>
                  <a:cubicBezTo>
                    <a:pt x="1201" y="268"/>
                    <a:pt x="934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5" name="Google Shape;6501;p58"/>
            <p:cNvSpPr/>
            <p:nvPr/>
          </p:nvSpPr>
          <p:spPr>
            <a:xfrm>
              <a:off x="5288530" y="2799545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567" y="1"/>
                  </a:moveTo>
                  <a:cubicBezTo>
                    <a:pt x="234" y="1"/>
                    <a:pt x="0" y="268"/>
                    <a:pt x="0" y="601"/>
                  </a:cubicBezTo>
                  <a:cubicBezTo>
                    <a:pt x="0" y="935"/>
                    <a:pt x="234" y="1168"/>
                    <a:pt x="567" y="1168"/>
                  </a:cubicBezTo>
                  <a:cubicBezTo>
                    <a:pt x="901" y="1168"/>
                    <a:pt x="1168" y="935"/>
                    <a:pt x="1168" y="601"/>
                  </a:cubicBezTo>
                  <a:cubicBezTo>
                    <a:pt x="1168" y="268"/>
                    <a:pt x="901" y="1"/>
                    <a:pt x="5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6" name="Google Shape;6502;p58"/>
            <p:cNvSpPr/>
            <p:nvPr/>
          </p:nvSpPr>
          <p:spPr>
            <a:xfrm>
              <a:off x="4936621" y="2799545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601" y="1"/>
                  </a:moveTo>
                  <a:cubicBezTo>
                    <a:pt x="267" y="1"/>
                    <a:pt x="0" y="268"/>
                    <a:pt x="0" y="601"/>
                  </a:cubicBezTo>
                  <a:cubicBezTo>
                    <a:pt x="0" y="935"/>
                    <a:pt x="267" y="1168"/>
                    <a:pt x="601" y="1168"/>
                  </a:cubicBezTo>
                  <a:cubicBezTo>
                    <a:pt x="934" y="1168"/>
                    <a:pt x="1168" y="935"/>
                    <a:pt x="1168" y="601"/>
                  </a:cubicBezTo>
                  <a:cubicBezTo>
                    <a:pt x="1168" y="268"/>
                    <a:pt x="934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7" name="Google Shape;6503;p58"/>
            <p:cNvSpPr/>
            <p:nvPr/>
          </p:nvSpPr>
          <p:spPr>
            <a:xfrm>
              <a:off x="5024108" y="2799545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601" y="1"/>
                  </a:moveTo>
                  <a:cubicBezTo>
                    <a:pt x="267" y="1"/>
                    <a:pt x="0" y="268"/>
                    <a:pt x="0" y="601"/>
                  </a:cubicBezTo>
                  <a:cubicBezTo>
                    <a:pt x="0" y="935"/>
                    <a:pt x="267" y="1168"/>
                    <a:pt x="601" y="1168"/>
                  </a:cubicBezTo>
                  <a:cubicBezTo>
                    <a:pt x="934" y="1168"/>
                    <a:pt x="1168" y="935"/>
                    <a:pt x="1168" y="601"/>
                  </a:cubicBezTo>
                  <a:cubicBezTo>
                    <a:pt x="1168" y="268"/>
                    <a:pt x="934" y="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8" name="Google Shape;6504;p58"/>
            <p:cNvSpPr/>
            <p:nvPr/>
          </p:nvSpPr>
          <p:spPr>
            <a:xfrm>
              <a:off x="5112896" y="2799545"/>
              <a:ext cx="22691" cy="22711"/>
            </a:xfrm>
            <a:custGeom>
              <a:avLst/>
              <a:gdLst/>
              <a:ahLst/>
              <a:cxnLst/>
              <a:rect l="l" t="t" r="r" b="b"/>
              <a:pathLst>
                <a:path w="1168" h="1169" extrusionOk="0">
                  <a:moveTo>
                    <a:pt x="567" y="1"/>
                  </a:moveTo>
                  <a:cubicBezTo>
                    <a:pt x="234" y="1"/>
                    <a:pt x="0" y="268"/>
                    <a:pt x="0" y="601"/>
                  </a:cubicBezTo>
                  <a:cubicBezTo>
                    <a:pt x="0" y="935"/>
                    <a:pt x="234" y="1168"/>
                    <a:pt x="567" y="1168"/>
                  </a:cubicBezTo>
                  <a:cubicBezTo>
                    <a:pt x="901" y="1168"/>
                    <a:pt x="1168" y="935"/>
                    <a:pt x="1168" y="601"/>
                  </a:cubicBezTo>
                  <a:cubicBezTo>
                    <a:pt x="1168" y="268"/>
                    <a:pt x="901" y="1"/>
                    <a:pt x="5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49" name="Google Shape;6505;p58"/>
            <p:cNvSpPr/>
            <p:nvPr/>
          </p:nvSpPr>
          <p:spPr>
            <a:xfrm>
              <a:off x="5244447" y="2887051"/>
              <a:ext cx="22711" cy="22691"/>
            </a:xfrm>
            <a:custGeom>
              <a:avLst/>
              <a:gdLst/>
              <a:ahLst/>
              <a:cxnLst/>
              <a:rect l="l" t="t" r="r" b="b"/>
              <a:pathLst>
                <a:path w="1169" h="1168" extrusionOk="0">
                  <a:moveTo>
                    <a:pt x="601" y="0"/>
                  </a:moveTo>
                  <a:cubicBezTo>
                    <a:pt x="268" y="0"/>
                    <a:pt x="1" y="267"/>
                    <a:pt x="1" y="601"/>
                  </a:cubicBezTo>
                  <a:cubicBezTo>
                    <a:pt x="1" y="901"/>
                    <a:pt x="268" y="1168"/>
                    <a:pt x="601" y="1168"/>
                  </a:cubicBezTo>
                  <a:cubicBezTo>
                    <a:pt x="901" y="1168"/>
                    <a:pt x="1168" y="901"/>
                    <a:pt x="1168" y="601"/>
                  </a:cubicBezTo>
                  <a:cubicBezTo>
                    <a:pt x="1168" y="267"/>
                    <a:pt x="901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0" name="Google Shape;6506;p58"/>
            <p:cNvSpPr/>
            <p:nvPr/>
          </p:nvSpPr>
          <p:spPr>
            <a:xfrm>
              <a:off x="5331934" y="2887051"/>
              <a:ext cx="22711" cy="22691"/>
            </a:xfrm>
            <a:custGeom>
              <a:avLst/>
              <a:gdLst/>
              <a:ahLst/>
              <a:cxnLst/>
              <a:rect l="l" t="t" r="r" b="b"/>
              <a:pathLst>
                <a:path w="1169" h="1168" extrusionOk="0">
                  <a:moveTo>
                    <a:pt x="601" y="0"/>
                  </a:moveTo>
                  <a:cubicBezTo>
                    <a:pt x="268" y="0"/>
                    <a:pt x="1" y="267"/>
                    <a:pt x="1" y="601"/>
                  </a:cubicBezTo>
                  <a:cubicBezTo>
                    <a:pt x="1" y="934"/>
                    <a:pt x="268" y="1168"/>
                    <a:pt x="601" y="1168"/>
                  </a:cubicBezTo>
                  <a:cubicBezTo>
                    <a:pt x="935" y="1168"/>
                    <a:pt x="1168" y="934"/>
                    <a:pt x="1168" y="601"/>
                  </a:cubicBezTo>
                  <a:cubicBezTo>
                    <a:pt x="1168" y="300"/>
                    <a:pt x="935" y="67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1" name="Google Shape;6507;p58"/>
            <p:cNvSpPr/>
            <p:nvPr/>
          </p:nvSpPr>
          <p:spPr>
            <a:xfrm>
              <a:off x="4981326" y="2887051"/>
              <a:ext cx="22711" cy="22691"/>
            </a:xfrm>
            <a:custGeom>
              <a:avLst/>
              <a:gdLst/>
              <a:ahLst/>
              <a:cxnLst/>
              <a:rect l="l" t="t" r="r" b="b"/>
              <a:pathLst>
                <a:path w="1169" h="1168" extrusionOk="0">
                  <a:moveTo>
                    <a:pt x="568" y="0"/>
                  </a:moveTo>
                  <a:cubicBezTo>
                    <a:pt x="268" y="0"/>
                    <a:pt x="1" y="267"/>
                    <a:pt x="1" y="601"/>
                  </a:cubicBezTo>
                  <a:cubicBezTo>
                    <a:pt x="1" y="901"/>
                    <a:pt x="268" y="1168"/>
                    <a:pt x="568" y="1168"/>
                  </a:cubicBezTo>
                  <a:cubicBezTo>
                    <a:pt x="901" y="1168"/>
                    <a:pt x="1168" y="901"/>
                    <a:pt x="1168" y="601"/>
                  </a:cubicBezTo>
                  <a:cubicBezTo>
                    <a:pt x="1168" y="267"/>
                    <a:pt x="901" y="0"/>
                    <a:pt x="5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2" name="Google Shape;6508;p58"/>
            <p:cNvSpPr/>
            <p:nvPr/>
          </p:nvSpPr>
          <p:spPr>
            <a:xfrm>
              <a:off x="5068813" y="2887051"/>
              <a:ext cx="22711" cy="22691"/>
            </a:xfrm>
            <a:custGeom>
              <a:avLst/>
              <a:gdLst/>
              <a:ahLst/>
              <a:cxnLst/>
              <a:rect l="l" t="t" r="r" b="b"/>
              <a:pathLst>
                <a:path w="1169" h="1168" extrusionOk="0">
                  <a:moveTo>
                    <a:pt x="601" y="0"/>
                  </a:moveTo>
                  <a:cubicBezTo>
                    <a:pt x="268" y="0"/>
                    <a:pt x="1" y="267"/>
                    <a:pt x="1" y="601"/>
                  </a:cubicBezTo>
                  <a:cubicBezTo>
                    <a:pt x="1" y="901"/>
                    <a:pt x="268" y="1168"/>
                    <a:pt x="601" y="1168"/>
                  </a:cubicBezTo>
                  <a:cubicBezTo>
                    <a:pt x="902" y="1168"/>
                    <a:pt x="1168" y="901"/>
                    <a:pt x="1168" y="601"/>
                  </a:cubicBezTo>
                  <a:cubicBezTo>
                    <a:pt x="1168" y="267"/>
                    <a:pt x="902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3" name="Google Shape;6509;p58"/>
            <p:cNvSpPr/>
            <p:nvPr/>
          </p:nvSpPr>
          <p:spPr>
            <a:xfrm>
              <a:off x="5156319" y="2887051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601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901" y="1168"/>
                    <a:pt x="1168" y="901"/>
                    <a:pt x="1168" y="601"/>
                  </a:cubicBezTo>
                  <a:cubicBezTo>
                    <a:pt x="1168" y="267"/>
                    <a:pt x="901" y="0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4" name="Google Shape;6510;p58"/>
            <p:cNvSpPr/>
            <p:nvPr/>
          </p:nvSpPr>
          <p:spPr>
            <a:xfrm>
              <a:off x="5199742" y="2975840"/>
              <a:ext cx="23332" cy="22691"/>
            </a:xfrm>
            <a:custGeom>
              <a:avLst/>
              <a:gdLst/>
              <a:ahLst/>
              <a:cxnLst/>
              <a:rect l="l" t="t" r="r" b="b"/>
              <a:pathLst>
                <a:path w="1201" h="1168" extrusionOk="0">
                  <a:moveTo>
                    <a:pt x="601" y="0"/>
                  </a:moveTo>
                  <a:cubicBezTo>
                    <a:pt x="267" y="0"/>
                    <a:pt x="0" y="234"/>
                    <a:pt x="0" y="567"/>
                  </a:cubicBezTo>
                  <a:cubicBezTo>
                    <a:pt x="0" y="901"/>
                    <a:pt x="267" y="1168"/>
                    <a:pt x="601" y="1168"/>
                  </a:cubicBezTo>
                  <a:cubicBezTo>
                    <a:pt x="934" y="1168"/>
                    <a:pt x="1201" y="901"/>
                    <a:pt x="1201" y="567"/>
                  </a:cubicBezTo>
                  <a:cubicBezTo>
                    <a:pt x="1201" y="234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5" name="Google Shape;6511;p58"/>
            <p:cNvSpPr/>
            <p:nvPr/>
          </p:nvSpPr>
          <p:spPr>
            <a:xfrm>
              <a:off x="5288530" y="2975840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34"/>
                    <a:pt x="0" y="567"/>
                  </a:cubicBezTo>
                  <a:cubicBezTo>
                    <a:pt x="0" y="901"/>
                    <a:pt x="234" y="1168"/>
                    <a:pt x="567" y="1168"/>
                  </a:cubicBezTo>
                  <a:cubicBezTo>
                    <a:pt x="901" y="1168"/>
                    <a:pt x="1168" y="901"/>
                    <a:pt x="1168" y="567"/>
                  </a:cubicBezTo>
                  <a:cubicBezTo>
                    <a:pt x="1168" y="234"/>
                    <a:pt x="901" y="0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6" name="Google Shape;6512;p58"/>
            <p:cNvSpPr/>
            <p:nvPr/>
          </p:nvSpPr>
          <p:spPr>
            <a:xfrm>
              <a:off x="4936621" y="2975840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601" y="0"/>
                  </a:moveTo>
                  <a:cubicBezTo>
                    <a:pt x="267" y="0"/>
                    <a:pt x="0" y="234"/>
                    <a:pt x="0" y="567"/>
                  </a:cubicBezTo>
                  <a:cubicBezTo>
                    <a:pt x="0" y="901"/>
                    <a:pt x="267" y="1168"/>
                    <a:pt x="601" y="1168"/>
                  </a:cubicBezTo>
                  <a:cubicBezTo>
                    <a:pt x="934" y="1168"/>
                    <a:pt x="1168" y="901"/>
                    <a:pt x="1168" y="567"/>
                  </a:cubicBezTo>
                  <a:cubicBezTo>
                    <a:pt x="1168" y="234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7" name="Google Shape;6513;p58"/>
            <p:cNvSpPr/>
            <p:nvPr/>
          </p:nvSpPr>
          <p:spPr>
            <a:xfrm>
              <a:off x="5024108" y="2975840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601" y="0"/>
                  </a:moveTo>
                  <a:cubicBezTo>
                    <a:pt x="267" y="0"/>
                    <a:pt x="0" y="234"/>
                    <a:pt x="0" y="567"/>
                  </a:cubicBezTo>
                  <a:cubicBezTo>
                    <a:pt x="0" y="901"/>
                    <a:pt x="267" y="1168"/>
                    <a:pt x="601" y="1168"/>
                  </a:cubicBezTo>
                  <a:cubicBezTo>
                    <a:pt x="934" y="1168"/>
                    <a:pt x="1168" y="901"/>
                    <a:pt x="1168" y="567"/>
                  </a:cubicBezTo>
                  <a:cubicBezTo>
                    <a:pt x="1168" y="234"/>
                    <a:pt x="934" y="0"/>
                    <a:pt x="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58" name="Google Shape;6514;p58"/>
            <p:cNvSpPr/>
            <p:nvPr/>
          </p:nvSpPr>
          <p:spPr>
            <a:xfrm>
              <a:off x="5112896" y="2975840"/>
              <a:ext cx="22691" cy="22691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34"/>
                    <a:pt x="0" y="567"/>
                  </a:cubicBezTo>
                  <a:cubicBezTo>
                    <a:pt x="0" y="901"/>
                    <a:pt x="234" y="1168"/>
                    <a:pt x="567" y="1168"/>
                  </a:cubicBezTo>
                  <a:cubicBezTo>
                    <a:pt x="901" y="1168"/>
                    <a:pt x="1168" y="901"/>
                    <a:pt x="1168" y="567"/>
                  </a:cubicBezTo>
                  <a:cubicBezTo>
                    <a:pt x="1168" y="234"/>
                    <a:pt x="901" y="0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259" name="Google Shape;6515;p58"/>
            <p:cNvGrpSpPr/>
            <p:nvPr/>
          </p:nvGrpSpPr>
          <p:grpSpPr>
            <a:xfrm>
              <a:off x="4917352" y="2394897"/>
              <a:ext cx="467911" cy="662989"/>
              <a:chOff x="4917173" y="2373770"/>
              <a:chExt cx="467911" cy="705082"/>
            </a:xfrm>
          </p:grpSpPr>
          <p:sp>
            <p:nvSpPr>
              <p:cNvPr id="260" name="Google Shape;6516;p58"/>
              <p:cNvSpPr/>
              <p:nvPr/>
            </p:nvSpPr>
            <p:spPr>
              <a:xfrm>
                <a:off x="5137512" y="2373770"/>
                <a:ext cx="25955" cy="705082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36293" extrusionOk="0">
                    <a:moveTo>
                      <a:pt x="1" y="0"/>
                    </a:moveTo>
                    <a:lnTo>
                      <a:pt x="1" y="36293"/>
                    </a:lnTo>
                    <a:lnTo>
                      <a:pt x="1335" y="36293"/>
                    </a:lnTo>
                    <a:lnTo>
                      <a:pt x="133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61" name="Google Shape;6517;p58"/>
              <p:cNvSpPr/>
              <p:nvPr/>
            </p:nvSpPr>
            <p:spPr>
              <a:xfrm>
                <a:off x="4917173" y="2717887"/>
                <a:ext cx="467911" cy="25955"/>
              </a:xfrm>
              <a:custGeom>
                <a:avLst/>
                <a:gdLst/>
                <a:ahLst/>
                <a:cxnLst/>
                <a:rect l="l" t="t" r="r" b="b"/>
                <a:pathLst>
                  <a:path w="24085" h="1336" extrusionOk="0">
                    <a:moveTo>
                      <a:pt x="0" y="1"/>
                    </a:moveTo>
                    <a:lnTo>
                      <a:pt x="0" y="1335"/>
                    </a:lnTo>
                    <a:lnTo>
                      <a:pt x="24084" y="1335"/>
                    </a:lnTo>
                    <a:lnTo>
                      <a:pt x="2408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62" name="Google Shape;6518;p58"/>
              <p:cNvSpPr/>
              <p:nvPr/>
            </p:nvSpPr>
            <p:spPr>
              <a:xfrm>
                <a:off x="5139105" y="2599529"/>
                <a:ext cx="192274" cy="144035"/>
              </a:xfrm>
              <a:custGeom>
                <a:avLst/>
                <a:gdLst/>
                <a:ahLst/>
                <a:cxnLst/>
                <a:rect l="l" t="t" r="r" b="b"/>
                <a:pathLst>
                  <a:path w="9897" h="7414" extrusionOk="0">
                    <a:moveTo>
                      <a:pt x="5705" y="1093"/>
                    </a:moveTo>
                    <a:cubicBezTo>
                      <a:pt x="6033" y="1093"/>
                      <a:pt x="6353" y="1224"/>
                      <a:pt x="6657" y="1523"/>
                    </a:cubicBezTo>
                    <a:cubicBezTo>
                      <a:pt x="8348" y="3214"/>
                      <a:pt x="3793" y="5159"/>
                      <a:pt x="1480" y="6017"/>
                    </a:cubicBezTo>
                    <a:lnTo>
                      <a:pt x="1480" y="6017"/>
                    </a:lnTo>
                    <a:cubicBezTo>
                      <a:pt x="2376" y="4143"/>
                      <a:pt x="4125" y="1093"/>
                      <a:pt x="5705" y="1093"/>
                    </a:cubicBezTo>
                    <a:close/>
                    <a:moveTo>
                      <a:pt x="5779" y="0"/>
                    </a:moveTo>
                    <a:cubicBezTo>
                      <a:pt x="3345" y="0"/>
                      <a:pt x="779" y="5028"/>
                      <a:pt x="86" y="6627"/>
                    </a:cubicBezTo>
                    <a:cubicBezTo>
                      <a:pt x="0" y="6819"/>
                      <a:pt x="31" y="7004"/>
                      <a:pt x="122" y="7147"/>
                    </a:cubicBezTo>
                    <a:lnTo>
                      <a:pt x="122" y="7147"/>
                    </a:lnTo>
                    <a:cubicBezTo>
                      <a:pt x="201" y="7299"/>
                      <a:pt x="349" y="7413"/>
                      <a:pt x="543" y="7413"/>
                    </a:cubicBezTo>
                    <a:cubicBezTo>
                      <a:pt x="551" y="7413"/>
                      <a:pt x="558" y="7413"/>
                      <a:pt x="566" y="7413"/>
                    </a:cubicBezTo>
                    <a:lnTo>
                      <a:pt x="566" y="7413"/>
                    </a:lnTo>
                    <a:cubicBezTo>
                      <a:pt x="570" y="7413"/>
                      <a:pt x="575" y="7413"/>
                      <a:pt x="580" y="7413"/>
                    </a:cubicBezTo>
                    <a:cubicBezTo>
                      <a:pt x="643" y="7413"/>
                      <a:pt x="706" y="7399"/>
                      <a:pt x="765" y="7370"/>
                    </a:cubicBezTo>
                    <a:lnTo>
                      <a:pt x="765" y="7370"/>
                    </a:lnTo>
                    <a:cubicBezTo>
                      <a:pt x="2930" y="6700"/>
                      <a:pt x="9897" y="4285"/>
                      <a:pt x="7558" y="1089"/>
                    </a:cubicBezTo>
                    <a:cubicBezTo>
                      <a:pt x="6994" y="318"/>
                      <a:pt x="6391" y="0"/>
                      <a:pt x="57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63" name="Google Shape;6519;p58"/>
              <p:cNvSpPr/>
              <p:nvPr/>
            </p:nvSpPr>
            <p:spPr>
              <a:xfrm>
                <a:off x="4971126" y="2599529"/>
                <a:ext cx="191594" cy="144035"/>
              </a:xfrm>
              <a:custGeom>
                <a:avLst/>
                <a:gdLst/>
                <a:ahLst/>
                <a:cxnLst/>
                <a:rect l="l" t="t" r="r" b="b"/>
                <a:pathLst>
                  <a:path w="9862" h="7414" extrusionOk="0">
                    <a:moveTo>
                      <a:pt x="4179" y="1093"/>
                    </a:moveTo>
                    <a:cubicBezTo>
                      <a:pt x="5760" y="1093"/>
                      <a:pt x="7508" y="4143"/>
                      <a:pt x="8405" y="6017"/>
                    </a:cubicBezTo>
                    <a:lnTo>
                      <a:pt x="8405" y="6017"/>
                    </a:lnTo>
                    <a:cubicBezTo>
                      <a:pt x="6091" y="5159"/>
                      <a:pt x="1536" y="3214"/>
                      <a:pt x="3228" y="1523"/>
                    </a:cubicBezTo>
                    <a:cubicBezTo>
                      <a:pt x="3532" y="1224"/>
                      <a:pt x="3852" y="1093"/>
                      <a:pt x="4179" y="1093"/>
                    </a:cubicBezTo>
                    <a:close/>
                    <a:moveTo>
                      <a:pt x="4103" y="0"/>
                    </a:moveTo>
                    <a:cubicBezTo>
                      <a:pt x="3493" y="0"/>
                      <a:pt x="2890" y="318"/>
                      <a:pt x="2327" y="1089"/>
                    </a:cubicBezTo>
                    <a:cubicBezTo>
                      <a:pt x="0" y="4268"/>
                      <a:pt x="6883" y="6675"/>
                      <a:pt x="9085" y="7359"/>
                    </a:cubicBezTo>
                    <a:lnTo>
                      <a:pt x="9085" y="7359"/>
                    </a:lnTo>
                    <a:cubicBezTo>
                      <a:pt x="9147" y="7396"/>
                      <a:pt x="9214" y="7413"/>
                      <a:pt x="9283" y="7413"/>
                    </a:cubicBezTo>
                    <a:cubicBezTo>
                      <a:pt x="9291" y="7413"/>
                      <a:pt x="9300" y="7413"/>
                      <a:pt x="9309" y="7412"/>
                    </a:cubicBezTo>
                    <a:lnTo>
                      <a:pt x="9309" y="7412"/>
                    </a:lnTo>
                    <a:cubicBezTo>
                      <a:pt x="9319" y="7413"/>
                      <a:pt x="9330" y="7413"/>
                      <a:pt x="9341" y="7413"/>
                    </a:cubicBezTo>
                    <a:cubicBezTo>
                      <a:pt x="9563" y="7413"/>
                      <a:pt x="9719" y="7262"/>
                      <a:pt x="9782" y="7074"/>
                    </a:cubicBezTo>
                    <a:lnTo>
                      <a:pt x="9782" y="7074"/>
                    </a:lnTo>
                    <a:cubicBezTo>
                      <a:pt x="9845" y="6944"/>
                      <a:pt x="9862" y="6788"/>
                      <a:pt x="9799" y="6627"/>
                    </a:cubicBezTo>
                    <a:cubicBezTo>
                      <a:pt x="9079" y="5028"/>
                      <a:pt x="6529" y="0"/>
                      <a:pt x="41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64" name="Google Shape;6520;p58"/>
              <p:cNvSpPr/>
              <p:nvPr/>
            </p:nvSpPr>
            <p:spPr>
              <a:xfrm>
                <a:off x="5007730" y="2721967"/>
                <a:ext cx="155867" cy="140927"/>
              </a:xfrm>
              <a:custGeom>
                <a:avLst/>
                <a:gdLst/>
                <a:ahLst/>
                <a:cxnLst/>
                <a:rect l="l" t="t" r="r" b="b"/>
                <a:pathLst>
                  <a:path w="8023" h="7254" extrusionOk="0">
                    <a:moveTo>
                      <a:pt x="7259" y="0"/>
                    </a:moveTo>
                    <a:cubicBezTo>
                      <a:pt x="7096" y="0"/>
                      <a:pt x="6940" y="86"/>
                      <a:pt x="6848" y="291"/>
                    </a:cubicBezTo>
                    <a:cubicBezTo>
                      <a:pt x="5680" y="2826"/>
                      <a:pt x="3479" y="5395"/>
                      <a:pt x="643" y="6129"/>
                    </a:cubicBezTo>
                    <a:cubicBezTo>
                      <a:pt x="1" y="6312"/>
                      <a:pt x="228" y="7254"/>
                      <a:pt x="785" y="7254"/>
                    </a:cubicBezTo>
                    <a:cubicBezTo>
                      <a:pt x="835" y="7254"/>
                      <a:pt x="888" y="7246"/>
                      <a:pt x="943" y="7230"/>
                    </a:cubicBezTo>
                    <a:cubicBezTo>
                      <a:pt x="4012" y="6396"/>
                      <a:pt x="6514" y="3660"/>
                      <a:pt x="7815" y="892"/>
                    </a:cubicBezTo>
                    <a:cubicBezTo>
                      <a:pt x="8023" y="430"/>
                      <a:pt x="7624" y="0"/>
                      <a:pt x="72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65" name="Google Shape;6521;p58"/>
              <p:cNvSpPr/>
              <p:nvPr/>
            </p:nvSpPr>
            <p:spPr>
              <a:xfrm>
                <a:off x="5141903" y="2721967"/>
                <a:ext cx="155867" cy="140927"/>
              </a:xfrm>
              <a:custGeom>
                <a:avLst/>
                <a:gdLst/>
                <a:ahLst/>
                <a:cxnLst/>
                <a:rect l="l" t="t" r="r" b="b"/>
                <a:pathLst>
                  <a:path w="8023" h="7254" extrusionOk="0">
                    <a:moveTo>
                      <a:pt x="765" y="0"/>
                    </a:moveTo>
                    <a:cubicBezTo>
                      <a:pt x="400" y="0"/>
                      <a:pt x="1" y="430"/>
                      <a:pt x="208" y="892"/>
                    </a:cubicBezTo>
                    <a:cubicBezTo>
                      <a:pt x="1509" y="3660"/>
                      <a:pt x="4011" y="6396"/>
                      <a:pt x="7080" y="7230"/>
                    </a:cubicBezTo>
                    <a:cubicBezTo>
                      <a:pt x="7138" y="7246"/>
                      <a:pt x="7193" y="7254"/>
                      <a:pt x="7245" y="7254"/>
                    </a:cubicBezTo>
                    <a:cubicBezTo>
                      <a:pt x="7823" y="7254"/>
                      <a:pt x="8023" y="6312"/>
                      <a:pt x="7380" y="6129"/>
                    </a:cubicBezTo>
                    <a:cubicBezTo>
                      <a:pt x="4545" y="5395"/>
                      <a:pt x="2343" y="2826"/>
                      <a:pt x="1176" y="291"/>
                    </a:cubicBezTo>
                    <a:cubicBezTo>
                      <a:pt x="1083" y="86"/>
                      <a:pt x="927" y="0"/>
                      <a:pt x="7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grpSp>
        <p:nvGrpSpPr>
          <p:cNvPr id="266" name="Google Shape;6522;p58"/>
          <p:cNvGrpSpPr/>
          <p:nvPr/>
        </p:nvGrpSpPr>
        <p:grpSpPr>
          <a:xfrm>
            <a:off x="6999766" y="4658803"/>
            <a:ext cx="923158" cy="848373"/>
            <a:chOff x="1790520" y="4092685"/>
            <a:chExt cx="694086" cy="637858"/>
          </a:xfrm>
        </p:grpSpPr>
        <p:grpSp>
          <p:nvGrpSpPr>
            <p:cNvPr id="267" name="Google Shape;6523;p58"/>
            <p:cNvGrpSpPr/>
            <p:nvPr/>
          </p:nvGrpSpPr>
          <p:grpSpPr>
            <a:xfrm>
              <a:off x="1790520" y="4092685"/>
              <a:ext cx="694086" cy="630877"/>
              <a:chOff x="2276882" y="3948660"/>
              <a:chExt cx="694086" cy="630877"/>
            </a:xfrm>
          </p:grpSpPr>
          <p:sp>
            <p:nvSpPr>
              <p:cNvPr id="269" name="Google Shape;6524;p58"/>
              <p:cNvSpPr/>
              <p:nvPr/>
            </p:nvSpPr>
            <p:spPr>
              <a:xfrm>
                <a:off x="2325492" y="4182890"/>
                <a:ext cx="598153" cy="394029"/>
              </a:xfrm>
              <a:custGeom>
                <a:avLst/>
                <a:gdLst/>
                <a:ahLst/>
                <a:cxnLst/>
                <a:rect l="l" t="t" r="r" b="b"/>
                <a:pathLst>
                  <a:path w="30789" h="20282" extrusionOk="0">
                    <a:moveTo>
                      <a:pt x="0" y="1"/>
                    </a:moveTo>
                    <a:lnTo>
                      <a:pt x="0" y="20282"/>
                    </a:lnTo>
                    <a:lnTo>
                      <a:pt x="30789" y="20282"/>
                    </a:lnTo>
                    <a:lnTo>
                      <a:pt x="30789" y="1"/>
                    </a:lnTo>
                    <a:close/>
                  </a:path>
                </a:pathLst>
              </a:custGeom>
              <a:solidFill>
                <a:srgbClr val="F2C6DC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0" name="Google Shape;6525;p58"/>
              <p:cNvSpPr/>
              <p:nvPr/>
            </p:nvSpPr>
            <p:spPr>
              <a:xfrm>
                <a:off x="2823213" y="4479058"/>
                <a:ext cx="101120" cy="100479"/>
              </a:xfrm>
              <a:custGeom>
                <a:avLst/>
                <a:gdLst/>
                <a:ahLst/>
                <a:cxnLst/>
                <a:rect l="l" t="t" r="r" b="b"/>
                <a:pathLst>
                  <a:path w="5205" h="5172" extrusionOk="0">
                    <a:moveTo>
                      <a:pt x="5204" y="1"/>
                    </a:moveTo>
                    <a:lnTo>
                      <a:pt x="1" y="5171"/>
                    </a:lnTo>
                    <a:lnTo>
                      <a:pt x="1368" y="5171"/>
                    </a:lnTo>
                    <a:lnTo>
                      <a:pt x="5204" y="1335"/>
                    </a:lnTo>
                    <a:lnTo>
                      <a:pt x="5204" y="1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1" name="Google Shape;6526;p58"/>
              <p:cNvSpPr/>
              <p:nvPr/>
            </p:nvSpPr>
            <p:spPr>
              <a:xfrm>
                <a:off x="2325492" y="4268433"/>
                <a:ext cx="598153" cy="31783"/>
              </a:xfrm>
              <a:custGeom>
                <a:avLst/>
                <a:gdLst/>
                <a:ahLst/>
                <a:cxnLst/>
                <a:rect l="l" t="t" r="r" b="b"/>
                <a:pathLst>
                  <a:path w="30789" h="1636" extrusionOk="0">
                    <a:moveTo>
                      <a:pt x="0" y="1"/>
                    </a:moveTo>
                    <a:lnTo>
                      <a:pt x="0" y="1635"/>
                    </a:lnTo>
                    <a:lnTo>
                      <a:pt x="30789" y="1635"/>
                    </a:lnTo>
                    <a:lnTo>
                      <a:pt x="30789" y="1"/>
                    </a:lnTo>
                    <a:close/>
                  </a:path>
                </a:pathLst>
              </a:custGeom>
              <a:solidFill>
                <a:srgbClr val="FFFFFF">
                  <a:alpha val="4270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2" name="Google Shape;6527;p58"/>
              <p:cNvSpPr/>
              <p:nvPr/>
            </p:nvSpPr>
            <p:spPr>
              <a:xfrm>
                <a:off x="2735726" y="4391571"/>
                <a:ext cx="188602" cy="187961"/>
              </a:xfrm>
              <a:custGeom>
                <a:avLst/>
                <a:gdLst/>
                <a:ahLst/>
                <a:cxnLst/>
                <a:rect l="l" t="t" r="r" b="b"/>
                <a:pathLst>
                  <a:path w="9708" h="9675" extrusionOk="0">
                    <a:moveTo>
                      <a:pt x="9707" y="1"/>
                    </a:moveTo>
                    <a:lnTo>
                      <a:pt x="0" y="9674"/>
                    </a:lnTo>
                    <a:lnTo>
                      <a:pt x="1335" y="9674"/>
                    </a:lnTo>
                    <a:lnTo>
                      <a:pt x="9707" y="1335"/>
                    </a:lnTo>
                    <a:lnTo>
                      <a:pt x="9707" y="1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3" name="Google Shape;6528;p58"/>
              <p:cNvSpPr/>
              <p:nvPr/>
            </p:nvSpPr>
            <p:spPr>
              <a:xfrm>
                <a:off x="2472605" y="4185493"/>
                <a:ext cx="419945" cy="394029"/>
              </a:xfrm>
              <a:custGeom>
                <a:avLst/>
                <a:gdLst/>
                <a:ahLst/>
                <a:cxnLst/>
                <a:rect l="l" t="t" r="r" b="b"/>
                <a:pathLst>
                  <a:path w="21616" h="20282" extrusionOk="0">
                    <a:moveTo>
                      <a:pt x="20282" y="0"/>
                    </a:moveTo>
                    <a:lnTo>
                      <a:pt x="0" y="20281"/>
                    </a:lnTo>
                    <a:lnTo>
                      <a:pt x="1335" y="20281"/>
                    </a:lnTo>
                    <a:lnTo>
                      <a:pt x="21616" y="0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4" name="Google Shape;6529;p58"/>
              <p:cNvSpPr/>
              <p:nvPr/>
            </p:nvSpPr>
            <p:spPr>
              <a:xfrm>
                <a:off x="2325492" y="4185493"/>
                <a:ext cx="391445" cy="390784"/>
              </a:xfrm>
              <a:custGeom>
                <a:avLst/>
                <a:gdLst/>
                <a:ahLst/>
                <a:cxnLst/>
                <a:rect l="l" t="t" r="r" b="b"/>
                <a:pathLst>
                  <a:path w="20149" h="20115" extrusionOk="0">
                    <a:moveTo>
                      <a:pt x="18814" y="0"/>
                    </a:moveTo>
                    <a:lnTo>
                      <a:pt x="0" y="18780"/>
                    </a:lnTo>
                    <a:lnTo>
                      <a:pt x="0" y="20115"/>
                    </a:lnTo>
                    <a:lnTo>
                      <a:pt x="20148" y="0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5" name="Google Shape;6530;p58"/>
              <p:cNvSpPr/>
              <p:nvPr/>
            </p:nvSpPr>
            <p:spPr>
              <a:xfrm>
                <a:off x="2383817" y="4185493"/>
                <a:ext cx="421246" cy="394029"/>
              </a:xfrm>
              <a:custGeom>
                <a:avLst/>
                <a:gdLst/>
                <a:ahLst/>
                <a:cxnLst/>
                <a:rect l="l" t="t" r="r" b="b"/>
                <a:pathLst>
                  <a:path w="21683" h="20282" extrusionOk="0">
                    <a:moveTo>
                      <a:pt x="20315" y="0"/>
                    </a:moveTo>
                    <a:lnTo>
                      <a:pt x="0" y="20281"/>
                    </a:lnTo>
                    <a:lnTo>
                      <a:pt x="1368" y="20281"/>
                    </a:lnTo>
                    <a:lnTo>
                      <a:pt x="21683" y="0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6" name="Google Shape;6531;p58"/>
              <p:cNvSpPr/>
              <p:nvPr/>
            </p:nvSpPr>
            <p:spPr>
              <a:xfrm>
                <a:off x="2647579" y="4303443"/>
                <a:ext cx="276745" cy="276084"/>
              </a:xfrm>
              <a:custGeom>
                <a:avLst/>
                <a:gdLst/>
                <a:ahLst/>
                <a:cxnLst/>
                <a:rect l="l" t="t" r="r" b="b"/>
                <a:pathLst>
                  <a:path w="14245" h="14211" extrusionOk="0">
                    <a:moveTo>
                      <a:pt x="14244" y="0"/>
                    </a:moveTo>
                    <a:lnTo>
                      <a:pt x="1" y="14210"/>
                    </a:lnTo>
                    <a:lnTo>
                      <a:pt x="1368" y="14210"/>
                    </a:lnTo>
                    <a:lnTo>
                      <a:pt x="14244" y="1368"/>
                    </a:lnTo>
                    <a:lnTo>
                      <a:pt x="14244" y="0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7" name="Google Shape;6532;p58"/>
              <p:cNvSpPr/>
              <p:nvPr/>
            </p:nvSpPr>
            <p:spPr>
              <a:xfrm>
                <a:off x="2560092" y="4215937"/>
                <a:ext cx="364227" cy="363586"/>
              </a:xfrm>
              <a:custGeom>
                <a:avLst/>
                <a:gdLst/>
                <a:ahLst/>
                <a:cxnLst/>
                <a:rect l="l" t="t" r="r" b="b"/>
                <a:pathLst>
                  <a:path w="18748" h="18715" extrusionOk="0">
                    <a:moveTo>
                      <a:pt x="18747" y="1"/>
                    </a:moveTo>
                    <a:lnTo>
                      <a:pt x="1" y="18714"/>
                    </a:lnTo>
                    <a:lnTo>
                      <a:pt x="1335" y="18714"/>
                    </a:lnTo>
                    <a:lnTo>
                      <a:pt x="18747" y="1335"/>
                    </a:lnTo>
                    <a:lnTo>
                      <a:pt x="18747" y="1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8" name="Google Shape;6533;p58"/>
              <p:cNvSpPr/>
              <p:nvPr/>
            </p:nvSpPr>
            <p:spPr>
              <a:xfrm>
                <a:off x="2325492" y="4185493"/>
                <a:ext cx="216461" cy="215160"/>
              </a:xfrm>
              <a:custGeom>
                <a:avLst/>
                <a:gdLst/>
                <a:ahLst/>
                <a:cxnLst/>
                <a:rect l="l" t="t" r="r" b="b"/>
                <a:pathLst>
                  <a:path w="11142" h="11075" extrusionOk="0">
                    <a:moveTo>
                      <a:pt x="9774" y="0"/>
                    </a:moveTo>
                    <a:lnTo>
                      <a:pt x="0" y="9740"/>
                    </a:lnTo>
                    <a:lnTo>
                      <a:pt x="0" y="11075"/>
                    </a:lnTo>
                    <a:lnTo>
                      <a:pt x="11142" y="0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79" name="Google Shape;6534;p58"/>
              <p:cNvSpPr/>
              <p:nvPr/>
            </p:nvSpPr>
            <p:spPr>
              <a:xfrm>
                <a:off x="2325492" y="4185493"/>
                <a:ext cx="303943" cy="303302"/>
              </a:xfrm>
              <a:custGeom>
                <a:avLst/>
                <a:gdLst/>
                <a:ahLst/>
                <a:cxnLst/>
                <a:rect l="l" t="t" r="r" b="b"/>
                <a:pathLst>
                  <a:path w="15645" h="15612" extrusionOk="0">
                    <a:moveTo>
                      <a:pt x="14311" y="0"/>
                    </a:moveTo>
                    <a:lnTo>
                      <a:pt x="0" y="14244"/>
                    </a:lnTo>
                    <a:lnTo>
                      <a:pt x="0" y="15611"/>
                    </a:lnTo>
                    <a:lnTo>
                      <a:pt x="15645" y="0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80" name="Google Shape;6535;p58"/>
              <p:cNvSpPr/>
              <p:nvPr/>
            </p:nvSpPr>
            <p:spPr>
              <a:xfrm>
                <a:off x="2325492" y="4185493"/>
                <a:ext cx="128338" cy="127678"/>
              </a:xfrm>
              <a:custGeom>
                <a:avLst/>
                <a:gdLst/>
                <a:ahLst/>
                <a:cxnLst/>
                <a:rect l="l" t="t" r="r" b="b"/>
                <a:pathLst>
                  <a:path w="6606" h="6572" extrusionOk="0">
                    <a:moveTo>
                      <a:pt x="5271" y="0"/>
                    </a:moveTo>
                    <a:lnTo>
                      <a:pt x="0" y="5237"/>
                    </a:lnTo>
                    <a:lnTo>
                      <a:pt x="0" y="6572"/>
                    </a:lnTo>
                    <a:lnTo>
                      <a:pt x="6605" y="0"/>
                    </a:lnTo>
                    <a:close/>
                  </a:path>
                </a:pathLst>
              </a:custGeom>
              <a:solidFill>
                <a:srgbClr val="FF9E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81" name="Google Shape;6536;p58"/>
              <p:cNvSpPr/>
              <p:nvPr/>
            </p:nvSpPr>
            <p:spPr>
              <a:xfrm>
                <a:off x="2276882" y="4166686"/>
                <a:ext cx="694086" cy="101761"/>
              </a:xfrm>
              <a:custGeom>
                <a:avLst/>
                <a:gdLst/>
                <a:ahLst/>
                <a:cxnLst/>
                <a:rect l="l" t="t" r="r" b="b"/>
                <a:pathLst>
                  <a:path w="35727" h="5238" extrusionOk="0">
                    <a:moveTo>
                      <a:pt x="1" y="1"/>
                    </a:moveTo>
                    <a:lnTo>
                      <a:pt x="1" y="5238"/>
                    </a:lnTo>
                    <a:lnTo>
                      <a:pt x="35726" y="5238"/>
                    </a:lnTo>
                    <a:lnTo>
                      <a:pt x="35726" y="1"/>
                    </a:lnTo>
                    <a:close/>
                  </a:path>
                </a:pathLst>
              </a:custGeom>
              <a:solidFill>
                <a:srgbClr val="E24F8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82" name="Google Shape;6537;p58"/>
              <p:cNvSpPr/>
              <p:nvPr/>
            </p:nvSpPr>
            <p:spPr>
              <a:xfrm>
                <a:off x="2402721" y="3948660"/>
                <a:ext cx="443821" cy="244126"/>
              </a:xfrm>
              <a:custGeom>
                <a:avLst/>
                <a:gdLst/>
                <a:ahLst/>
                <a:cxnLst/>
                <a:rect l="l" t="t" r="r" b="b"/>
                <a:pathLst>
                  <a:path w="22845" h="12566" extrusionOk="0">
                    <a:moveTo>
                      <a:pt x="11482" y="1179"/>
                    </a:moveTo>
                    <a:cubicBezTo>
                      <a:pt x="12487" y="1179"/>
                      <a:pt x="11928" y="5563"/>
                      <a:pt x="11370" y="8554"/>
                    </a:cubicBezTo>
                    <a:cubicBezTo>
                      <a:pt x="10803" y="5585"/>
                      <a:pt x="10169" y="1282"/>
                      <a:pt x="11436" y="1182"/>
                    </a:cubicBezTo>
                    <a:cubicBezTo>
                      <a:pt x="11452" y="1180"/>
                      <a:pt x="11467" y="1179"/>
                      <a:pt x="11482" y="1179"/>
                    </a:cubicBezTo>
                    <a:close/>
                    <a:moveTo>
                      <a:pt x="16611" y="2395"/>
                    </a:moveTo>
                    <a:cubicBezTo>
                      <a:pt x="16690" y="2395"/>
                      <a:pt x="16766" y="2413"/>
                      <a:pt x="16840" y="2450"/>
                    </a:cubicBezTo>
                    <a:cubicBezTo>
                      <a:pt x="17808" y="2950"/>
                      <a:pt x="14872" y="6386"/>
                      <a:pt x="12804" y="8621"/>
                    </a:cubicBezTo>
                    <a:cubicBezTo>
                      <a:pt x="13864" y="6033"/>
                      <a:pt x="15478" y="2395"/>
                      <a:pt x="16611" y="2395"/>
                    </a:cubicBezTo>
                    <a:close/>
                    <a:moveTo>
                      <a:pt x="6157" y="2395"/>
                    </a:moveTo>
                    <a:cubicBezTo>
                      <a:pt x="7269" y="2395"/>
                      <a:pt x="8940" y="6033"/>
                      <a:pt x="9969" y="8621"/>
                    </a:cubicBezTo>
                    <a:cubicBezTo>
                      <a:pt x="7867" y="6386"/>
                      <a:pt x="4965" y="2950"/>
                      <a:pt x="5932" y="2450"/>
                    </a:cubicBezTo>
                    <a:cubicBezTo>
                      <a:pt x="6004" y="2413"/>
                      <a:pt x="6079" y="2395"/>
                      <a:pt x="6157" y="2395"/>
                    </a:cubicBezTo>
                    <a:close/>
                    <a:moveTo>
                      <a:pt x="3034" y="5919"/>
                    </a:moveTo>
                    <a:cubicBezTo>
                      <a:pt x="4307" y="5919"/>
                      <a:pt x="7058" y="7940"/>
                      <a:pt x="9001" y="9522"/>
                    </a:cubicBezTo>
                    <a:cubicBezTo>
                      <a:pt x="6133" y="8588"/>
                      <a:pt x="1863" y="7053"/>
                      <a:pt x="2463" y="6186"/>
                    </a:cubicBezTo>
                    <a:cubicBezTo>
                      <a:pt x="2581" y="6001"/>
                      <a:pt x="2778" y="5919"/>
                      <a:pt x="3034" y="5919"/>
                    </a:cubicBezTo>
                    <a:close/>
                    <a:moveTo>
                      <a:pt x="19733" y="5919"/>
                    </a:moveTo>
                    <a:cubicBezTo>
                      <a:pt x="19993" y="5919"/>
                      <a:pt x="20192" y="6001"/>
                      <a:pt x="20309" y="6186"/>
                    </a:cubicBezTo>
                    <a:cubicBezTo>
                      <a:pt x="20876" y="7086"/>
                      <a:pt x="16673" y="8588"/>
                      <a:pt x="13771" y="9522"/>
                    </a:cubicBezTo>
                    <a:cubicBezTo>
                      <a:pt x="15659" y="7940"/>
                      <a:pt x="18447" y="5919"/>
                      <a:pt x="19733" y="5919"/>
                    </a:cubicBezTo>
                    <a:close/>
                    <a:moveTo>
                      <a:pt x="2923" y="9841"/>
                    </a:moveTo>
                    <a:cubicBezTo>
                      <a:pt x="4473" y="9841"/>
                      <a:pt x="6750" y="10284"/>
                      <a:pt x="8534" y="10689"/>
                    </a:cubicBezTo>
                    <a:cubicBezTo>
                      <a:pt x="6872" y="10927"/>
                      <a:pt x="4769" y="11174"/>
                      <a:pt x="3235" y="11174"/>
                    </a:cubicBezTo>
                    <a:cubicBezTo>
                      <a:pt x="1967" y="11174"/>
                      <a:pt x="1087" y="11005"/>
                      <a:pt x="1162" y="10522"/>
                    </a:cubicBezTo>
                    <a:cubicBezTo>
                      <a:pt x="1228" y="10025"/>
                      <a:pt x="1924" y="9841"/>
                      <a:pt x="2923" y="9841"/>
                    </a:cubicBezTo>
                    <a:close/>
                    <a:moveTo>
                      <a:pt x="19838" y="9841"/>
                    </a:moveTo>
                    <a:cubicBezTo>
                      <a:pt x="20843" y="9841"/>
                      <a:pt x="21545" y="10025"/>
                      <a:pt x="21610" y="10522"/>
                    </a:cubicBezTo>
                    <a:cubicBezTo>
                      <a:pt x="21686" y="11005"/>
                      <a:pt x="20805" y="11174"/>
                      <a:pt x="19535" y="11174"/>
                    </a:cubicBezTo>
                    <a:cubicBezTo>
                      <a:pt x="17996" y="11174"/>
                      <a:pt x="15886" y="10927"/>
                      <a:pt x="14205" y="10689"/>
                    </a:cubicBezTo>
                    <a:cubicBezTo>
                      <a:pt x="15989" y="10284"/>
                      <a:pt x="18279" y="9841"/>
                      <a:pt x="19838" y="9841"/>
                    </a:cubicBezTo>
                    <a:close/>
                    <a:moveTo>
                      <a:pt x="11254" y="0"/>
                    </a:moveTo>
                    <a:cubicBezTo>
                      <a:pt x="9653" y="0"/>
                      <a:pt x="9481" y="2534"/>
                      <a:pt x="9768" y="5252"/>
                    </a:cubicBezTo>
                    <a:cubicBezTo>
                      <a:pt x="8708" y="3105"/>
                      <a:pt x="7405" y="1201"/>
                      <a:pt x="6165" y="1201"/>
                    </a:cubicBezTo>
                    <a:cubicBezTo>
                      <a:pt x="5883" y="1201"/>
                      <a:pt x="5604" y="1300"/>
                      <a:pt x="5332" y="1516"/>
                    </a:cubicBezTo>
                    <a:cubicBezTo>
                      <a:pt x="4131" y="2517"/>
                      <a:pt x="4698" y="4184"/>
                      <a:pt x="5932" y="5886"/>
                    </a:cubicBezTo>
                    <a:cubicBezTo>
                      <a:pt x="4787" y="5218"/>
                      <a:pt x="3697" y="4768"/>
                      <a:pt x="2867" y="4768"/>
                    </a:cubicBezTo>
                    <a:cubicBezTo>
                      <a:pt x="2246" y="4768"/>
                      <a:pt x="1772" y="5019"/>
                      <a:pt x="1529" y="5619"/>
                    </a:cubicBezTo>
                    <a:cubicBezTo>
                      <a:pt x="1029" y="6886"/>
                      <a:pt x="1963" y="7920"/>
                      <a:pt x="3464" y="8754"/>
                    </a:cubicBezTo>
                    <a:cubicBezTo>
                      <a:pt x="3385" y="8753"/>
                      <a:pt x="3306" y="8752"/>
                      <a:pt x="3228" y="8752"/>
                    </a:cubicBezTo>
                    <a:cubicBezTo>
                      <a:pt x="1378" y="8752"/>
                      <a:pt x="0" y="9146"/>
                      <a:pt x="128" y="10522"/>
                    </a:cubicBezTo>
                    <a:cubicBezTo>
                      <a:pt x="248" y="12048"/>
                      <a:pt x="1897" y="12521"/>
                      <a:pt x="3927" y="12521"/>
                    </a:cubicBezTo>
                    <a:cubicBezTo>
                      <a:pt x="6423" y="12521"/>
                      <a:pt x="9494" y="11806"/>
                      <a:pt x="11003" y="11456"/>
                    </a:cubicBezTo>
                    <a:cubicBezTo>
                      <a:pt x="11103" y="11723"/>
                      <a:pt x="11303" y="11857"/>
                      <a:pt x="11536" y="11857"/>
                    </a:cubicBezTo>
                    <a:cubicBezTo>
                      <a:pt x="11770" y="11857"/>
                      <a:pt x="11970" y="11756"/>
                      <a:pt x="12037" y="11523"/>
                    </a:cubicBezTo>
                    <a:cubicBezTo>
                      <a:pt x="13562" y="11886"/>
                      <a:pt x="16542" y="12566"/>
                      <a:pt x="18988" y="12566"/>
                    </a:cubicBezTo>
                    <a:cubicBezTo>
                      <a:pt x="21034" y="12566"/>
                      <a:pt x="22708" y="12090"/>
                      <a:pt x="22844" y="10556"/>
                    </a:cubicBezTo>
                    <a:cubicBezTo>
                      <a:pt x="22844" y="9147"/>
                      <a:pt x="21462" y="8752"/>
                      <a:pt x="19611" y="8752"/>
                    </a:cubicBezTo>
                    <a:cubicBezTo>
                      <a:pt x="19533" y="8752"/>
                      <a:pt x="19455" y="8753"/>
                      <a:pt x="19375" y="8754"/>
                    </a:cubicBezTo>
                    <a:cubicBezTo>
                      <a:pt x="20843" y="7920"/>
                      <a:pt x="21744" y="6886"/>
                      <a:pt x="21310" y="5619"/>
                    </a:cubicBezTo>
                    <a:cubicBezTo>
                      <a:pt x="21054" y="5008"/>
                      <a:pt x="20575" y="4754"/>
                      <a:pt x="19959" y="4754"/>
                    </a:cubicBezTo>
                    <a:cubicBezTo>
                      <a:pt x="19129" y="4754"/>
                      <a:pt x="18051" y="5215"/>
                      <a:pt x="16940" y="5886"/>
                    </a:cubicBezTo>
                    <a:cubicBezTo>
                      <a:pt x="18141" y="4184"/>
                      <a:pt x="18708" y="2517"/>
                      <a:pt x="17507" y="1516"/>
                    </a:cubicBezTo>
                    <a:cubicBezTo>
                      <a:pt x="17234" y="1289"/>
                      <a:pt x="16954" y="1186"/>
                      <a:pt x="16670" y="1186"/>
                    </a:cubicBezTo>
                    <a:cubicBezTo>
                      <a:pt x="15537" y="1186"/>
                      <a:pt x="14352" y="2830"/>
                      <a:pt x="13338" y="4751"/>
                    </a:cubicBezTo>
                    <a:cubicBezTo>
                      <a:pt x="13538" y="2350"/>
                      <a:pt x="13204" y="215"/>
                      <a:pt x="11470" y="15"/>
                    </a:cubicBezTo>
                    <a:cubicBezTo>
                      <a:pt x="11395" y="5"/>
                      <a:pt x="11323" y="0"/>
                      <a:pt x="11254" y="0"/>
                    </a:cubicBezTo>
                    <a:close/>
                  </a:path>
                </a:pathLst>
              </a:custGeom>
              <a:solidFill>
                <a:srgbClr val="EAE9EE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268" name="Google Shape;6538;p58"/>
            <p:cNvSpPr/>
            <p:nvPr/>
          </p:nvSpPr>
          <p:spPr>
            <a:xfrm>
              <a:off x="2119422" y="4320311"/>
              <a:ext cx="25936" cy="410231"/>
            </a:xfrm>
            <a:custGeom>
              <a:avLst/>
              <a:gdLst/>
              <a:ahLst/>
              <a:cxnLst/>
              <a:rect l="l" t="t" r="r" b="b"/>
              <a:pathLst>
                <a:path w="1335" h="21116" extrusionOk="0">
                  <a:moveTo>
                    <a:pt x="0" y="1"/>
                  </a:moveTo>
                  <a:lnTo>
                    <a:pt x="0" y="21116"/>
                  </a:lnTo>
                  <a:lnTo>
                    <a:pt x="1334" y="21116"/>
                  </a:lnTo>
                  <a:lnTo>
                    <a:pt x="1334" y="1"/>
                  </a:lnTo>
                  <a:close/>
                </a:path>
              </a:pathLst>
            </a:custGeom>
            <a:solidFill>
              <a:srgbClr val="EAE9E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283" name="Google Shape;6539;p58"/>
          <p:cNvGrpSpPr/>
          <p:nvPr/>
        </p:nvGrpSpPr>
        <p:grpSpPr>
          <a:xfrm>
            <a:off x="2679431" y="1426269"/>
            <a:ext cx="692130" cy="1112642"/>
            <a:chOff x="4187116" y="4070765"/>
            <a:chExt cx="520385" cy="836551"/>
          </a:xfrm>
        </p:grpSpPr>
        <p:sp>
          <p:nvSpPr>
            <p:cNvPr id="284" name="Google Shape;6540;p58"/>
            <p:cNvSpPr/>
            <p:nvPr/>
          </p:nvSpPr>
          <p:spPr>
            <a:xfrm>
              <a:off x="4586004" y="4159556"/>
              <a:ext cx="19" cy="1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85" name="Google Shape;6541;p58"/>
            <p:cNvSpPr/>
            <p:nvPr/>
          </p:nvSpPr>
          <p:spPr>
            <a:xfrm>
              <a:off x="4502072" y="4303285"/>
              <a:ext cx="24653" cy="23993"/>
            </a:xfrm>
            <a:custGeom>
              <a:avLst/>
              <a:gdLst/>
              <a:ahLst/>
              <a:cxnLst/>
              <a:rect l="l" t="t" r="r" b="b"/>
              <a:pathLst>
                <a:path w="1269" h="1235" extrusionOk="0">
                  <a:moveTo>
                    <a:pt x="634" y="0"/>
                  </a:moveTo>
                  <a:cubicBezTo>
                    <a:pt x="301" y="0"/>
                    <a:pt x="1" y="267"/>
                    <a:pt x="1" y="601"/>
                  </a:cubicBezTo>
                  <a:cubicBezTo>
                    <a:pt x="1" y="968"/>
                    <a:pt x="301" y="1235"/>
                    <a:pt x="634" y="1235"/>
                  </a:cubicBezTo>
                  <a:cubicBezTo>
                    <a:pt x="1001" y="1235"/>
                    <a:pt x="1268" y="968"/>
                    <a:pt x="1268" y="601"/>
                  </a:cubicBezTo>
                  <a:cubicBezTo>
                    <a:pt x="1268" y="267"/>
                    <a:pt x="1001" y="0"/>
                    <a:pt x="6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86" name="Google Shape;6542;p58"/>
            <p:cNvSpPr/>
            <p:nvPr/>
          </p:nvSpPr>
          <p:spPr>
            <a:xfrm>
              <a:off x="4444388" y="4318653"/>
              <a:ext cx="24012" cy="24187"/>
            </a:xfrm>
            <a:custGeom>
              <a:avLst/>
              <a:gdLst/>
              <a:ahLst/>
              <a:cxnLst/>
              <a:rect l="l" t="t" r="r" b="b"/>
              <a:pathLst>
                <a:path w="1236" h="1245" extrusionOk="0">
                  <a:moveTo>
                    <a:pt x="695" y="1"/>
                  </a:moveTo>
                  <a:cubicBezTo>
                    <a:pt x="664" y="1"/>
                    <a:pt x="633" y="4"/>
                    <a:pt x="601" y="10"/>
                  </a:cubicBezTo>
                  <a:cubicBezTo>
                    <a:pt x="268" y="10"/>
                    <a:pt x="1" y="277"/>
                    <a:pt x="1" y="610"/>
                  </a:cubicBezTo>
                  <a:cubicBezTo>
                    <a:pt x="1" y="944"/>
                    <a:pt x="268" y="1244"/>
                    <a:pt x="601" y="1244"/>
                  </a:cubicBezTo>
                  <a:cubicBezTo>
                    <a:pt x="935" y="1244"/>
                    <a:pt x="1235" y="944"/>
                    <a:pt x="1235" y="610"/>
                  </a:cubicBezTo>
                  <a:cubicBezTo>
                    <a:pt x="1235" y="278"/>
                    <a:pt x="989" y="1"/>
                    <a:pt x="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87" name="Google Shape;6543;p58"/>
            <p:cNvSpPr/>
            <p:nvPr/>
          </p:nvSpPr>
          <p:spPr>
            <a:xfrm>
              <a:off x="4380235" y="4335692"/>
              <a:ext cx="23993" cy="23993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601" y="0"/>
                  </a:moveTo>
                  <a:cubicBezTo>
                    <a:pt x="267" y="0"/>
                    <a:pt x="1" y="267"/>
                    <a:pt x="1" y="601"/>
                  </a:cubicBezTo>
                  <a:cubicBezTo>
                    <a:pt x="1" y="968"/>
                    <a:pt x="267" y="1234"/>
                    <a:pt x="601" y="1234"/>
                  </a:cubicBezTo>
                  <a:cubicBezTo>
                    <a:pt x="968" y="1234"/>
                    <a:pt x="1235" y="968"/>
                    <a:pt x="1235" y="601"/>
                  </a:cubicBezTo>
                  <a:cubicBezTo>
                    <a:pt x="1235" y="267"/>
                    <a:pt x="968" y="0"/>
                    <a:pt x="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88" name="Google Shape;6544;p58"/>
            <p:cNvSpPr/>
            <p:nvPr/>
          </p:nvSpPr>
          <p:spPr>
            <a:xfrm>
              <a:off x="4313479" y="4349952"/>
              <a:ext cx="24653" cy="24634"/>
            </a:xfrm>
            <a:custGeom>
              <a:avLst/>
              <a:gdLst/>
              <a:ahLst/>
              <a:cxnLst/>
              <a:rect l="l" t="t" r="r" b="b"/>
              <a:pathLst>
                <a:path w="1269" h="1268" extrusionOk="0">
                  <a:moveTo>
                    <a:pt x="635" y="0"/>
                  </a:moveTo>
                  <a:cubicBezTo>
                    <a:pt x="301" y="0"/>
                    <a:pt x="1" y="300"/>
                    <a:pt x="1" y="634"/>
                  </a:cubicBezTo>
                  <a:cubicBezTo>
                    <a:pt x="1" y="967"/>
                    <a:pt x="301" y="1268"/>
                    <a:pt x="635" y="1268"/>
                  </a:cubicBezTo>
                  <a:cubicBezTo>
                    <a:pt x="968" y="1268"/>
                    <a:pt x="1268" y="967"/>
                    <a:pt x="1268" y="634"/>
                  </a:cubicBezTo>
                  <a:cubicBezTo>
                    <a:pt x="1268" y="300"/>
                    <a:pt x="968" y="0"/>
                    <a:pt x="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89" name="Google Shape;6545;p58"/>
            <p:cNvSpPr/>
            <p:nvPr/>
          </p:nvSpPr>
          <p:spPr>
            <a:xfrm>
              <a:off x="4247383" y="4366155"/>
              <a:ext cx="23993" cy="24634"/>
            </a:xfrm>
            <a:custGeom>
              <a:avLst/>
              <a:gdLst/>
              <a:ahLst/>
              <a:cxnLst/>
              <a:rect l="l" t="t" r="r" b="b"/>
              <a:pathLst>
                <a:path w="1235" h="1268" extrusionOk="0">
                  <a:moveTo>
                    <a:pt x="634" y="0"/>
                  </a:moveTo>
                  <a:cubicBezTo>
                    <a:pt x="267" y="0"/>
                    <a:pt x="0" y="300"/>
                    <a:pt x="0" y="634"/>
                  </a:cubicBezTo>
                  <a:cubicBezTo>
                    <a:pt x="0" y="967"/>
                    <a:pt x="267" y="1268"/>
                    <a:pt x="634" y="1268"/>
                  </a:cubicBezTo>
                  <a:cubicBezTo>
                    <a:pt x="968" y="1268"/>
                    <a:pt x="1235" y="967"/>
                    <a:pt x="1235" y="634"/>
                  </a:cubicBezTo>
                  <a:cubicBezTo>
                    <a:pt x="1235" y="300"/>
                    <a:pt x="968" y="0"/>
                    <a:pt x="6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0" name="Google Shape;6546;p58"/>
            <p:cNvSpPr/>
            <p:nvPr/>
          </p:nvSpPr>
          <p:spPr>
            <a:xfrm>
              <a:off x="4609648" y="4423819"/>
              <a:ext cx="79089" cy="88162"/>
            </a:xfrm>
            <a:custGeom>
              <a:avLst/>
              <a:gdLst/>
              <a:ahLst/>
              <a:cxnLst/>
              <a:rect l="l" t="t" r="r" b="b"/>
              <a:pathLst>
                <a:path w="4071" h="4538" extrusionOk="0">
                  <a:moveTo>
                    <a:pt x="2036" y="1"/>
                  </a:moveTo>
                  <a:lnTo>
                    <a:pt x="1369" y="1602"/>
                  </a:lnTo>
                  <a:lnTo>
                    <a:pt x="1" y="2302"/>
                  </a:lnTo>
                  <a:lnTo>
                    <a:pt x="1369" y="2970"/>
                  </a:lnTo>
                  <a:lnTo>
                    <a:pt x="2036" y="4537"/>
                  </a:lnTo>
                  <a:lnTo>
                    <a:pt x="2703" y="2970"/>
                  </a:lnTo>
                  <a:lnTo>
                    <a:pt x="4071" y="2302"/>
                  </a:lnTo>
                  <a:lnTo>
                    <a:pt x="2703" y="1602"/>
                  </a:lnTo>
                  <a:lnTo>
                    <a:pt x="20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1" name="Google Shape;6547;p58"/>
            <p:cNvSpPr/>
            <p:nvPr/>
          </p:nvSpPr>
          <p:spPr>
            <a:xfrm>
              <a:off x="4649185" y="4511966"/>
              <a:ext cx="19" cy="1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2" name="Google Shape;6548;p58"/>
            <p:cNvSpPr/>
            <p:nvPr/>
          </p:nvSpPr>
          <p:spPr>
            <a:xfrm>
              <a:off x="4188398" y="4259221"/>
              <a:ext cx="519103" cy="645459"/>
            </a:xfrm>
            <a:custGeom>
              <a:avLst/>
              <a:gdLst/>
              <a:ahLst/>
              <a:cxnLst/>
              <a:rect l="l" t="t" r="r" b="b"/>
              <a:pathLst>
                <a:path w="26720" h="33224" extrusionOk="0">
                  <a:moveTo>
                    <a:pt x="1" y="0"/>
                  </a:moveTo>
                  <a:lnTo>
                    <a:pt x="1" y="33224"/>
                  </a:lnTo>
                  <a:lnTo>
                    <a:pt x="26720" y="33224"/>
                  </a:lnTo>
                  <a:lnTo>
                    <a:pt x="267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3" name="Google Shape;6549;p58"/>
            <p:cNvSpPr/>
            <p:nvPr/>
          </p:nvSpPr>
          <p:spPr>
            <a:xfrm>
              <a:off x="4217560" y="4300040"/>
              <a:ext cx="29841" cy="28539"/>
            </a:xfrm>
            <a:custGeom>
              <a:avLst/>
              <a:gdLst/>
              <a:ahLst/>
              <a:cxnLst/>
              <a:rect l="l" t="t" r="r" b="b"/>
              <a:pathLst>
                <a:path w="1536" h="1469" extrusionOk="0">
                  <a:moveTo>
                    <a:pt x="768" y="1"/>
                  </a:moveTo>
                  <a:lnTo>
                    <a:pt x="535" y="501"/>
                  </a:lnTo>
                  <a:lnTo>
                    <a:pt x="1" y="534"/>
                  </a:lnTo>
                  <a:lnTo>
                    <a:pt x="401" y="901"/>
                  </a:lnTo>
                  <a:lnTo>
                    <a:pt x="268" y="1468"/>
                  </a:lnTo>
                  <a:lnTo>
                    <a:pt x="768" y="1201"/>
                  </a:lnTo>
                  <a:lnTo>
                    <a:pt x="1235" y="1468"/>
                  </a:lnTo>
                  <a:lnTo>
                    <a:pt x="1168" y="901"/>
                  </a:lnTo>
                  <a:lnTo>
                    <a:pt x="1535" y="534"/>
                  </a:lnTo>
                  <a:lnTo>
                    <a:pt x="1002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4" name="Google Shape;6550;p58"/>
            <p:cNvSpPr/>
            <p:nvPr/>
          </p:nvSpPr>
          <p:spPr>
            <a:xfrm>
              <a:off x="4305707" y="4300040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34" y="1"/>
                  </a:moveTo>
                  <a:lnTo>
                    <a:pt x="501" y="501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68"/>
                  </a:lnTo>
                  <a:lnTo>
                    <a:pt x="734" y="1201"/>
                  </a:lnTo>
                  <a:lnTo>
                    <a:pt x="1201" y="1468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501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5" name="Google Shape;6551;p58"/>
            <p:cNvSpPr/>
            <p:nvPr/>
          </p:nvSpPr>
          <p:spPr>
            <a:xfrm>
              <a:off x="4393194" y="4300040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35" y="1"/>
                  </a:moveTo>
                  <a:lnTo>
                    <a:pt x="534" y="501"/>
                  </a:lnTo>
                  <a:lnTo>
                    <a:pt x="1" y="534"/>
                  </a:lnTo>
                  <a:lnTo>
                    <a:pt x="368" y="901"/>
                  </a:lnTo>
                  <a:lnTo>
                    <a:pt x="301" y="1468"/>
                  </a:lnTo>
                  <a:lnTo>
                    <a:pt x="735" y="1201"/>
                  </a:lnTo>
                  <a:lnTo>
                    <a:pt x="1235" y="1468"/>
                  </a:lnTo>
                  <a:lnTo>
                    <a:pt x="1235" y="1468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501"/>
                  </a:lnTo>
                  <a:lnTo>
                    <a:pt x="7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6" name="Google Shape;6552;p58"/>
            <p:cNvSpPr/>
            <p:nvPr/>
          </p:nvSpPr>
          <p:spPr>
            <a:xfrm>
              <a:off x="4481341" y="4300040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7" y="1"/>
                  </a:moveTo>
                  <a:lnTo>
                    <a:pt x="501" y="501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0" y="1468"/>
                  </a:lnTo>
                  <a:lnTo>
                    <a:pt x="767" y="1201"/>
                  </a:lnTo>
                  <a:lnTo>
                    <a:pt x="1201" y="1468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8" y="501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7" name="Google Shape;6553;p58"/>
            <p:cNvSpPr/>
            <p:nvPr/>
          </p:nvSpPr>
          <p:spPr>
            <a:xfrm>
              <a:off x="4568828" y="4300040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8" y="1"/>
                  </a:moveTo>
                  <a:lnTo>
                    <a:pt x="534" y="501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68"/>
                  </a:lnTo>
                  <a:lnTo>
                    <a:pt x="768" y="1201"/>
                  </a:lnTo>
                  <a:lnTo>
                    <a:pt x="1201" y="1468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8" name="Google Shape;6554;p58"/>
            <p:cNvSpPr/>
            <p:nvPr/>
          </p:nvSpPr>
          <p:spPr>
            <a:xfrm>
              <a:off x="4656975" y="4300040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7" y="1"/>
                  </a:moveTo>
                  <a:lnTo>
                    <a:pt x="500" y="501"/>
                  </a:lnTo>
                  <a:lnTo>
                    <a:pt x="0" y="534"/>
                  </a:lnTo>
                  <a:lnTo>
                    <a:pt x="400" y="901"/>
                  </a:lnTo>
                  <a:lnTo>
                    <a:pt x="267" y="1468"/>
                  </a:lnTo>
                  <a:lnTo>
                    <a:pt x="767" y="1201"/>
                  </a:lnTo>
                  <a:lnTo>
                    <a:pt x="1234" y="1468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7" y="501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299" name="Google Shape;6555;p58"/>
            <p:cNvSpPr/>
            <p:nvPr/>
          </p:nvSpPr>
          <p:spPr>
            <a:xfrm>
              <a:off x="4261643" y="4352536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7" y="1"/>
                  </a:moveTo>
                  <a:lnTo>
                    <a:pt x="501" y="501"/>
                  </a:lnTo>
                  <a:lnTo>
                    <a:pt x="0" y="601"/>
                  </a:lnTo>
                  <a:lnTo>
                    <a:pt x="400" y="935"/>
                  </a:lnTo>
                  <a:lnTo>
                    <a:pt x="300" y="1468"/>
                  </a:lnTo>
                  <a:lnTo>
                    <a:pt x="767" y="1201"/>
                  </a:lnTo>
                  <a:lnTo>
                    <a:pt x="1234" y="1468"/>
                  </a:lnTo>
                  <a:lnTo>
                    <a:pt x="1134" y="935"/>
                  </a:lnTo>
                  <a:lnTo>
                    <a:pt x="1501" y="601"/>
                  </a:lnTo>
                  <a:lnTo>
                    <a:pt x="968" y="501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0" name="Google Shape;6556;p58"/>
            <p:cNvSpPr/>
            <p:nvPr/>
          </p:nvSpPr>
          <p:spPr>
            <a:xfrm>
              <a:off x="4349130" y="4352536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8" y="1"/>
                  </a:moveTo>
                  <a:lnTo>
                    <a:pt x="567" y="501"/>
                  </a:lnTo>
                  <a:lnTo>
                    <a:pt x="0" y="601"/>
                  </a:lnTo>
                  <a:lnTo>
                    <a:pt x="401" y="935"/>
                  </a:lnTo>
                  <a:lnTo>
                    <a:pt x="301" y="1468"/>
                  </a:lnTo>
                  <a:lnTo>
                    <a:pt x="768" y="1201"/>
                  </a:lnTo>
                  <a:lnTo>
                    <a:pt x="1235" y="1468"/>
                  </a:lnTo>
                  <a:lnTo>
                    <a:pt x="1135" y="935"/>
                  </a:lnTo>
                  <a:lnTo>
                    <a:pt x="1501" y="601"/>
                  </a:lnTo>
                  <a:lnTo>
                    <a:pt x="1001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1" name="Google Shape;6557;p58"/>
            <p:cNvSpPr/>
            <p:nvPr/>
          </p:nvSpPr>
          <p:spPr>
            <a:xfrm>
              <a:off x="4436617" y="4352536"/>
              <a:ext cx="30482" cy="28539"/>
            </a:xfrm>
            <a:custGeom>
              <a:avLst/>
              <a:gdLst/>
              <a:ahLst/>
              <a:cxnLst/>
              <a:rect l="l" t="t" r="r" b="b"/>
              <a:pathLst>
                <a:path w="1569" h="1469" extrusionOk="0">
                  <a:moveTo>
                    <a:pt x="801" y="1"/>
                  </a:moveTo>
                  <a:lnTo>
                    <a:pt x="568" y="501"/>
                  </a:lnTo>
                  <a:lnTo>
                    <a:pt x="1" y="601"/>
                  </a:lnTo>
                  <a:lnTo>
                    <a:pt x="434" y="935"/>
                  </a:lnTo>
                  <a:lnTo>
                    <a:pt x="301" y="1468"/>
                  </a:lnTo>
                  <a:lnTo>
                    <a:pt x="801" y="1201"/>
                  </a:lnTo>
                  <a:lnTo>
                    <a:pt x="1268" y="1468"/>
                  </a:lnTo>
                  <a:lnTo>
                    <a:pt x="1168" y="935"/>
                  </a:lnTo>
                  <a:lnTo>
                    <a:pt x="1568" y="601"/>
                  </a:lnTo>
                  <a:lnTo>
                    <a:pt x="1001" y="501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2" name="Google Shape;6558;p58"/>
            <p:cNvSpPr/>
            <p:nvPr/>
          </p:nvSpPr>
          <p:spPr>
            <a:xfrm>
              <a:off x="4525405" y="4352536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34" y="1"/>
                  </a:moveTo>
                  <a:lnTo>
                    <a:pt x="501" y="501"/>
                  </a:lnTo>
                  <a:lnTo>
                    <a:pt x="1" y="601"/>
                  </a:lnTo>
                  <a:lnTo>
                    <a:pt x="367" y="935"/>
                  </a:lnTo>
                  <a:lnTo>
                    <a:pt x="267" y="1468"/>
                  </a:lnTo>
                  <a:lnTo>
                    <a:pt x="734" y="1201"/>
                  </a:lnTo>
                  <a:lnTo>
                    <a:pt x="1201" y="1468"/>
                  </a:lnTo>
                  <a:lnTo>
                    <a:pt x="1101" y="935"/>
                  </a:lnTo>
                  <a:lnTo>
                    <a:pt x="1502" y="601"/>
                  </a:lnTo>
                  <a:lnTo>
                    <a:pt x="1001" y="501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3" name="Google Shape;6559;p58"/>
            <p:cNvSpPr/>
            <p:nvPr/>
          </p:nvSpPr>
          <p:spPr>
            <a:xfrm>
              <a:off x="4612251" y="4352536"/>
              <a:ext cx="29821" cy="28539"/>
            </a:xfrm>
            <a:custGeom>
              <a:avLst/>
              <a:gdLst/>
              <a:ahLst/>
              <a:cxnLst/>
              <a:rect l="l" t="t" r="r" b="b"/>
              <a:pathLst>
                <a:path w="1535" h="1469" extrusionOk="0">
                  <a:moveTo>
                    <a:pt x="768" y="1"/>
                  </a:moveTo>
                  <a:lnTo>
                    <a:pt x="567" y="501"/>
                  </a:lnTo>
                  <a:lnTo>
                    <a:pt x="0" y="601"/>
                  </a:lnTo>
                  <a:lnTo>
                    <a:pt x="401" y="935"/>
                  </a:lnTo>
                  <a:lnTo>
                    <a:pt x="301" y="1468"/>
                  </a:lnTo>
                  <a:lnTo>
                    <a:pt x="768" y="1201"/>
                  </a:lnTo>
                  <a:lnTo>
                    <a:pt x="1268" y="1468"/>
                  </a:lnTo>
                  <a:lnTo>
                    <a:pt x="1135" y="935"/>
                  </a:lnTo>
                  <a:lnTo>
                    <a:pt x="1535" y="601"/>
                  </a:lnTo>
                  <a:lnTo>
                    <a:pt x="1034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4" name="Google Shape;6560;p58"/>
            <p:cNvSpPr/>
            <p:nvPr/>
          </p:nvSpPr>
          <p:spPr>
            <a:xfrm>
              <a:off x="4217560" y="4405032"/>
              <a:ext cx="29841" cy="28539"/>
            </a:xfrm>
            <a:custGeom>
              <a:avLst/>
              <a:gdLst/>
              <a:ahLst/>
              <a:cxnLst/>
              <a:rect l="l" t="t" r="r" b="b"/>
              <a:pathLst>
                <a:path w="1536" h="1469" extrusionOk="0">
                  <a:moveTo>
                    <a:pt x="768" y="0"/>
                  </a:moveTo>
                  <a:lnTo>
                    <a:pt x="535" y="501"/>
                  </a:lnTo>
                  <a:lnTo>
                    <a:pt x="1" y="601"/>
                  </a:lnTo>
                  <a:lnTo>
                    <a:pt x="401" y="934"/>
                  </a:lnTo>
                  <a:lnTo>
                    <a:pt x="268" y="1468"/>
                  </a:lnTo>
                  <a:lnTo>
                    <a:pt x="768" y="1235"/>
                  </a:lnTo>
                  <a:lnTo>
                    <a:pt x="1235" y="1468"/>
                  </a:lnTo>
                  <a:lnTo>
                    <a:pt x="1168" y="934"/>
                  </a:lnTo>
                  <a:lnTo>
                    <a:pt x="1535" y="601"/>
                  </a:lnTo>
                  <a:lnTo>
                    <a:pt x="1002" y="50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5" name="Google Shape;6561;p58"/>
            <p:cNvSpPr/>
            <p:nvPr/>
          </p:nvSpPr>
          <p:spPr>
            <a:xfrm>
              <a:off x="4305707" y="4405032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34" y="0"/>
                  </a:moveTo>
                  <a:lnTo>
                    <a:pt x="501" y="501"/>
                  </a:lnTo>
                  <a:lnTo>
                    <a:pt x="0" y="601"/>
                  </a:lnTo>
                  <a:lnTo>
                    <a:pt x="367" y="934"/>
                  </a:lnTo>
                  <a:lnTo>
                    <a:pt x="301" y="1468"/>
                  </a:lnTo>
                  <a:lnTo>
                    <a:pt x="734" y="1235"/>
                  </a:lnTo>
                  <a:lnTo>
                    <a:pt x="1201" y="1468"/>
                  </a:lnTo>
                  <a:lnTo>
                    <a:pt x="1201" y="1468"/>
                  </a:lnTo>
                  <a:lnTo>
                    <a:pt x="1135" y="934"/>
                  </a:lnTo>
                  <a:lnTo>
                    <a:pt x="1502" y="601"/>
                  </a:lnTo>
                  <a:lnTo>
                    <a:pt x="1001" y="50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6" name="Google Shape;6562;p58"/>
            <p:cNvSpPr/>
            <p:nvPr/>
          </p:nvSpPr>
          <p:spPr>
            <a:xfrm>
              <a:off x="4393194" y="4405032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35" y="0"/>
                  </a:moveTo>
                  <a:lnTo>
                    <a:pt x="534" y="501"/>
                  </a:lnTo>
                  <a:lnTo>
                    <a:pt x="1" y="601"/>
                  </a:lnTo>
                  <a:lnTo>
                    <a:pt x="368" y="934"/>
                  </a:lnTo>
                  <a:lnTo>
                    <a:pt x="301" y="1468"/>
                  </a:lnTo>
                  <a:lnTo>
                    <a:pt x="735" y="1235"/>
                  </a:lnTo>
                  <a:lnTo>
                    <a:pt x="1235" y="1468"/>
                  </a:lnTo>
                  <a:lnTo>
                    <a:pt x="1235" y="1468"/>
                  </a:lnTo>
                  <a:lnTo>
                    <a:pt x="1135" y="934"/>
                  </a:lnTo>
                  <a:lnTo>
                    <a:pt x="1502" y="601"/>
                  </a:lnTo>
                  <a:lnTo>
                    <a:pt x="1001" y="501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7" name="Google Shape;6563;p58"/>
            <p:cNvSpPr/>
            <p:nvPr/>
          </p:nvSpPr>
          <p:spPr>
            <a:xfrm>
              <a:off x="4481341" y="4405032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7" y="0"/>
                  </a:moveTo>
                  <a:lnTo>
                    <a:pt x="501" y="501"/>
                  </a:lnTo>
                  <a:lnTo>
                    <a:pt x="0" y="601"/>
                  </a:lnTo>
                  <a:lnTo>
                    <a:pt x="367" y="934"/>
                  </a:lnTo>
                  <a:lnTo>
                    <a:pt x="300" y="1468"/>
                  </a:lnTo>
                  <a:lnTo>
                    <a:pt x="767" y="1235"/>
                  </a:lnTo>
                  <a:lnTo>
                    <a:pt x="1201" y="1468"/>
                  </a:lnTo>
                  <a:lnTo>
                    <a:pt x="1134" y="934"/>
                  </a:lnTo>
                  <a:lnTo>
                    <a:pt x="1501" y="601"/>
                  </a:lnTo>
                  <a:lnTo>
                    <a:pt x="968" y="501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8" name="Google Shape;6564;p58"/>
            <p:cNvSpPr/>
            <p:nvPr/>
          </p:nvSpPr>
          <p:spPr>
            <a:xfrm>
              <a:off x="4568828" y="4405032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8" y="0"/>
                  </a:moveTo>
                  <a:lnTo>
                    <a:pt x="534" y="501"/>
                  </a:lnTo>
                  <a:lnTo>
                    <a:pt x="0" y="601"/>
                  </a:lnTo>
                  <a:lnTo>
                    <a:pt x="367" y="934"/>
                  </a:lnTo>
                  <a:lnTo>
                    <a:pt x="301" y="1468"/>
                  </a:lnTo>
                  <a:lnTo>
                    <a:pt x="301" y="1468"/>
                  </a:lnTo>
                  <a:lnTo>
                    <a:pt x="768" y="1235"/>
                  </a:lnTo>
                  <a:lnTo>
                    <a:pt x="1201" y="1468"/>
                  </a:lnTo>
                  <a:lnTo>
                    <a:pt x="1135" y="934"/>
                  </a:lnTo>
                  <a:lnTo>
                    <a:pt x="1502" y="601"/>
                  </a:lnTo>
                  <a:lnTo>
                    <a:pt x="1001" y="50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9" name="Google Shape;6565;p58"/>
            <p:cNvSpPr/>
            <p:nvPr/>
          </p:nvSpPr>
          <p:spPr>
            <a:xfrm>
              <a:off x="4656975" y="4405032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7" y="0"/>
                  </a:moveTo>
                  <a:lnTo>
                    <a:pt x="500" y="501"/>
                  </a:lnTo>
                  <a:lnTo>
                    <a:pt x="0" y="601"/>
                  </a:lnTo>
                  <a:lnTo>
                    <a:pt x="400" y="934"/>
                  </a:lnTo>
                  <a:lnTo>
                    <a:pt x="267" y="1468"/>
                  </a:lnTo>
                  <a:lnTo>
                    <a:pt x="767" y="1235"/>
                  </a:lnTo>
                  <a:lnTo>
                    <a:pt x="1234" y="1468"/>
                  </a:lnTo>
                  <a:lnTo>
                    <a:pt x="1134" y="934"/>
                  </a:lnTo>
                  <a:lnTo>
                    <a:pt x="1501" y="601"/>
                  </a:lnTo>
                  <a:lnTo>
                    <a:pt x="967" y="501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0" name="Google Shape;6566;p58"/>
            <p:cNvSpPr/>
            <p:nvPr/>
          </p:nvSpPr>
          <p:spPr>
            <a:xfrm>
              <a:off x="4261643" y="4458169"/>
              <a:ext cx="29180" cy="27898"/>
            </a:xfrm>
            <a:custGeom>
              <a:avLst/>
              <a:gdLst/>
              <a:ahLst/>
              <a:cxnLst/>
              <a:rect l="l" t="t" r="r" b="b"/>
              <a:pathLst>
                <a:path w="1502" h="1436" extrusionOk="0">
                  <a:moveTo>
                    <a:pt x="767" y="1"/>
                  </a:moveTo>
                  <a:lnTo>
                    <a:pt x="501" y="501"/>
                  </a:lnTo>
                  <a:lnTo>
                    <a:pt x="0" y="568"/>
                  </a:lnTo>
                  <a:lnTo>
                    <a:pt x="400" y="901"/>
                  </a:lnTo>
                  <a:lnTo>
                    <a:pt x="300" y="1435"/>
                  </a:lnTo>
                  <a:lnTo>
                    <a:pt x="300" y="1435"/>
                  </a:lnTo>
                  <a:lnTo>
                    <a:pt x="767" y="1202"/>
                  </a:lnTo>
                  <a:lnTo>
                    <a:pt x="1234" y="1435"/>
                  </a:lnTo>
                  <a:lnTo>
                    <a:pt x="1134" y="901"/>
                  </a:lnTo>
                  <a:lnTo>
                    <a:pt x="1501" y="568"/>
                  </a:lnTo>
                  <a:lnTo>
                    <a:pt x="968" y="501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1" name="Google Shape;6567;p58"/>
            <p:cNvSpPr/>
            <p:nvPr/>
          </p:nvSpPr>
          <p:spPr>
            <a:xfrm>
              <a:off x="4349130" y="4458169"/>
              <a:ext cx="29180" cy="27898"/>
            </a:xfrm>
            <a:custGeom>
              <a:avLst/>
              <a:gdLst/>
              <a:ahLst/>
              <a:cxnLst/>
              <a:rect l="l" t="t" r="r" b="b"/>
              <a:pathLst>
                <a:path w="1502" h="1436" extrusionOk="0">
                  <a:moveTo>
                    <a:pt x="768" y="1"/>
                  </a:moveTo>
                  <a:lnTo>
                    <a:pt x="567" y="501"/>
                  </a:lnTo>
                  <a:lnTo>
                    <a:pt x="0" y="568"/>
                  </a:lnTo>
                  <a:lnTo>
                    <a:pt x="401" y="901"/>
                  </a:lnTo>
                  <a:lnTo>
                    <a:pt x="301" y="1435"/>
                  </a:lnTo>
                  <a:lnTo>
                    <a:pt x="768" y="1202"/>
                  </a:lnTo>
                  <a:lnTo>
                    <a:pt x="1235" y="1435"/>
                  </a:lnTo>
                  <a:lnTo>
                    <a:pt x="1135" y="901"/>
                  </a:lnTo>
                  <a:lnTo>
                    <a:pt x="1501" y="568"/>
                  </a:lnTo>
                  <a:lnTo>
                    <a:pt x="1001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2" name="Google Shape;6568;p58"/>
            <p:cNvSpPr/>
            <p:nvPr/>
          </p:nvSpPr>
          <p:spPr>
            <a:xfrm>
              <a:off x="4436617" y="4458169"/>
              <a:ext cx="30482" cy="27898"/>
            </a:xfrm>
            <a:custGeom>
              <a:avLst/>
              <a:gdLst/>
              <a:ahLst/>
              <a:cxnLst/>
              <a:rect l="l" t="t" r="r" b="b"/>
              <a:pathLst>
                <a:path w="1569" h="1436" extrusionOk="0">
                  <a:moveTo>
                    <a:pt x="801" y="1"/>
                  </a:moveTo>
                  <a:lnTo>
                    <a:pt x="568" y="501"/>
                  </a:lnTo>
                  <a:lnTo>
                    <a:pt x="1" y="568"/>
                  </a:lnTo>
                  <a:lnTo>
                    <a:pt x="434" y="901"/>
                  </a:lnTo>
                  <a:lnTo>
                    <a:pt x="301" y="1435"/>
                  </a:lnTo>
                  <a:lnTo>
                    <a:pt x="301" y="1435"/>
                  </a:lnTo>
                  <a:lnTo>
                    <a:pt x="801" y="1202"/>
                  </a:lnTo>
                  <a:lnTo>
                    <a:pt x="1268" y="1435"/>
                  </a:lnTo>
                  <a:lnTo>
                    <a:pt x="1168" y="901"/>
                  </a:lnTo>
                  <a:lnTo>
                    <a:pt x="1568" y="568"/>
                  </a:lnTo>
                  <a:lnTo>
                    <a:pt x="1001" y="501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3" name="Google Shape;6569;p58"/>
            <p:cNvSpPr/>
            <p:nvPr/>
          </p:nvSpPr>
          <p:spPr>
            <a:xfrm>
              <a:off x="4525405" y="4458169"/>
              <a:ext cx="29180" cy="27898"/>
            </a:xfrm>
            <a:custGeom>
              <a:avLst/>
              <a:gdLst/>
              <a:ahLst/>
              <a:cxnLst/>
              <a:rect l="l" t="t" r="r" b="b"/>
              <a:pathLst>
                <a:path w="1502" h="1436" extrusionOk="0">
                  <a:moveTo>
                    <a:pt x="734" y="1"/>
                  </a:moveTo>
                  <a:lnTo>
                    <a:pt x="501" y="501"/>
                  </a:lnTo>
                  <a:lnTo>
                    <a:pt x="1" y="568"/>
                  </a:lnTo>
                  <a:lnTo>
                    <a:pt x="367" y="901"/>
                  </a:lnTo>
                  <a:lnTo>
                    <a:pt x="267" y="1435"/>
                  </a:lnTo>
                  <a:lnTo>
                    <a:pt x="734" y="1202"/>
                  </a:lnTo>
                  <a:lnTo>
                    <a:pt x="1201" y="1435"/>
                  </a:lnTo>
                  <a:lnTo>
                    <a:pt x="1201" y="1435"/>
                  </a:lnTo>
                  <a:lnTo>
                    <a:pt x="1101" y="901"/>
                  </a:lnTo>
                  <a:lnTo>
                    <a:pt x="1502" y="568"/>
                  </a:lnTo>
                  <a:lnTo>
                    <a:pt x="1001" y="501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4" name="Google Shape;6570;p58"/>
            <p:cNvSpPr/>
            <p:nvPr/>
          </p:nvSpPr>
          <p:spPr>
            <a:xfrm>
              <a:off x="4612251" y="4458169"/>
              <a:ext cx="29821" cy="27898"/>
            </a:xfrm>
            <a:custGeom>
              <a:avLst/>
              <a:gdLst/>
              <a:ahLst/>
              <a:cxnLst/>
              <a:rect l="l" t="t" r="r" b="b"/>
              <a:pathLst>
                <a:path w="1535" h="1436" extrusionOk="0">
                  <a:moveTo>
                    <a:pt x="768" y="1"/>
                  </a:moveTo>
                  <a:lnTo>
                    <a:pt x="567" y="501"/>
                  </a:lnTo>
                  <a:lnTo>
                    <a:pt x="0" y="568"/>
                  </a:lnTo>
                  <a:lnTo>
                    <a:pt x="401" y="901"/>
                  </a:lnTo>
                  <a:lnTo>
                    <a:pt x="301" y="1435"/>
                  </a:lnTo>
                  <a:lnTo>
                    <a:pt x="301" y="1435"/>
                  </a:lnTo>
                  <a:lnTo>
                    <a:pt x="768" y="1202"/>
                  </a:lnTo>
                  <a:lnTo>
                    <a:pt x="1268" y="1435"/>
                  </a:lnTo>
                  <a:lnTo>
                    <a:pt x="1135" y="901"/>
                  </a:lnTo>
                  <a:lnTo>
                    <a:pt x="1535" y="568"/>
                  </a:lnTo>
                  <a:lnTo>
                    <a:pt x="1034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5" name="Google Shape;6571;p58"/>
            <p:cNvSpPr/>
            <p:nvPr/>
          </p:nvSpPr>
          <p:spPr>
            <a:xfrm>
              <a:off x="4217560" y="4510665"/>
              <a:ext cx="29841" cy="28539"/>
            </a:xfrm>
            <a:custGeom>
              <a:avLst/>
              <a:gdLst/>
              <a:ahLst/>
              <a:cxnLst/>
              <a:rect l="l" t="t" r="r" b="b"/>
              <a:pathLst>
                <a:path w="1536" h="1469" extrusionOk="0">
                  <a:moveTo>
                    <a:pt x="768" y="1"/>
                  </a:moveTo>
                  <a:lnTo>
                    <a:pt x="535" y="501"/>
                  </a:lnTo>
                  <a:lnTo>
                    <a:pt x="1" y="568"/>
                  </a:lnTo>
                  <a:lnTo>
                    <a:pt x="401" y="901"/>
                  </a:lnTo>
                  <a:lnTo>
                    <a:pt x="268" y="1468"/>
                  </a:lnTo>
                  <a:lnTo>
                    <a:pt x="768" y="1202"/>
                  </a:lnTo>
                  <a:lnTo>
                    <a:pt x="1235" y="1468"/>
                  </a:lnTo>
                  <a:lnTo>
                    <a:pt x="1168" y="901"/>
                  </a:lnTo>
                  <a:lnTo>
                    <a:pt x="1535" y="568"/>
                  </a:lnTo>
                  <a:lnTo>
                    <a:pt x="1002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6" name="Google Shape;6572;p58"/>
            <p:cNvSpPr/>
            <p:nvPr/>
          </p:nvSpPr>
          <p:spPr>
            <a:xfrm>
              <a:off x="4305707" y="4510665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34" y="1"/>
                  </a:moveTo>
                  <a:lnTo>
                    <a:pt x="501" y="501"/>
                  </a:lnTo>
                  <a:lnTo>
                    <a:pt x="0" y="568"/>
                  </a:lnTo>
                  <a:lnTo>
                    <a:pt x="367" y="901"/>
                  </a:lnTo>
                  <a:lnTo>
                    <a:pt x="301" y="1468"/>
                  </a:lnTo>
                  <a:lnTo>
                    <a:pt x="301" y="1468"/>
                  </a:lnTo>
                  <a:lnTo>
                    <a:pt x="734" y="1202"/>
                  </a:lnTo>
                  <a:lnTo>
                    <a:pt x="1201" y="1468"/>
                  </a:lnTo>
                  <a:lnTo>
                    <a:pt x="1201" y="1468"/>
                  </a:lnTo>
                  <a:lnTo>
                    <a:pt x="1135" y="901"/>
                  </a:lnTo>
                  <a:lnTo>
                    <a:pt x="1502" y="568"/>
                  </a:lnTo>
                  <a:lnTo>
                    <a:pt x="1001" y="501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7" name="Google Shape;6573;p58"/>
            <p:cNvSpPr/>
            <p:nvPr/>
          </p:nvSpPr>
          <p:spPr>
            <a:xfrm>
              <a:off x="4393194" y="4510665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35" y="1"/>
                  </a:moveTo>
                  <a:lnTo>
                    <a:pt x="534" y="501"/>
                  </a:lnTo>
                  <a:lnTo>
                    <a:pt x="1" y="568"/>
                  </a:lnTo>
                  <a:lnTo>
                    <a:pt x="368" y="901"/>
                  </a:lnTo>
                  <a:lnTo>
                    <a:pt x="301" y="1468"/>
                  </a:lnTo>
                  <a:lnTo>
                    <a:pt x="301" y="1468"/>
                  </a:lnTo>
                  <a:lnTo>
                    <a:pt x="735" y="1202"/>
                  </a:lnTo>
                  <a:lnTo>
                    <a:pt x="1235" y="1468"/>
                  </a:lnTo>
                  <a:lnTo>
                    <a:pt x="1235" y="1468"/>
                  </a:lnTo>
                  <a:lnTo>
                    <a:pt x="1135" y="901"/>
                  </a:lnTo>
                  <a:lnTo>
                    <a:pt x="1502" y="568"/>
                  </a:lnTo>
                  <a:lnTo>
                    <a:pt x="1001" y="501"/>
                  </a:lnTo>
                  <a:lnTo>
                    <a:pt x="7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8" name="Google Shape;6574;p58"/>
            <p:cNvSpPr/>
            <p:nvPr/>
          </p:nvSpPr>
          <p:spPr>
            <a:xfrm>
              <a:off x="4481341" y="4510665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7" y="1"/>
                  </a:moveTo>
                  <a:lnTo>
                    <a:pt x="501" y="501"/>
                  </a:lnTo>
                  <a:lnTo>
                    <a:pt x="0" y="568"/>
                  </a:lnTo>
                  <a:lnTo>
                    <a:pt x="367" y="901"/>
                  </a:lnTo>
                  <a:lnTo>
                    <a:pt x="300" y="1468"/>
                  </a:lnTo>
                  <a:lnTo>
                    <a:pt x="767" y="1202"/>
                  </a:lnTo>
                  <a:lnTo>
                    <a:pt x="1201" y="1468"/>
                  </a:lnTo>
                  <a:lnTo>
                    <a:pt x="1134" y="901"/>
                  </a:lnTo>
                  <a:lnTo>
                    <a:pt x="1501" y="568"/>
                  </a:lnTo>
                  <a:lnTo>
                    <a:pt x="968" y="501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9" name="Google Shape;6575;p58"/>
            <p:cNvSpPr/>
            <p:nvPr/>
          </p:nvSpPr>
          <p:spPr>
            <a:xfrm>
              <a:off x="4568828" y="4510665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8" y="1"/>
                  </a:moveTo>
                  <a:lnTo>
                    <a:pt x="534" y="501"/>
                  </a:lnTo>
                  <a:lnTo>
                    <a:pt x="0" y="568"/>
                  </a:lnTo>
                  <a:lnTo>
                    <a:pt x="367" y="901"/>
                  </a:lnTo>
                  <a:lnTo>
                    <a:pt x="301" y="1468"/>
                  </a:lnTo>
                  <a:lnTo>
                    <a:pt x="768" y="1202"/>
                  </a:lnTo>
                  <a:lnTo>
                    <a:pt x="1201" y="1468"/>
                  </a:lnTo>
                  <a:lnTo>
                    <a:pt x="1201" y="1468"/>
                  </a:lnTo>
                  <a:lnTo>
                    <a:pt x="1135" y="901"/>
                  </a:lnTo>
                  <a:lnTo>
                    <a:pt x="1502" y="568"/>
                  </a:lnTo>
                  <a:lnTo>
                    <a:pt x="1001" y="5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0" name="Google Shape;6576;p58"/>
            <p:cNvSpPr/>
            <p:nvPr/>
          </p:nvSpPr>
          <p:spPr>
            <a:xfrm>
              <a:off x="4656975" y="4510665"/>
              <a:ext cx="29180" cy="28539"/>
            </a:xfrm>
            <a:custGeom>
              <a:avLst/>
              <a:gdLst/>
              <a:ahLst/>
              <a:cxnLst/>
              <a:rect l="l" t="t" r="r" b="b"/>
              <a:pathLst>
                <a:path w="1502" h="1469" extrusionOk="0">
                  <a:moveTo>
                    <a:pt x="767" y="1"/>
                  </a:moveTo>
                  <a:lnTo>
                    <a:pt x="500" y="501"/>
                  </a:lnTo>
                  <a:lnTo>
                    <a:pt x="0" y="568"/>
                  </a:lnTo>
                  <a:lnTo>
                    <a:pt x="400" y="901"/>
                  </a:lnTo>
                  <a:lnTo>
                    <a:pt x="267" y="1468"/>
                  </a:lnTo>
                  <a:lnTo>
                    <a:pt x="767" y="1202"/>
                  </a:lnTo>
                  <a:lnTo>
                    <a:pt x="1234" y="1468"/>
                  </a:lnTo>
                  <a:lnTo>
                    <a:pt x="1134" y="901"/>
                  </a:lnTo>
                  <a:lnTo>
                    <a:pt x="1501" y="568"/>
                  </a:lnTo>
                  <a:lnTo>
                    <a:pt x="967" y="501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1" name="Google Shape;6577;p58"/>
            <p:cNvSpPr/>
            <p:nvPr/>
          </p:nvSpPr>
          <p:spPr>
            <a:xfrm>
              <a:off x="4261643" y="4563802"/>
              <a:ext cx="29180" cy="27898"/>
            </a:xfrm>
            <a:custGeom>
              <a:avLst/>
              <a:gdLst/>
              <a:ahLst/>
              <a:cxnLst/>
              <a:rect l="l" t="t" r="r" b="b"/>
              <a:pathLst>
                <a:path w="1502" h="1436" extrusionOk="0">
                  <a:moveTo>
                    <a:pt x="767" y="1"/>
                  </a:moveTo>
                  <a:lnTo>
                    <a:pt x="501" y="468"/>
                  </a:lnTo>
                  <a:lnTo>
                    <a:pt x="0" y="568"/>
                  </a:lnTo>
                  <a:lnTo>
                    <a:pt x="400" y="935"/>
                  </a:lnTo>
                  <a:lnTo>
                    <a:pt x="300" y="1435"/>
                  </a:lnTo>
                  <a:lnTo>
                    <a:pt x="300" y="1435"/>
                  </a:lnTo>
                  <a:lnTo>
                    <a:pt x="767" y="1168"/>
                  </a:lnTo>
                  <a:lnTo>
                    <a:pt x="1234" y="1435"/>
                  </a:lnTo>
                  <a:lnTo>
                    <a:pt x="1234" y="1435"/>
                  </a:lnTo>
                  <a:lnTo>
                    <a:pt x="1134" y="935"/>
                  </a:lnTo>
                  <a:lnTo>
                    <a:pt x="1501" y="568"/>
                  </a:lnTo>
                  <a:lnTo>
                    <a:pt x="968" y="468"/>
                  </a:lnTo>
                  <a:lnTo>
                    <a:pt x="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2" name="Google Shape;6578;p58"/>
            <p:cNvSpPr/>
            <p:nvPr/>
          </p:nvSpPr>
          <p:spPr>
            <a:xfrm>
              <a:off x="4349130" y="4563802"/>
              <a:ext cx="29180" cy="27898"/>
            </a:xfrm>
            <a:custGeom>
              <a:avLst/>
              <a:gdLst/>
              <a:ahLst/>
              <a:cxnLst/>
              <a:rect l="l" t="t" r="r" b="b"/>
              <a:pathLst>
                <a:path w="1502" h="1436" extrusionOk="0">
                  <a:moveTo>
                    <a:pt x="768" y="1"/>
                  </a:moveTo>
                  <a:lnTo>
                    <a:pt x="567" y="468"/>
                  </a:lnTo>
                  <a:lnTo>
                    <a:pt x="0" y="568"/>
                  </a:lnTo>
                  <a:lnTo>
                    <a:pt x="401" y="935"/>
                  </a:lnTo>
                  <a:lnTo>
                    <a:pt x="301" y="1435"/>
                  </a:lnTo>
                  <a:lnTo>
                    <a:pt x="768" y="1168"/>
                  </a:lnTo>
                  <a:lnTo>
                    <a:pt x="1235" y="1435"/>
                  </a:lnTo>
                  <a:lnTo>
                    <a:pt x="1135" y="935"/>
                  </a:lnTo>
                  <a:lnTo>
                    <a:pt x="1501" y="568"/>
                  </a:lnTo>
                  <a:lnTo>
                    <a:pt x="1001" y="468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3" name="Google Shape;6579;p58"/>
            <p:cNvSpPr/>
            <p:nvPr/>
          </p:nvSpPr>
          <p:spPr>
            <a:xfrm>
              <a:off x="4436617" y="4563802"/>
              <a:ext cx="30482" cy="27898"/>
            </a:xfrm>
            <a:custGeom>
              <a:avLst/>
              <a:gdLst/>
              <a:ahLst/>
              <a:cxnLst/>
              <a:rect l="l" t="t" r="r" b="b"/>
              <a:pathLst>
                <a:path w="1569" h="1436" extrusionOk="0">
                  <a:moveTo>
                    <a:pt x="801" y="1"/>
                  </a:moveTo>
                  <a:lnTo>
                    <a:pt x="568" y="468"/>
                  </a:lnTo>
                  <a:lnTo>
                    <a:pt x="1" y="568"/>
                  </a:lnTo>
                  <a:lnTo>
                    <a:pt x="434" y="935"/>
                  </a:lnTo>
                  <a:lnTo>
                    <a:pt x="301" y="1435"/>
                  </a:lnTo>
                  <a:lnTo>
                    <a:pt x="801" y="1168"/>
                  </a:lnTo>
                  <a:lnTo>
                    <a:pt x="1268" y="1435"/>
                  </a:lnTo>
                  <a:lnTo>
                    <a:pt x="1168" y="935"/>
                  </a:lnTo>
                  <a:lnTo>
                    <a:pt x="1568" y="568"/>
                  </a:lnTo>
                  <a:lnTo>
                    <a:pt x="1001" y="468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4" name="Google Shape;6580;p58"/>
            <p:cNvSpPr/>
            <p:nvPr/>
          </p:nvSpPr>
          <p:spPr>
            <a:xfrm>
              <a:off x="4525405" y="4563802"/>
              <a:ext cx="29180" cy="27898"/>
            </a:xfrm>
            <a:custGeom>
              <a:avLst/>
              <a:gdLst/>
              <a:ahLst/>
              <a:cxnLst/>
              <a:rect l="l" t="t" r="r" b="b"/>
              <a:pathLst>
                <a:path w="1502" h="1436" extrusionOk="0">
                  <a:moveTo>
                    <a:pt x="734" y="1"/>
                  </a:moveTo>
                  <a:lnTo>
                    <a:pt x="501" y="468"/>
                  </a:lnTo>
                  <a:lnTo>
                    <a:pt x="1" y="568"/>
                  </a:lnTo>
                  <a:lnTo>
                    <a:pt x="367" y="935"/>
                  </a:lnTo>
                  <a:lnTo>
                    <a:pt x="267" y="1435"/>
                  </a:lnTo>
                  <a:lnTo>
                    <a:pt x="267" y="1435"/>
                  </a:lnTo>
                  <a:lnTo>
                    <a:pt x="734" y="1168"/>
                  </a:lnTo>
                  <a:lnTo>
                    <a:pt x="1201" y="1435"/>
                  </a:lnTo>
                  <a:lnTo>
                    <a:pt x="1201" y="1435"/>
                  </a:lnTo>
                  <a:lnTo>
                    <a:pt x="1101" y="935"/>
                  </a:lnTo>
                  <a:lnTo>
                    <a:pt x="1502" y="568"/>
                  </a:lnTo>
                  <a:lnTo>
                    <a:pt x="1001" y="468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5" name="Google Shape;6581;p58"/>
            <p:cNvSpPr/>
            <p:nvPr/>
          </p:nvSpPr>
          <p:spPr>
            <a:xfrm>
              <a:off x="4612251" y="4563802"/>
              <a:ext cx="29821" cy="27898"/>
            </a:xfrm>
            <a:custGeom>
              <a:avLst/>
              <a:gdLst/>
              <a:ahLst/>
              <a:cxnLst/>
              <a:rect l="l" t="t" r="r" b="b"/>
              <a:pathLst>
                <a:path w="1535" h="1436" extrusionOk="0">
                  <a:moveTo>
                    <a:pt x="768" y="1"/>
                  </a:moveTo>
                  <a:lnTo>
                    <a:pt x="567" y="468"/>
                  </a:lnTo>
                  <a:lnTo>
                    <a:pt x="0" y="568"/>
                  </a:lnTo>
                  <a:lnTo>
                    <a:pt x="401" y="935"/>
                  </a:lnTo>
                  <a:lnTo>
                    <a:pt x="301" y="1435"/>
                  </a:lnTo>
                  <a:lnTo>
                    <a:pt x="301" y="1435"/>
                  </a:lnTo>
                  <a:lnTo>
                    <a:pt x="768" y="1168"/>
                  </a:lnTo>
                  <a:lnTo>
                    <a:pt x="1268" y="1435"/>
                  </a:lnTo>
                  <a:lnTo>
                    <a:pt x="1135" y="935"/>
                  </a:lnTo>
                  <a:lnTo>
                    <a:pt x="1535" y="568"/>
                  </a:lnTo>
                  <a:lnTo>
                    <a:pt x="1034" y="468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6" name="Google Shape;6582;p58"/>
            <p:cNvSpPr/>
            <p:nvPr/>
          </p:nvSpPr>
          <p:spPr>
            <a:xfrm>
              <a:off x="4217560" y="4616958"/>
              <a:ext cx="29841" cy="27237"/>
            </a:xfrm>
            <a:custGeom>
              <a:avLst/>
              <a:gdLst/>
              <a:ahLst/>
              <a:cxnLst/>
              <a:rect l="l" t="t" r="r" b="b"/>
              <a:pathLst>
                <a:path w="1536" h="1402" extrusionOk="0">
                  <a:moveTo>
                    <a:pt x="768" y="0"/>
                  </a:moveTo>
                  <a:lnTo>
                    <a:pt x="535" y="434"/>
                  </a:lnTo>
                  <a:lnTo>
                    <a:pt x="1" y="534"/>
                  </a:lnTo>
                  <a:lnTo>
                    <a:pt x="401" y="901"/>
                  </a:lnTo>
                  <a:lnTo>
                    <a:pt x="268" y="1401"/>
                  </a:lnTo>
                  <a:lnTo>
                    <a:pt x="768" y="1168"/>
                  </a:lnTo>
                  <a:lnTo>
                    <a:pt x="1235" y="1401"/>
                  </a:lnTo>
                  <a:lnTo>
                    <a:pt x="1168" y="901"/>
                  </a:lnTo>
                  <a:lnTo>
                    <a:pt x="1535" y="534"/>
                  </a:lnTo>
                  <a:lnTo>
                    <a:pt x="1002" y="434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7" name="Google Shape;6583;p58"/>
            <p:cNvSpPr/>
            <p:nvPr/>
          </p:nvSpPr>
          <p:spPr>
            <a:xfrm>
              <a:off x="4305707" y="461695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01" y="434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201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8" name="Google Shape;6584;p58"/>
            <p:cNvSpPr/>
            <p:nvPr/>
          </p:nvSpPr>
          <p:spPr>
            <a:xfrm>
              <a:off x="4393194" y="461695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5" y="0"/>
                  </a:moveTo>
                  <a:lnTo>
                    <a:pt x="534" y="434"/>
                  </a:lnTo>
                  <a:lnTo>
                    <a:pt x="1" y="534"/>
                  </a:lnTo>
                  <a:lnTo>
                    <a:pt x="368" y="901"/>
                  </a:lnTo>
                  <a:lnTo>
                    <a:pt x="301" y="1401"/>
                  </a:lnTo>
                  <a:lnTo>
                    <a:pt x="735" y="1168"/>
                  </a:lnTo>
                  <a:lnTo>
                    <a:pt x="1235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34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9" name="Google Shape;6585;p58"/>
            <p:cNvSpPr/>
            <p:nvPr/>
          </p:nvSpPr>
          <p:spPr>
            <a:xfrm>
              <a:off x="4481341" y="461695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1" y="434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0" y="1401"/>
                  </a:lnTo>
                  <a:lnTo>
                    <a:pt x="300" y="1401"/>
                  </a:lnTo>
                  <a:lnTo>
                    <a:pt x="767" y="1168"/>
                  </a:lnTo>
                  <a:lnTo>
                    <a:pt x="1201" y="1401"/>
                  </a:lnTo>
                  <a:lnTo>
                    <a:pt x="1201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8" y="434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0" name="Google Shape;6586;p58"/>
            <p:cNvSpPr/>
            <p:nvPr/>
          </p:nvSpPr>
          <p:spPr>
            <a:xfrm>
              <a:off x="4568828" y="461695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8" y="0"/>
                  </a:moveTo>
                  <a:lnTo>
                    <a:pt x="534" y="434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768" y="1168"/>
                  </a:lnTo>
                  <a:lnTo>
                    <a:pt x="1201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34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" name="Google Shape;6587;p58"/>
            <p:cNvSpPr/>
            <p:nvPr/>
          </p:nvSpPr>
          <p:spPr>
            <a:xfrm>
              <a:off x="4656975" y="461695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0" y="434"/>
                  </a:lnTo>
                  <a:lnTo>
                    <a:pt x="0" y="534"/>
                  </a:lnTo>
                  <a:lnTo>
                    <a:pt x="400" y="901"/>
                  </a:lnTo>
                  <a:lnTo>
                    <a:pt x="267" y="1401"/>
                  </a:lnTo>
                  <a:lnTo>
                    <a:pt x="767" y="1168"/>
                  </a:lnTo>
                  <a:lnTo>
                    <a:pt x="1234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7" y="434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" name="Google Shape;6588;p58"/>
            <p:cNvSpPr/>
            <p:nvPr/>
          </p:nvSpPr>
          <p:spPr>
            <a:xfrm>
              <a:off x="4261643" y="4669454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1" y="467"/>
                  </a:lnTo>
                  <a:lnTo>
                    <a:pt x="0" y="534"/>
                  </a:lnTo>
                  <a:lnTo>
                    <a:pt x="400" y="901"/>
                  </a:lnTo>
                  <a:lnTo>
                    <a:pt x="300" y="1401"/>
                  </a:lnTo>
                  <a:lnTo>
                    <a:pt x="767" y="1168"/>
                  </a:lnTo>
                  <a:lnTo>
                    <a:pt x="1234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8" y="46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" name="Google Shape;6589;p58"/>
            <p:cNvSpPr/>
            <p:nvPr/>
          </p:nvSpPr>
          <p:spPr>
            <a:xfrm>
              <a:off x="4349130" y="4669454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8" y="0"/>
                  </a:moveTo>
                  <a:lnTo>
                    <a:pt x="567" y="467"/>
                  </a:lnTo>
                  <a:lnTo>
                    <a:pt x="0" y="534"/>
                  </a:lnTo>
                  <a:lnTo>
                    <a:pt x="401" y="901"/>
                  </a:lnTo>
                  <a:lnTo>
                    <a:pt x="301" y="1401"/>
                  </a:lnTo>
                  <a:lnTo>
                    <a:pt x="768" y="1168"/>
                  </a:lnTo>
                  <a:lnTo>
                    <a:pt x="1235" y="1401"/>
                  </a:lnTo>
                  <a:lnTo>
                    <a:pt x="1135" y="901"/>
                  </a:lnTo>
                  <a:lnTo>
                    <a:pt x="1501" y="534"/>
                  </a:lnTo>
                  <a:lnTo>
                    <a:pt x="1001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" name="Google Shape;6590;p58"/>
            <p:cNvSpPr/>
            <p:nvPr/>
          </p:nvSpPr>
          <p:spPr>
            <a:xfrm>
              <a:off x="4436617" y="4669454"/>
              <a:ext cx="30482" cy="27237"/>
            </a:xfrm>
            <a:custGeom>
              <a:avLst/>
              <a:gdLst/>
              <a:ahLst/>
              <a:cxnLst/>
              <a:rect l="l" t="t" r="r" b="b"/>
              <a:pathLst>
                <a:path w="1569" h="1402" extrusionOk="0">
                  <a:moveTo>
                    <a:pt x="801" y="0"/>
                  </a:moveTo>
                  <a:lnTo>
                    <a:pt x="568" y="467"/>
                  </a:lnTo>
                  <a:lnTo>
                    <a:pt x="1" y="534"/>
                  </a:lnTo>
                  <a:lnTo>
                    <a:pt x="434" y="901"/>
                  </a:lnTo>
                  <a:lnTo>
                    <a:pt x="301" y="1401"/>
                  </a:lnTo>
                  <a:lnTo>
                    <a:pt x="801" y="1168"/>
                  </a:lnTo>
                  <a:lnTo>
                    <a:pt x="1268" y="1401"/>
                  </a:lnTo>
                  <a:lnTo>
                    <a:pt x="1168" y="901"/>
                  </a:lnTo>
                  <a:lnTo>
                    <a:pt x="1568" y="534"/>
                  </a:lnTo>
                  <a:lnTo>
                    <a:pt x="1001" y="467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" name="Google Shape;6591;p58"/>
            <p:cNvSpPr/>
            <p:nvPr/>
          </p:nvSpPr>
          <p:spPr>
            <a:xfrm>
              <a:off x="4525405" y="4669454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01" y="467"/>
                  </a:lnTo>
                  <a:lnTo>
                    <a:pt x="1" y="534"/>
                  </a:lnTo>
                  <a:lnTo>
                    <a:pt x="367" y="901"/>
                  </a:lnTo>
                  <a:lnTo>
                    <a:pt x="267" y="1401"/>
                  </a:lnTo>
                  <a:lnTo>
                    <a:pt x="267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101" y="901"/>
                  </a:lnTo>
                  <a:lnTo>
                    <a:pt x="1502" y="534"/>
                  </a:lnTo>
                  <a:lnTo>
                    <a:pt x="1001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" name="Google Shape;6592;p58"/>
            <p:cNvSpPr/>
            <p:nvPr/>
          </p:nvSpPr>
          <p:spPr>
            <a:xfrm>
              <a:off x="4612251" y="4669454"/>
              <a:ext cx="29821" cy="27237"/>
            </a:xfrm>
            <a:custGeom>
              <a:avLst/>
              <a:gdLst/>
              <a:ahLst/>
              <a:cxnLst/>
              <a:rect l="l" t="t" r="r" b="b"/>
              <a:pathLst>
                <a:path w="1535" h="1402" extrusionOk="0">
                  <a:moveTo>
                    <a:pt x="768" y="0"/>
                  </a:moveTo>
                  <a:lnTo>
                    <a:pt x="567" y="467"/>
                  </a:lnTo>
                  <a:lnTo>
                    <a:pt x="0" y="534"/>
                  </a:lnTo>
                  <a:lnTo>
                    <a:pt x="401" y="901"/>
                  </a:lnTo>
                  <a:lnTo>
                    <a:pt x="301" y="1401"/>
                  </a:lnTo>
                  <a:lnTo>
                    <a:pt x="768" y="1168"/>
                  </a:lnTo>
                  <a:lnTo>
                    <a:pt x="1268" y="1401"/>
                  </a:lnTo>
                  <a:lnTo>
                    <a:pt x="1135" y="901"/>
                  </a:lnTo>
                  <a:lnTo>
                    <a:pt x="1535" y="534"/>
                  </a:lnTo>
                  <a:lnTo>
                    <a:pt x="1034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" name="Google Shape;6593;p58"/>
            <p:cNvSpPr/>
            <p:nvPr/>
          </p:nvSpPr>
          <p:spPr>
            <a:xfrm>
              <a:off x="4217560" y="4721949"/>
              <a:ext cx="29841" cy="27878"/>
            </a:xfrm>
            <a:custGeom>
              <a:avLst/>
              <a:gdLst/>
              <a:ahLst/>
              <a:cxnLst/>
              <a:rect l="l" t="t" r="r" b="b"/>
              <a:pathLst>
                <a:path w="1536" h="1435" extrusionOk="0">
                  <a:moveTo>
                    <a:pt x="768" y="0"/>
                  </a:moveTo>
                  <a:lnTo>
                    <a:pt x="535" y="467"/>
                  </a:lnTo>
                  <a:lnTo>
                    <a:pt x="1" y="534"/>
                  </a:lnTo>
                  <a:lnTo>
                    <a:pt x="401" y="934"/>
                  </a:lnTo>
                  <a:lnTo>
                    <a:pt x="268" y="1435"/>
                  </a:lnTo>
                  <a:lnTo>
                    <a:pt x="268" y="1435"/>
                  </a:lnTo>
                  <a:lnTo>
                    <a:pt x="768" y="1168"/>
                  </a:lnTo>
                  <a:lnTo>
                    <a:pt x="1235" y="1435"/>
                  </a:lnTo>
                  <a:lnTo>
                    <a:pt x="1168" y="934"/>
                  </a:lnTo>
                  <a:lnTo>
                    <a:pt x="1535" y="534"/>
                  </a:lnTo>
                  <a:lnTo>
                    <a:pt x="1002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" name="Google Shape;6594;p58"/>
            <p:cNvSpPr/>
            <p:nvPr/>
          </p:nvSpPr>
          <p:spPr>
            <a:xfrm>
              <a:off x="4305707" y="4721949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34" y="0"/>
                  </a:moveTo>
                  <a:lnTo>
                    <a:pt x="501" y="467"/>
                  </a:lnTo>
                  <a:lnTo>
                    <a:pt x="0" y="534"/>
                  </a:lnTo>
                  <a:lnTo>
                    <a:pt x="367" y="934"/>
                  </a:lnTo>
                  <a:lnTo>
                    <a:pt x="301" y="1435"/>
                  </a:lnTo>
                  <a:lnTo>
                    <a:pt x="734" y="1168"/>
                  </a:lnTo>
                  <a:lnTo>
                    <a:pt x="1201" y="1435"/>
                  </a:lnTo>
                  <a:lnTo>
                    <a:pt x="1135" y="934"/>
                  </a:lnTo>
                  <a:lnTo>
                    <a:pt x="1502" y="534"/>
                  </a:lnTo>
                  <a:lnTo>
                    <a:pt x="1001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" name="Google Shape;6595;p58"/>
            <p:cNvSpPr/>
            <p:nvPr/>
          </p:nvSpPr>
          <p:spPr>
            <a:xfrm>
              <a:off x="4393194" y="4721949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35" y="0"/>
                  </a:moveTo>
                  <a:lnTo>
                    <a:pt x="534" y="467"/>
                  </a:lnTo>
                  <a:lnTo>
                    <a:pt x="1" y="534"/>
                  </a:lnTo>
                  <a:lnTo>
                    <a:pt x="368" y="934"/>
                  </a:lnTo>
                  <a:lnTo>
                    <a:pt x="301" y="1435"/>
                  </a:lnTo>
                  <a:lnTo>
                    <a:pt x="735" y="1168"/>
                  </a:lnTo>
                  <a:lnTo>
                    <a:pt x="1235" y="1435"/>
                  </a:lnTo>
                  <a:lnTo>
                    <a:pt x="1135" y="934"/>
                  </a:lnTo>
                  <a:lnTo>
                    <a:pt x="1502" y="534"/>
                  </a:lnTo>
                  <a:lnTo>
                    <a:pt x="1001" y="467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" name="Google Shape;6596;p58"/>
            <p:cNvSpPr/>
            <p:nvPr/>
          </p:nvSpPr>
          <p:spPr>
            <a:xfrm>
              <a:off x="4481341" y="4721949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67" y="0"/>
                  </a:moveTo>
                  <a:lnTo>
                    <a:pt x="501" y="467"/>
                  </a:lnTo>
                  <a:lnTo>
                    <a:pt x="0" y="534"/>
                  </a:lnTo>
                  <a:lnTo>
                    <a:pt x="367" y="934"/>
                  </a:lnTo>
                  <a:lnTo>
                    <a:pt x="300" y="1435"/>
                  </a:lnTo>
                  <a:lnTo>
                    <a:pt x="767" y="1168"/>
                  </a:lnTo>
                  <a:lnTo>
                    <a:pt x="1201" y="1435"/>
                  </a:lnTo>
                  <a:lnTo>
                    <a:pt x="1134" y="934"/>
                  </a:lnTo>
                  <a:lnTo>
                    <a:pt x="1501" y="534"/>
                  </a:lnTo>
                  <a:lnTo>
                    <a:pt x="968" y="46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" name="Google Shape;6597;p58"/>
            <p:cNvSpPr/>
            <p:nvPr/>
          </p:nvSpPr>
          <p:spPr>
            <a:xfrm>
              <a:off x="4568828" y="4721949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68" y="0"/>
                  </a:moveTo>
                  <a:lnTo>
                    <a:pt x="534" y="467"/>
                  </a:lnTo>
                  <a:lnTo>
                    <a:pt x="0" y="534"/>
                  </a:lnTo>
                  <a:lnTo>
                    <a:pt x="367" y="934"/>
                  </a:lnTo>
                  <a:lnTo>
                    <a:pt x="301" y="1435"/>
                  </a:lnTo>
                  <a:lnTo>
                    <a:pt x="768" y="1168"/>
                  </a:lnTo>
                  <a:lnTo>
                    <a:pt x="1201" y="1435"/>
                  </a:lnTo>
                  <a:lnTo>
                    <a:pt x="1135" y="934"/>
                  </a:lnTo>
                  <a:lnTo>
                    <a:pt x="1502" y="534"/>
                  </a:lnTo>
                  <a:lnTo>
                    <a:pt x="1001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" name="Google Shape;6598;p58"/>
            <p:cNvSpPr/>
            <p:nvPr/>
          </p:nvSpPr>
          <p:spPr>
            <a:xfrm>
              <a:off x="4656975" y="4721949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67" y="0"/>
                  </a:moveTo>
                  <a:lnTo>
                    <a:pt x="500" y="467"/>
                  </a:lnTo>
                  <a:lnTo>
                    <a:pt x="0" y="534"/>
                  </a:lnTo>
                  <a:lnTo>
                    <a:pt x="400" y="934"/>
                  </a:lnTo>
                  <a:lnTo>
                    <a:pt x="267" y="1435"/>
                  </a:lnTo>
                  <a:lnTo>
                    <a:pt x="267" y="1435"/>
                  </a:lnTo>
                  <a:lnTo>
                    <a:pt x="767" y="1168"/>
                  </a:lnTo>
                  <a:lnTo>
                    <a:pt x="1234" y="1435"/>
                  </a:lnTo>
                  <a:lnTo>
                    <a:pt x="1234" y="1435"/>
                  </a:lnTo>
                  <a:lnTo>
                    <a:pt x="1134" y="934"/>
                  </a:lnTo>
                  <a:lnTo>
                    <a:pt x="1501" y="534"/>
                  </a:lnTo>
                  <a:lnTo>
                    <a:pt x="967" y="46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3" name="Google Shape;6599;p58"/>
            <p:cNvSpPr/>
            <p:nvPr/>
          </p:nvSpPr>
          <p:spPr>
            <a:xfrm>
              <a:off x="4261643" y="4774445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67" y="0"/>
                  </a:moveTo>
                  <a:lnTo>
                    <a:pt x="501" y="467"/>
                  </a:lnTo>
                  <a:lnTo>
                    <a:pt x="0" y="567"/>
                  </a:lnTo>
                  <a:lnTo>
                    <a:pt x="400" y="934"/>
                  </a:lnTo>
                  <a:lnTo>
                    <a:pt x="300" y="1434"/>
                  </a:lnTo>
                  <a:lnTo>
                    <a:pt x="300" y="1434"/>
                  </a:lnTo>
                  <a:lnTo>
                    <a:pt x="767" y="1168"/>
                  </a:lnTo>
                  <a:lnTo>
                    <a:pt x="1234" y="1434"/>
                  </a:lnTo>
                  <a:lnTo>
                    <a:pt x="1134" y="934"/>
                  </a:lnTo>
                  <a:lnTo>
                    <a:pt x="1501" y="567"/>
                  </a:lnTo>
                  <a:lnTo>
                    <a:pt x="968" y="46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4" name="Google Shape;6600;p58"/>
            <p:cNvSpPr/>
            <p:nvPr/>
          </p:nvSpPr>
          <p:spPr>
            <a:xfrm>
              <a:off x="4349130" y="4774445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68" y="0"/>
                  </a:moveTo>
                  <a:lnTo>
                    <a:pt x="567" y="467"/>
                  </a:lnTo>
                  <a:lnTo>
                    <a:pt x="0" y="567"/>
                  </a:lnTo>
                  <a:lnTo>
                    <a:pt x="401" y="934"/>
                  </a:lnTo>
                  <a:lnTo>
                    <a:pt x="301" y="1434"/>
                  </a:lnTo>
                  <a:lnTo>
                    <a:pt x="768" y="1168"/>
                  </a:lnTo>
                  <a:lnTo>
                    <a:pt x="1235" y="1434"/>
                  </a:lnTo>
                  <a:lnTo>
                    <a:pt x="1135" y="934"/>
                  </a:lnTo>
                  <a:lnTo>
                    <a:pt x="1501" y="567"/>
                  </a:lnTo>
                  <a:lnTo>
                    <a:pt x="1001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5" name="Google Shape;6601;p58"/>
            <p:cNvSpPr/>
            <p:nvPr/>
          </p:nvSpPr>
          <p:spPr>
            <a:xfrm>
              <a:off x="4436617" y="4774445"/>
              <a:ext cx="30482" cy="27878"/>
            </a:xfrm>
            <a:custGeom>
              <a:avLst/>
              <a:gdLst/>
              <a:ahLst/>
              <a:cxnLst/>
              <a:rect l="l" t="t" r="r" b="b"/>
              <a:pathLst>
                <a:path w="1569" h="1435" extrusionOk="0">
                  <a:moveTo>
                    <a:pt x="801" y="0"/>
                  </a:moveTo>
                  <a:lnTo>
                    <a:pt x="568" y="467"/>
                  </a:lnTo>
                  <a:lnTo>
                    <a:pt x="1" y="567"/>
                  </a:lnTo>
                  <a:lnTo>
                    <a:pt x="434" y="934"/>
                  </a:lnTo>
                  <a:lnTo>
                    <a:pt x="301" y="1434"/>
                  </a:lnTo>
                  <a:lnTo>
                    <a:pt x="801" y="1168"/>
                  </a:lnTo>
                  <a:lnTo>
                    <a:pt x="1268" y="1434"/>
                  </a:lnTo>
                  <a:lnTo>
                    <a:pt x="1168" y="934"/>
                  </a:lnTo>
                  <a:lnTo>
                    <a:pt x="1568" y="567"/>
                  </a:lnTo>
                  <a:lnTo>
                    <a:pt x="1001" y="467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6" name="Google Shape;6602;p58"/>
            <p:cNvSpPr/>
            <p:nvPr/>
          </p:nvSpPr>
          <p:spPr>
            <a:xfrm>
              <a:off x="4525405" y="4774445"/>
              <a:ext cx="29180" cy="27878"/>
            </a:xfrm>
            <a:custGeom>
              <a:avLst/>
              <a:gdLst/>
              <a:ahLst/>
              <a:cxnLst/>
              <a:rect l="l" t="t" r="r" b="b"/>
              <a:pathLst>
                <a:path w="1502" h="1435" extrusionOk="0">
                  <a:moveTo>
                    <a:pt x="734" y="0"/>
                  </a:moveTo>
                  <a:lnTo>
                    <a:pt x="501" y="467"/>
                  </a:lnTo>
                  <a:lnTo>
                    <a:pt x="1" y="567"/>
                  </a:lnTo>
                  <a:lnTo>
                    <a:pt x="367" y="934"/>
                  </a:lnTo>
                  <a:lnTo>
                    <a:pt x="267" y="1434"/>
                  </a:lnTo>
                  <a:lnTo>
                    <a:pt x="267" y="1434"/>
                  </a:lnTo>
                  <a:lnTo>
                    <a:pt x="734" y="1168"/>
                  </a:lnTo>
                  <a:lnTo>
                    <a:pt x="1201" y="1434"/>
                  </a:lnTo>
                  <a:lnTo>
                    <a:pt x="1201" y="1434"/>
                  </a:lnTo>
                  <a:lnTo>
                    <a:pt x="1101" y="934"/>
                  </a:lnTo>
                  <a:lnTo>
                    <a:pt x="1502" y="567"/>
                  </a:lnTo>
                  <a:lnTo>
                    <a:pt x="1001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7" name="Google Shape;6603;p58"/>
            <p:cNvSpPr/>
            <p:nvPr/>
          </p:nvSpPr>
          <p:spPr>
            <a:xfrm>
              <a:off x="4612251" y="4774445"/>
              <a:ext cx="29821" cy="27878"/>
            </a:xfrm>
            <a:custGeom>
              <a:avLst/>
              <a:gdLst/>
              <a:ahLst/>
              <a:cxnLst/>
              <a:rect l="l" t="t" r="r" b="b"/>
              <a:pathLst>
                <a:path w="1535" h="1435" extrusionOk="0">
                  <a:moveTo>
                    <a:pt x="768" y="0"/>
                  </a:moveTo>
                  <a:lnTo>
                    <a:pt x="567" y="467"/>
                  </a:lnTo>
                  <a:lnTo>
                    <a:pt x="0" y="567"/>
                  </a:lnTo>
                  <a:lnTo>
                    <a:pt x="401" y="934"/>
                  </a:lnTo>
                  <a:lnTo>
                    <a:pt x="301" y="1434"/>
                  </a:lnTo>
                  <a:lnTo>
                    <a:pt x="301" y="1434"/>
                  </a:lnTo>
                  <a:lnTo>
                    <a:pt x="768" y="1168"/>
                  </a:lnTo>
                  <a:lnTo>
                    <a:pt x="1268" y="1434"/>
                  </a:lnTo>
                  <a:lnTo>
                    <a:pt x="1135" y="934"/>
                  </a:lnTo>
                  <a:lnTo>
                    <a:pt x="1535" y="567"/>
                  </a:lnTo>
                  <a:lnTo>
                    <a:pt x="1034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8" name="Google Shape;6604;p58"/>
            <p:cNvSpPr/>
            <p:nvPr/>
          </p:nvSpPr>
          <p:spPr>
            <a:xfrm>
              <a:off x="4217560" y="4827582"/>
              <a:ext cx="29841" cy="27237"/>
            </a:xfrm>
            <a:custGeom>
              <a:avLst/>
              <a:gdLst/>
              <a:ahLst/>
              <a:cxnLst/>
              <a:rect l="l" t="t" r="r" b="b"/>
              <a:pathLst>
                <a:path w="1536" h="1402" extrusionOk="0">
                  <a:moveTo>
                    <a:pt x="768" y="0"/>
                  </a:moveTo>
                  <a:lnTo>
                    <a:pt x="535" y="434"/>
                  </a:lnTo>
                  <a:lnTo>
                    <a:pt x="1" y="534"/>
                  </a:lnTo>
                  <a:lnTo>
                    <a:pt x="401" y="901"/>
                  </a:lnTo>
                  <a:lnTo>
                    <a:pt x="268" y="1401"/>
                  </a:lnTo>
                  <a:lnTo>
                    <a:pt x="268" y="1401"/>
                  </a:lnTo>
                  <a:lnTo>
                    <a:pt x="768" y="1168"/>
                  </a:lnTo>
                  <a:lnTo>
                    <a:pt x="1235" y="1401"/>
                  </a:lnTo>
                  <a:lnTo>
                    <a:pt x="1235" y="1401"/>
                  </a:lnTo>
                  <a:lnTo>
                    <a:pt x="1168" y="901"/>
                  </a:lnTo>
                  <a:lnTo>
                    <a:pt x="1535" y="534"/>
                  </a:lnTo>
                  <a:lnTo>
                    <a:pt x="1002" y="434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9" name="Google Shape;6605;p58"/>
            <p:cNvSpPr/>
            <p:nvPr/>
          </p:nvSpPr>
          <p:spPr>
            <a:xfrm>
              <a:off x="4305707" y="4827582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01" y="434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0" name="Google Shape;6606;p58"/>
            <p:cNvSpPr/>
            <p:nvPr/>
          </p:nvSpPr>
          <p:spPr>
            <a:xfrm>
              <a:off x="4393194" y="4827582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5" y="0"/>
                  </a:moveTo>
                  <a:lnTo>
                    <a:pt x="534" y="434"/>
                  </a:lnTo>
                  <a:lnTo>
                    <a:pt x="1" y="534"/>
                  </a:lnTo>
                  <a:lnTo>
                    <a:pt x="368" y="901"/>
                  </a:lnTo>
                  <a:lnTo>
                    <a:pt x="301" y="1401"/>
                  </a:lnTo>
                  <a:lnTo>
                    <a:pt x="735" y="1168"/>
                  </a:lnTo>
                  <a:lnTo>
                    <a:pt x="1235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34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1" name="Google Shape;6607;p58"/>
            <p:cNvSpPr/>
            <p:nvPr/>
          </p:nvSpPr>
          <p:spPr>
            <a:xfrm>
              <a:off x="4481341" y="4827582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1" y="434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0" y="1401"/>
                  </a:lnTo>
                  <a:lnTo>
                    <a:pt x="300" y="1401"/>
                  </a:lnTo>
                  <a:lnTo>
                    <a:pt x="767" y="1168"/>
                  </a:lnTo>
                  <a:lnTo>
                    <a:pt x="1201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8" y="434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2" name="Google Shape;6608;p58"/>
            <p:cNvSpPr/>
            <p:nvPr/>
          </p:nvSpPr>
          <p:spPr>
            <a:xfrm>
              <a:off x="4568828" y="4827582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8" y="0"/>
                  </a:moveTo>
                  <a:lnTo>
                    <a:pt x="534" y="434"/>
                  </a:lnTo>
                  <a:lnTo>
                    <a:pt x="0" y="534"/>
                  </a:lnTo>
                  <a:lnTo>
                    <a:pt x="367" y="901"/>
                  </a:lnTo>
                  <a:lnTo>
                    <a:pt x="301" y="1401"/>
                  </a:lnTo>
                  <a:lnTo>
                    <a:pt x="301" y="1401"/>
                  </a:lnTo>
                  <a:lnTo>
                    <a:pt x="768" y="1168"/>
                  </a:lnTo>
                  <a:lnTo>
                    <a:pt x="1201" y="1401"/>
                  </a:lnTo>
                  <a:lnTo>
                    <a:pt x="1135" y="901"/>
                  </a:lnTo>
                  <a:lnTo>
                    <a:pt x="1502" y="534"/>
                  </a:lnTo>
                  <a:lnTo>
                    <a:pt x="1001" y="434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3" name="Google Shape;6609;p58"/>
            <p:cNvSpPr/>
            <p:nvPr/>
          </p:nvSpPr>
          <p:spPr>
            <a:xfrm>
              <a:off x="4656975" y="4827582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0" y="434"/>
                  </a:lnTo>
                  <a:lnTo>
                    <a:pt x="0" y="534"/>
                  </a:lnTo>
                  <a:lnTo>
                    <a:pt x="400" y="901"/>
                  </a:lnTo>
                  <a:lnTo>
                    <a:pt x="267" y="1401"/>
                  </a:lnTo>
                  <a:lnTo>
                    <a:pt x="267" y="1401"/>
                  </a:lnTo>
                  <a:lnTo>
                    <a:pt x="767" y="1168"/>
                  </a:lnTo>
                  <a:lnTo>
                    <a:pt x="1234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7" y="434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4" name="Google Shape;6610;p58"/>
            <p:cNvSpPr/>
            <p:nvPr/>
          </p:nvSpPr>
          <p:spPr>
            <a:xfrm>
              <a:off x="4261643" y="488007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7" y="0"/>
                  </a:moveTo>
                  <a:lnTo>
                    <a:pt x="501" y="467"/>
                  </a:lnTo>
                  <a:lnTo>
                    <a:pt x="0" y="534"/>
                  </a:lnTo>
                  <a:lnTo>
                    <a:pt x="400" y="901"/>
                  </a:lnTo>
                  <a:lnTo>
                    <a:pt x="300" y="1401"/>
                  </a:lnTo>
                  <a:lnTo>
                    <a:pt x="300" y="1401"/>
                  </a:lnTo>
                  <a:lnTo>
                    <a:pt x="767" y="1168"/>
                  </a:lnTo>
                  <a:lnTo>
                    <a:pt x="1234" y="1401"/>
                  </a:lnTo>
                  <a:lnTo>
                    <a:pt x="1234" y="1401"/>
                  </a:lnTo>
                  <a:lnTo>
                    <a:pt x="1134" y="901"/>
                  </a:lnTo>
                  <a:lnTo>
                    <a:pt x="1501" y="534"/>
                  </a:lnTo>
                  <a:lnTo>
                    <a:pt x="968" y="46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5" name="Google Shape;6611;p58"/>
            <p:cNvSpPr/>
            <p:nvPr/>
          </p:nvSpPr>
          <p:spPr>
            <a:xfrm>
              <a:off x="4349130" y="488007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68" y="0"/>
                  </a:moveTo>
                  <a:lnTo>
                    <a:pt x="567" y="467"/>
                  </a:lnTo>
                  <a:lnTo>
                    <a:pt x="0" y="534"/>
                  </a:lnTo>
                  <a:lnTo>
                    <a:pt x="401" y="901"/>
                  </a:lnTo>
                  <a:lnTo>
                    <a:pt x="301" y="1401"/>
                  </a:lnTo>
                  <a:lnTo>
                    <a:pt x="768" y="1168"/>
                  </a:lnTo>
                  <a:lnTo>
                    <a:pt x="1235" y="1401"/>
                  </a:lnTo>
                  <a:lnTo>
                    <a:pt x="1135" y="901"/>
                  </a:lnTo>
                  <a:lnTo>
                    <a:pt x="1501" y="534"/>
                  </a:lnTo>
                  <a:lnTo>
                    <a:pt x="1001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6" name="Google Shape;6612;p58"/>
            <p:cNvSpPr/>
            <p:nvPr/>
          </p:nvSpPr>
          <p:spPr>
            <a:xfrm>
              <a:off x="4436617" y="4880078"/>
              <a:ext cx="30482" cy="27237"/>
            </a:xfrm>
            <a:custGeom>
              <a:avLst/>
              <a:gdLst/>
              <a:ahLst/>
              <a:cxnLst/>
              <a:rect l="l" t="t" r="r" b="b"/>
              <a:pathLst>
                <a:path w="1569" h="1402" extrusionOk="0">
                  <a:moveTo>
                    <a:pt x="801" y="0"/>
                  </a:moveTo>
                  <a:lnTo>
                    <a:pt x="568" y="467"/>
                  </a:lnTo>
                  <a:lnTo>
                    <a:pt x="1" y="534"/>
                  </a:lnTo>
                  <a:lnTo>
                    <a:pt x="434" y="901"/>
                  </a:lnTo>
                  <a:lnTo>
                    <a:pt x="301" y="1401"/>
                  </a:lnTo>
                  <a:lnTo>
                    <a:pt x="801" y="1168"/>
                  </a:lnTo>
                  <a:lnTo>
                    <a:pt x="1268" y="1401"/>
                  </a:lnTo>
                  <a:lnTo>
                    <a:pt x="1168" y="901"/>
                  </a:lnTo>
                  <a:lnTo>
                    <a:pt x="1568" y="534"/>
                  </a:lnTo>
                  <a:lnTo>
                    <a:pt x="1001" y="467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7" name="Google Shape;6613;p58"/>
            <p:cNvSpPr/>
            <p:nvPr/>
          </p:nvSpPr>
          <p:spPr>
            <a:xfrm>
              <a:off x="4525405" y="4880078"/>
              <a:ext cx="29180" cy="27237"/>
            </a:xfrm>
            <a:custGeom>
              <a:avLst/>
              <a:gdLst/>
              <a:ahLst/>
              <a:cxnLst/>
              <a:rect l="l" t="t" r="r" b="b"/>
              <a:pathLst>
                <a:path w="1502" h="1402" extrusionOk="0">
                  <a:moveTo>
                    <a:pt x="734" y="0"/>
                  </a:moveTo>
                  <a:lnTo>
                    <a:pt x="501" y="467"/>
                  </a:lnTo>
                  <a:lnTo>
                    <a:pt x="1" y="534"/>
                  </a:lnTo>
                  <a:lnTo>
                    <a:pt x="367" y="901"/>
                  </a:lnTo>
                  <a:lnTo>
                    <a:pt x="267" y="1401"/>
                  </a:lnTo>
                  <a:lnTo>
                    <a:pt x="267" y="1401"/>
                  </a:lnTo>
                  <a:lnTo>
                    <a:pt x="734" y="1168"/>
                  </a:lnTo>
                  <a:lnTo>
                    <a:pt x="1201" y="1401"/>
                  </a:lnTo>
                  <a:lnTo>
                    <a:pt x="1101" y="901"/>
                  </a:lnTo>
                  <a:lnTo>
                    <a:pt x="1502" y="534"/>
                  </a:lnTo>
                  <a:lnTo>
                    <a:pt x="1001" y="467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8" name="Google Shape;6614;p58"/>
            <p:cNvSpPr/>
            <p:nvPr/>
          </p:nvSpPr>
          <p:spPr>
            <a:xfrm>
              <a:off x="4612251" y="4880078"/>
              <a:ext cx="29821" cy="27237"/>
            </a:xfrm>
            <a:custGeom>
              <a:avLst/>
              <a:gdLst/>
              <a:ahLst/>
              <a:cxnLst/>
              <a:rect l="l" t="t" r="r" b="b"/>
              <a:pathLst>
                <a:path w="1535" h="1402" extrusionOk="0">
                  <a:moveTo>
                    <a:pt x="768" y="0"/>
                  </a:moveTo>
                  <a:lnTo>
                    <a:pt x="567" y="467"/>
                  </a:lnTo>
                  <a:lnTo>
                    <a:pt x="0" y="534"/>
                  </a:lnTo>
                  <a:lnTo>
                    <a:pt x="401" y="901"/>
                  </a:lnTo>
                  <a:lnTo>
                    <a:pt x="301" y="1401"/>
                  </a:lnTo>
                  <a:lnTo>
                    <a:pt x="301" y="1401"/>
                  </a:lnTo>
                  <a:lnTo>
                    <a:pt x="768" y="1168"/>
                  </a:lnTo>
                  <a:lnTo>
                    <a:pt x="1268" y="1401"/>
                  </a:lnTo>
                  <a:lnTo>
                    <a:pt x="1135" y="901"/>
                  </a:lnTo>
                  <a:lnTo>
                    <a:pt x="1535" y="534"/>
                  </a:lnTo>
                  <a:lnTo>
                    <a:pt x="1034" y="46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359" name="Google Shape;6615;p58"/>
            <p:cNvGrpSpPr/>
            <p:nvPr/>
          </p:nvGrpSpPr>
          <p:grpSpPr>
            <a:xfrm>
              <a:off x="4187116" y="4070765"/>
              <a:ext cx="519103" cy="833916"/>
              <a:chOff x="2918491" y="3742990"/>
              <a:chExt cx="519103" cy="833916"/>
            </a:xfrm>
          </p:grpSpPr>
          <p:sp>
            <p:nvSpPr>
              <p:cNvPr id="360" name="Google Shape;6616;p58"/>
              <p:cNvSpPr/>
              <p:nvPr/>
            </p:nvSpPr>
            <p:spPr>
              <a:xfrm>
                <a:off x="3165408" y="3931446"/>
                <a:ext cx="25936" cy="645459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33224" extrusionOk="0">
                    <a:moveTo>
                      <a:pt x="0" y="0"/>
                    </a:moveTo>
                    <a:lnTo>
                      <a:pt x="0" y="33224"/>
                    </a:lnTo>
                    <a:lnTo>
                      <a:pt x="1334" y="33224"/>
                    </a:lnTo>
                    <a:lnTo>
                      <a:pt x="13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61" name="Google Shape;6617;p58"/>
              <p:cNvSpPr/>
              <p:nvPr/>
            </p:nvSpPr>
            <p:spPr>
              <a:xfrm>
                <a:off x="3095407" y="3742990"/>
                <a:ext cx="153613" cy="191691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9867" extrusionOk="0">
                    <a:moveTo>
                      <a:pt x="4370" y="860"/>
                    </a:moveTo>
                    <a:cubicBezTo>
                      <a:pt x="5071" y="860"/>
                      <a:pt x="5571" y="1127"/>
                      <a:pt x="5871" y="1628"/>
                    </a:cubicBezTo>
                    <a:cubicBezTo>
                      <a:pt x="6739" y="3162"/>
                      <a:pt x="5638" y="6831"/>
                      <a:pt x="4337" y="8699"/>
                    </a:cubicBezTo>
                    <a:cubicBezTo>
                      <a:pt x="3203" y="7198"/>
                      <a:pt x="1168" y="3963"/>
                      <a:pt x="1802" y="2195"/>
                    </a:cubicBezTo>
                    <a:cubicBezTo>
                      <a:pt x="2002" y="1528"/>
                      <a:pt x="2569" y="1161"/>
                      <a:pt x="3503" y="961"/>
                    </a:cubicBezTo>
                    <a:cubicBezTo>
                      <a:pt x="3837" y="927"/>
                      <a:pt x="4137" y="860"/>
                      <a:pt x="4370" y="860"/>
                    </a:cubicBezTo>
                    <a:close/>
                    <a:moveTo>
                      <a:pt x="4413" y="1"/>
                    </a:moveTo>
                    <a:cubicBezTo>
                      <a:pt x="4097" y="1"/>
                      <a:pt x="3739" y="39"/>
                      <a:pt x="3336" y="127"/>
                    </a:cubicBezTo>
                    <a:cubicBezTo>
                      <a:pt x="2135" y="360"/>
                      <a:pt x="1335" y="994"/>
                      <a:pt x="1001" y="1928"/>
                    </a:cubicBezTo>
                    <a:cubicBezTo>
                      <a:pt x="1" y="4697"/>
                      <a:pt x="3803" y="9433"/>
                      <a:pt x="3970" y="9633"/>
                    </a:cubicBezTo>
                    <a:lnTo>
                      <a:pt x="4537" y="9867"/>
                    </a:lnTo>
                    <a:cubicBezTo>
                      <a:pt x="6005" y="8266"/>
                      <a:pt x="7906" y="3462"/>
                      <a:pt x="6605" y="1194"/>
                    </a:cubicBezTo>
                    <a:cubicBezTo>
                      <a:pt x="6286" y="608"/>
                      <a:pt x="5668" y="1"/>
                      <a:pt x="44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62" name="Google Shape;6618;p58"/>
              <p:cNvSpPr/>
              <p:nvPr/>
            </p:nvSpPr>
            <p:spPr>
              <a:xfrm>
                <a:off x="3024124" y="3827095"/>
                <a:ext cx="160083" cy="116118"/>
              </a:xfrm>
              <a:custGeom>
                <a:avLst/>
                <a:gdLst/>
                <a:ahLst/>
                <a:cxnLst/>
                <a:rect l="l" t="t" r="r" b="b"/>
                <a:pathLst>
                  <a:path w="8240" h="5977" extrusionOk="0">
                    <a:moveTo>
                      <a:pt x="2569" y="734"/>
                    </a:moveTo>
                    <a:cubicBezTo>
                      <a:pt x="4170" y="801"/>
                      <a:pt x="6405" y="3236"/>
                      <a:pt x="7239" y="5071"/>
                    </a:cubicBezTo>
                    <a:cubicBezTo>
                      <a:pt x="6729" y="5133"/>
                      <a:pt x="6050" y="5183"/>
                      <a:pt x="5326" y="5183"/>
                    </a:cubicBezTo>
                    <a:cubicBezTo>
                      <a:pt x="3729" y="5183"/>
                      <a:pt x="1913" y="4942"/>
                      <a:pt x="1201" y="4070"/>
                    </a:cubicBezTo>
                    <a:cubicBezTo>
                      <a:pt x="834" y="3637"/>
                      <a:pt x="801" y="3036"/>
                      <a:pt x="1034" y="2269"/>
                    </a:cubicBezTo>
                    <a:cubicBezTo>
                      <a:pt x="1168" y="1969"/>
                      <a:pt x="1235" y="1769"/>
                      <a:pt x="1368" y="1535"/>
                    </a:cubicBezTo>
                    <a:cubicBezTo>
                      <a:pt x="1702" y="1001"/>
                      <a:pt x="2135" y="768"/>
                      <a:pt x="2569" y="734"/>
                    </a:cubicBezTo>
                    <a:close/>
                    <a:moveTo>
                      <a:pt x="2669" y="1"/>
                    </a:moveTo>
                    <a:cubicBezTo>
                      <a:pt x="1902" y="1"/>
                      <a:pt x="968" y="334"/>
                      <a:pt x="367" y="2002"/>
                    </a:cubicBezTo>
                    <a:cubicBezTo>
                      <a:pt x="0" y="3036"/>
                      <a:pt x="134" y="3937"/>
                      <a:pt x="667" y="4604"/>
                    </a:cubicBezTo>
                    <a:cubicBezTo>
                      <a:pt x="1582" y="5723"/>
                      <a:pt x="3633" y="5977"/>
                      <a:pt x="5305" y="5977"/>
                    </a:cubicBezTo>
                    <a:cubicBezTo>
                      <a:pt x="6622" y="5977"/>
                      <a:pt x="7703" y="5819"/>
                      <a:pt x="7806" y="5805"/>
                    </a:cubicBezTo>
                    <a:lnTo>
                      <a:pt x="8240" y="5471"/>
                    </a:lnTo>
                    <a:cubicBezTo>
                      <a:pt x="7672" y="3637"/>
                      <a:pt x="4904" y="34"/>
                      <a:pt x="26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63" name="Google Shape;6619;p58"/>
              <p:cNvSpPr/>
              <p:nvPr/>
            </p:nvSpPr>
            <p:spPr>
              <a:xfrm>
                <a:off x="3173820" y="3827095"/>
                <a:ext cx="160743" cy="116118"/>
              </a:xfrm>
              <a:custGeom>
                <a:avLst/>
                <a:gdLst/>
                <a:ahLst/>
                <a:cxnLst/>
                <a:rect l="l" t="t" r="r" b="b"/>
                <a:pathLst>
                  <a:path w="8274" h="5977" extrusionOk="0">
                    <a:moveTo>
                      <a:pt x="5605" y="768"/>
                    </a:moveTo>
                    <a:cubicBezTo>
                      <a:pt x="6105" y="768"/>
                      <a:pt x="6505" y="1001"/>
                      <a:pt x="6806" y="1535"/>
                    </a:cubicBezTo>
                    <a:cubicBezTo>
                      <a:pt x="6939" y="1769"/>
                      <a:pt x="7039" y="1969"/>
                      <a:pt x="7139" y="2269"/>
                    </a:cubicBezTo>
                    <a:cubicBezTo>
                      <a:pt x="7373" y="3036"/>
                      <a:pt x="7339" y="3637"/>
                      <a:pt x="6972" y="4104"/>
                    </a:cubicBezTo>
                    <a:cubicBezTo>
                      <a:pt x="6247" y="4969"/>
                      <a:pt x="4356" y="5195"/>
                      <a:pt x="2740" y="5195"/>
                    </a:cubicBezTo>
                    <a:cubicBezTo>
                      <a:pt x="2051" y="5195"/>
                      <a:pt x="1413" y="5154"/>
                      <a:pt x="935" y="5104"/>
                    </a:cubicBezTo>
                    <a:cubicBezTo>
                      <a:pt x="1802" y="3270"/>
                      <a:pt x="4004" y="801"/>
                      <a:pt x="5605" y="768"/>
                    </a:cubicBezTo>
                    <a:close/>
                    <a:moveTo>
                      <a:pt x="5605" y="1"/>
                    </a:moveTo>
                    <a:cubicBezTo>
                      <a:pt x="3303" y="34"/>
                      <a:pt x="535" y="3637"/>
                      <a:pt x="1" y="5471"/>
                    </a:cubicBezTo>
                    <a:lnTo>
                      <a:pt x="468" y="5805"/>
                    </a:lnTo>
                    <a:cubicBezTo>
                      <a:pt x="556" y="5819"/>
                      <a:pt x="1629" y="5977"/>
                      <a:pt x="2944" y="5977"/>
                    </a:cubicBezTo>
                    <a:cubicBezTo>
                      <a:pt x="4613" y="5977"/>
                      <a:pt x="6673" y="5723"/>
                      <a:pt x="7606" y="4604"/>
                    </a:cubicBezTo>
                    <a:cubicBezTo>
                      <a:pt x="8140" y="3937"/>
                      <a:pt x="8273" y="3036"/>
                      <a:pt x="7873" y="2002"/>
                    </a:cubicBezTo>
                    <a:cubicBezTo>
                      <a:pt x="7306" y="334"/>
                      <a:pt x="6305" y="1"/>
                      <a:pt x="5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64" name="Google Shape;6620;p58"/>
              <p:cNvSpPr/>
              <p:nvPr/>
            </p:nvSpPr>
            <p:spPr>
              <a:xfrm>
                <a:off x="2918491" y="4241874"/>
                <a:ext cx="519103" cy="25936"/>
              </a:xfrm>
              <a:custGeom>
                <a:avLst/>
                <a:gdLst/>
                <a:ahLst/>
                <a:cxnLst/>
                <a:rect l="l" t="t" r="r" b="b"/>
                <a:pathLst>
                  <a:path w="26720" h="1335" extrusionOk="0">
                    <a:moveTo>
                      <a:pt x="0" y="0"/>
                    </a:moveTo>
                    <a:lnTo>
                      <a:pt x="0" y="1335"/>
                    </a:lnTo>
                    <a:lnTo>
                      <a:pt x="26719" y="1335"/>
                    </a:lnTo>
                    <a:lnTo>
                      <a:pt x="267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84946" y="2316220"/>
          <a:ext cx="1152144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52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345302" y="523834"/>
            <a:ext cx="1997103" cy="640080"/>
            <a:chOff x="724247" y="1544462"/>
            <a:chExt cx="1501542" cy="480061"/>
          </a:xfrm>
        </p:grpSpPr>
        <p:sp>
          <p:nvSpPr>
            <p:cNvPr id="4" name="Rounded Rectangle 3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  Đọc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9" name="Title 1"/>
          <p:cNvSpPr txBox="1">
            <a:spLocks/>
          </p:cNvSpPr>
          <p:nvPr/>
        </p:nvSpPr>
        <p:spPr>
          <a:xfrm>
            <a:off x="534104" y="249884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ẹp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2134304" y="249884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xếp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3810704" y="249884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kịp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5453410" y="249884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cúp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6948760" y="2498840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rãnh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8371123" y="2498840"/>
            <a:ext cx="193042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ghềnh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10358737" y="2498840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đình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450195" y="3422544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vách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2024962" y="3422544"/>
            <a:ext cx="15953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chếch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3808761" y="342254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đích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5327553" y="342254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877391" y="3422544"/>
            <a:ext cx="15953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thẳng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8427229" y="3391120"/>
            <a:ext cx="15953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vâng</a:t>
            </a:r>
            <a:endParaRPr lang="en-US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35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4" grpId="0"/>
      <p:bldP spid="55" grpId="0"/>
      <p:bldP spid="56" grpId="0"/>
      <p:bldP spid="57" grpId="0"/>
      <p:bldP spid="59" grpId="0"/>
      <p:bldP spid="60" grpId="0"/>
      <p:bldP spid="61" grpId="0"/>
      <p:bldP spid="62" grpId="0"/>
      <p:bldP spid="63" grpId="0"/>
      <p:bldP spid="64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" t="4038" r="1362" b="4639"/>
          <a:stretch/>
        </p:blipFill>
        <p:spPr>
          <a:xfrm>
            <a:off x="318655" y="290944"/>
            <a:ext cx="11721356" cy="6331529"/>
          </a:xfrm>
          <a:prstGeom prst="rect">
            <a:avLst/>
          </a:prstGeom>
          <a:effectLst/>
        </p:spPr>
      </p:pic>
      <p:sp>
        <p:nvSpPr>
          <p:cNvPr id="5" name="TextBox 4"/>
          <p:cNvSpPr txBox="1"/>
          <p:nvPr/>
        </p:nvSpPr>
        <p:spPr>
          <a:xfrm>
            <a:off x="715779" y="2365295"/>
            <a:ext cx="1840441" cy="164936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ạch sẽ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6569" y="4969383"/>
            <a:ext cx="1845268" cy="164936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âng lời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3820" y="1261173"/>
            <a:ext cx="2023689" cy="159120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inh </a:t>
            </a:r>
          </a:p>
          <a:p>
            <a:pPr algn="ctr"/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đẹp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593065">
            <a:off x="3546029" y="4298928"/>
            <a:ext cx="1816486" cy="164936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hích thú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9570" y="3865291"/>
            <a:ext cx="1971316" cy="1499423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hênh chếch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>
            <a:hlinkClick r:id="rId5" action="ppaction://hlinksldjump"/>
          </p:cNvPr>
          <p:cNvSpPr txBox="1"/>
          <p:nvPr/>
        </p:nvSpPr>
        <p:spPr>
          <a:xfrm>
            <a:off x="7600886" y="3160504"/>
            <a:ext cx="1931859" cy="1517419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hẳng hàng</a:t>
            </a:r>
            <a:endParaRPr lang="en-US" sz="4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1632" y="1308292"/>
            <a:ext cx="1733860" cy="164936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ịp thời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1305510">
            <a:off x="8979479" y="1838175"/>
            <a:ext cx="2200840" cy="1499423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hanh nhẹn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766245">
            <a:off x="9136704" y="4792193"/>
            <a:ext cx="1787739" cy="164936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iúp đỡ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extBox 13">
            <a:hlinkClick r:id="rId6" action="ppaction://hlinksldjump"/>
          </p:cNvPr>
          <p:cNvSpPr txBox="1"/>
          <p:nvPr/>
        </p:nvSpPr>
        <p:spPr>
          <a:xfrm>
            <a:off x="4252119" y="2037724"/>
            <a:ext cx="2148409" cy="164936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hếp giấy</a:t>
            </a:r>
            <a:endParaRPr lang="en-US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13519" y="181635"/>
            <a:ext cx="1997103" cy="640080"/>
            <a:chOff x="724247" y="1544462"/>
            <a:chExt cx="1501542" cy="480061"/>
          </a:xfrm>
        </p:grpSpPr>
        <p:sp>
          <p:nvSpPr>
            <p:cNvPr id="16" name="Rounded Rectangle 15"/>
            <p:cNvSpPr/>
            <p:nvPr/>
          </p:nvSpPr>
          <p:spPr>
            <a:xfrm>
              <a:off x="815006" y="1563010"/>
              <a:ext cx="1410783" cy="43830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  Đọc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724247" y="1544462"/>
              <a:ext cx="481251" cy="480061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2797957" y="860411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15853" y="1317611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2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849832" y="860411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8159358" y="2405206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4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9867462" y="1289573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5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361679" y="1908095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6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575512" y="3171177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7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407340" y="4449323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8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153189" y="3843210"/>
            <a:ext cx="457200" cy="27432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9</a:t>
            </a:r>
            <a:endParaRPr lang="en-US" sz="24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0106858" y="4366802"/>
            <a:ext cx="731520" cy="365760"/>
          </a:xfrm>
          <a:prstGeom prst="ellipse">
            <a:avLst/>
          </a:prstGeom>
          <a:solidFill>
            <a:srgbClr val="FAE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10</a:t>
            </a:r>
            <a:endParaRPr lang="en-US" sz="20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38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4165228" y="201629"/>
            <a:ext cx="3831382" cy="903271"/>
          </a:xfrm>
          <a:prstGeom prst="roundRect">
            <a:avLst/>
          </a:prstGeom>
          <a:solidFill>
            <a:srgbClr val="FBE8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thếp giấy</a:t>
            </a:r>
            <a:endParaRPr lang="en-US" sz="48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30" name="Picture 6" descr="100 Tờ Giấy Kraft A4/A3 Nhiều Màu 70gsm, Giấy In A4 Giấy Sao Chép Giấy Thủ Công Origami Thủ Công Tự Làm Cho Trẻ E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4"/>
          <a:stretch/>
        </p:blipFill>
        <p:spPr bwMode="auto">
          <a:xfrm>
            <a:off x="3404817" y="1690254"/>
            <a:ext cx="5352204" cy="465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82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4165228" y="381000"/>
            <a:ext cx="3831382" cy="903271"/>
          </a:xfrm>
          <a:prstGeom prst="roundRect">
            <a:avLst/>
          </a:prstGeom>
          <a:solidFill>
            <a:srgbClr val="FBE8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thẳng hàng</a:t>
            </a:r>
            <a:endParaRPr lang="en-US" sz="48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Top 14 Bài văn thuyết minh về vai trò của cây cối trong việc bảo vệ môi  trường sống - Toplist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5" y="1962952"/>
            <a:ext cx="57150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ài 4: Thực hành Trồng cây thẳng hàng – Trung Tâm 89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93"/>
          <a:stretch/>
        </p:blipFill>
        <p:spPr bwMode="auto">
          <a:xfrm>
            <a:off x="6290469" y="1809750"/>
            <a:ext cx="5875207" cy="41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19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35684" y="2185730"/>
            <a:ext cx="5032320" cy="1122400"/>
          </a:xfrm>
        </p:spPr>
        <p:txBody>
          <a:bodyPr/>
          <a:lstStyle/>
          <a:p>
            <a:r>
              <a:rPr lang="en-US" sz="7200" smtClean="0"/>
              <a:t>Thư giãn nào</a:t>
            </a:r>
            <a:endParaRPr lang="en-US" sz="7200"/>
          </a:p>
        </p:txBody>
      </p:sp>
    </p:spTree>
    <p:extLst>
      <p:ext uri="{BB962C8B-B14F-4D97-AF65-F5344CB8AC3E}">
        <p14:creationId xmlns:p14="http://schemas.microsoft.com/office/powerpoint/2010/main" val="53271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685800"/>
            <a:ext cx="1097280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Hà rất thích con gà bà cho. Sáng sáng, Hà dậy sớm chờ gà gáy ò ó o. Vậy mà mãi nó chẳng gáy. Một hôm, Hà tỉnh giấc nghe gà cục ta cục tác. Giờ Hà đã rõ vì sao con gà chẳng gáy.</a:t>
            </a:r>
            <a:endParaRPr lang="en-US" sz="54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20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ristmas Style Personal Organizer by Slidesgo">
  <a:themeElements>
    <a:clrScheme name="Simple Light">
      <a:dk1>
        <a:srgbClr val="3D3D3D"/>
      </a:dk1>
      <a:lt1>
        <a:srgbClr val="FFFFFF"/>
      </a:lt1>
      <a:dk2>
        <a:srgbClr val="FFB6C6"/>
      </a:dk2>
      <a:lt2>
        <a:srgbClr val="E8EFF9"/>
      </a:lt2>
      <a:accent1>
        <a:srgbClr val="373F6B"/>
      </a:accent1>
      <a:accent2>
        <a:srgbClr val="C5C5FC"/>
      </a:accent2>
      <a:accent3>
        <a:srgbClr val="42B795"/>
      </a:accent3>
      <a:accent4>
        <a:srgbClr val="F7C948"/>
      </a:accent4>
      <a:accent5>
        <a:srgbClr val="C43648"/>
      </a:accent5>
      <a:accent6>
        <a:srgbClr val="9E5038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932</Words>
  <Application>Microsoft Office PowerPoint</Application>
  <PresentationFormat>Custom</PresentationFormat>
  <Paragraphs>181</Paragraphs>
  <Slides>36</Slides>
  <Notes>25</Notes>
  <HiddenSlides>2</HiddenSlides>
  <MMClips>6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2" baseType="lpstr">
      <vt:lpstr>.VnCooper</vt:lpstr>
      <vt:lpstr>AvantGarde</vt:lpstr>
      <vt:lpstr>Bebas Neue</vt:lpstr>
      <vt:lpstr>Arrus-Black</vt:lpstr>
      <vt:lpstr>Karla</vt:lpstr>
      <vt:lpstr>Arial-Rounded</vt:lpstr>
      <vt:lpstr>.VnArialH</vt:lpstr>
      <vt:lpstr>Mountains of Christmas</vt:lpstr>
      <vt:lpstr>Patrick Hand SC</vt:lpstr>
      <vt:lpstr>HP001 5H Normal</vt:lpstr>
      <vt:lpstr>HP001 5 hàng</vt:lpstr>
      <vt:lpstr>HP001 4 hàng</vt:lpstr>
      <vt:lpstr>Arial</vt:lpstr>
      <vt:lpstr>Anaheim</vt:lpstr>
      <vt:lpstr>Arial Rounded MT Bold</vt:lpstr>
      <vt:lpstr>Christmas Style Personal Organizer by Slidesgo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Giải lao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học:   Không nên tham lam, lười biếng và tìm cách lừa dối.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Christmas Style Personal Organizer</dc:title>
  <dc:creator>PC</dc:creator>
  <cp:lastModifiedBy>admin</cp:lastModifiedBy>
  <cp:revision>21</cp:revision>
  <dcterms:modified xsi:type="dcterms:W3CDTF">2023-11-21T07:53:32Z</dcterms:modified>
</cp:coreProperties>
</file>