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9" r:id="rId3"/>
    <p:sldId id="260" r:id="rId4"/>
    <p:sldId id="262" r:id="rId5"/>
    <p:sldId id="286" r:id="rId6"/>
    <p:sldId id="280" r:id="rId7"/>
    <p:sldId id="268" r:id="rId8"/>
    <p:sldId id="272" r:id="rId9"/>
    <p:sldId id="281" r:id="rId10"/>
    <p:sldId id="283" r:id="rId11"/>
    <p:sldId id="282" r:id="rId12"/>
    <p:sldId id="284" r:id="rId13"/>
    <p:sldId id="285" r:id="rId14"/>
    <p:sldId id="275" r:id="rId15"/>
    <p:sldId id="277" r:id="rId16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44B"/>
    <a:srgbClr val="71DAFF"/>
    <a:srgbClr val="FFD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35" autoAdjust="0"/>
    <p:restoredTop sz="91637" autoAdjust="0"/>
  </p:normalViewPr>
  <p:slideViewPr>
    <p:cSldViewPr>
      <p:cViewPr>
        <p:scale>
          <a:sx n="33" d="100"/>
          <a:sy n="33" d="100"/>
        </p:scale>
        <p:origin x="-1332" y="-822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48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HS thích</a:t>
            </a:r>
            <a:r>
              <a:rPr lang="en-US" baseline="0" smtClean="0"/>
              <a:t> chọn số nào thì chọn số đó nhé!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544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988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</a:t>
            </a:r>
            <a:r>
              <a:rPr lang="en-US" sz="10600" b="1" smtClean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VIỆT </a:t>
            </a:r>
            <a:r>
              <a:rPr lang="en-US" sz="10600" b="1" smtClean="0">
                <a:solidFill>
                  <a:schemeClr val="bg1"/>
                </a:solidFill>
                <a:latin typeface=".VnArialH" pitchFamily="34" charset="0"/>
                <a:ea typeface="AvantGarde" pitchFamily="2" charset="0"/>
                <a:cs typeface="AvantGarde" pitchFamily="2" charset="0"/>
              </a:rPr>
              <a:t>1</a:t>
            </a:r>
            <a:endParaRPr lang="en-US" sz="10600" b="1">
              <a:solidFill>
                <a:schemeClr val="bg1"/>
              </a:solidFill>
              <a:latin typeface=".VnArialH" pitchFamily="34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9166" b="38194"/>
          <a:stretch/>
        </p:blipFill>
        <p:spPr>
          <a:xfrm>
            <a:off x="2956719" y="533400"/>
            <a:ext cx="6268922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04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05" r="50000" b="5555"/>
          <a:stretch/>
        </p:blipFill>
        <p:spPr>
          <a:xfrm>
            <a:off x="3185319" y="838200"/>
            <a:ext cx="5562600" cy="520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41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1390" b="5554"/>
          <a:stretch/>
        </p:blipFill>
        <p:spPr>
          <a:xfrm>
            <a:off x="3261519" y="533400"/>
            <a:ext cx="5943600" cy="563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7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66" b="5555"/>
          <a:stretch/>
        </p:blipFill>
        <p:spPr>
          <a:xfrm>
            <a:off x="2804319" y="685800"/>
            <a:ext cx="6400800" cy="59908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89238" y="99786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quạ thông minh</a:t>
            </a:r>
            <a:endParaRPr lang="en-US" sz="3600" b="1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55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05" y="2465388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81250" y="2850356"/>
            <a:ext cx="6534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  <a:endParaRPr lang="en-US" sz="8000">
              <a:latin typeface="Bandit" pitchFamily="18" charset="0"/>
              <a:ea typeface="Bandit" pitchFamily="18" charset="0"/>
              <a:cs typeface="Bandi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1D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84457" y="-167310"/>
            <a:ext cx="11739552" cy="2228647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11478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114780"/>
                </a:lnTo>
                <a:lnTo>
                  <a:pt x="0" y="1219732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19" y="347344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80130" y="295634"/>
            <a:ext cx="1422278" cy="676911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600" b="1" smtClean="0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  <a:endParaRPr lang="en-US" sz="3600" b="1">
              <a:solidFill>
                <a:schemeClr val="bg1"/>
              </a:solidFill>
              <a:latin typeface="Arrus-Black" pitchFamily="18" charset="0"/>
              <a:ea typeface="Arrus-Black" pitchFamily="18" charset="0"/>
              <a:cs typeface="Arrus-Black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372015" y="838200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smtClean="0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15</a:t>
            </a:r>
            <a:endParaRPr lang="en-US" sz="5300" b="1">
              <a:solidFill>
                <a:srgbClr val="1BBF23"/>
              </a:solidFill>
              <a:latin typeface=".VnCooper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200450" y="2395322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3113088" y="202951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 TẬP</a:t>
            </a:r>
          </a:p>
          <a:p>
            <a:pPr>
              <a:lnSpc>
                <a:spcPct val="120000"/>
              </a:lnSpc>
            </a:pPr>
            <a:r>
              <a:rPr lang="en-US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 KỂ CHUYỆN</a:t>
            </a:r>
            <a:endParaRPr lang="en-US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587197"/>
              </p:ext>
            </p:extLst>
          </p:nvPr>
        </p:nvGraphicFramePr>
        <p:xfrm>
          <a:off x="3845617" y="2161140"/>
          <a:ext cx="7798026" cy="427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9671"/>
                <a:gridCol w="1299671"/>
                <a:gridCol w="1299671"/>
                <a:gridCol w="1299671"/>
                <a:gridCol w="1299671"/>
                <a:gridCol w="1299671"/>
              </a:tblGrid>
              <a:tr h="7118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</a:tr>
              <a:tr h="7118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</a:tr>
              <a:tr h="7118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</a:tr>
              <a:tr h="7118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</a:tr>
              <a:tr h="7118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</a:tr>
              <a:tr h="7118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</a:tr>
            </a:tbl>
          </a:graphicData>
        </a:graphic>
      </p:graphicFrame>
      <p:sp>
        <p:nvSpPr>
          <p:cNvPr id="19" name="Title 1"/>
          <p:cNvSpPr txBox="1">
            <a:spLocks/>
          </p:cNvSpPr>
          <p:nvPr/>
        </p:nvSpPr>
        <p:spPr>
          <a:xfrm>
            <a:off x="5185998" y="2146889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6483118" y="2147842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7773220" y="214194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9042298" y="214448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10329335" y="2145801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3871488" y="2881624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3905675" y="358988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3914704" y="4343486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3910834" y="5042437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3914962" y="577162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9" name="Title 1"/>
          <p:cNvSpPr txBox="1">
            <a:spLocks/>
          </p:cNvSpPr>
          <p:nvPr/>
        </p:nvSpPr>
        <p:spPr>
          <a:xfrm>
            <a:off x="3871488" y="2881624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0" name="Title 1"/>
          <p:cNvSpPr txBox="1">
            <a:spLocks/>
          </p:cNvSpPr>
          <p:nvPr/>
        </p:nvSpPr>
        <p:spPr>
          <a:xfrm>
            <a:off x="3871488" y="2881624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1" name="Title 1"/>
          <p:cNvSpPr txBox="1">
            <a:spLocks/>
          </p:cNvSpPr>
          <p:nvPr/>
        </p:nvSpPr>
        <p:spPr>
          <a:xfrm>
            <a:off x="3871488" y="2881624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4" name="Title 1"/>
          <p:cNvSpPr txBox="1">
            <a:spLocks/>
          </p:cNvSpPr>
          <p:nvPr/>
        </p:nvSpPr>
        <p:spPr>
          <a:xfrm>
            <a:off x="5185998" y="2146889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5" name="Title 1"/>
          <p:cNvSpPr txBox="1">
            <a:spLocks/>
          </p:cNvSpPr>
          <p:nvPr/>
        </p:nvSpPr>
        <p:spPr>
          <a:xfrm>
            <a:off x="6483118" y="2147842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7773220" y="214194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9042298" y="214448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8" name="Title 1"/>
          <p:cNvSpPr txBox="1">
            <a:spLocks/>
          </p:cNvSpPr>
          <p:nvPr/>
        </p:nvSpPr>
        <p:spPr>
          <a:xfrm>
            <a:off x="10329335" y="2145801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9052292" y="2873374"/>
            <a:ext cx="1274780" cy="73459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10327072" y="2888966"/>
            <a:ext cx="1328023" cy="71900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itle 1"/>
          <p:cNvSpPr txBox="1">
            <a:spLocks/>
          </p:cNvSpPr>
          <p:nvPr/>
        </p:nvSpPr>
        <p:spPr>
          <a:xfrm>
            <a:off x="3905675" y="358988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1" name="Title 1"/>
          <p:cNvSpPr txBox="1">
            <a:spLocks/>
          </p:cNvSpPr>
          <p:nvPr/>
        </p:nvSpPr>
        <p:spPr>
          <a:xfrm>
            <a:off x="3905675" y="358988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2" name="Title 1"/>
          <p:cNvSpPr txBox="1">
            <a:spLocks/>
          </p:cNvSpPr>
          <p:nvPr/>
        </p:nvSpPr>
        <p:spPr>
          <a:xfrm>
            <a:off x="3905675" y="358988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3" name="Title 1"/>
          <p:cNvSpPr txBox="1">
            <a:spLocks/>
          </p:cNvSpPr>
          <p:nvPr/>
        </p:nvSpPr>
        <p:spPr>
          <a:xfrm>
            <a:off x="3905675" y="358988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4" name="Title 1"/>
          <p:cNvSpPr txBox="1">
            <a:spLocks/>
          </p:cNvSpPr>
          <p:nvPr/>
        </p:nvSpPr>
        <p:spPr>
          <a:xfrm>
            <a:off x="3905675" y="358988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5" name="Title 1"/>
          <p:cNvSpPr txBox="1">
            <a:spLocks/>
          </p:cNvSpPr>
          <p:nvPr/>
        </p:nvSpPr>
        <p:spPr>
          <a:xfrm>
            <a:off x="5185998" y="2146889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6" name="Title 1"/>
          <p:cNvSpPr txBox="1">
            <a:spLocks/>
          </p:cNvSpPr>
          <p:nvPr/>
        </p:nvSpPr>
        <p:spPr>
          <a:xfrm>
            <a:off x="6483118" y="2147842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67" name="Title 1"/>
          <p:cNvSpPr txBox="1">
            <a:spLocks/>
          </p:cNvSpPr>
          <p:nvPr/>
        </p:nvSpPr>
        <p:spPr>
          <a:xfrm>
            <a:off x="7773220" y="214194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8" name="Title 1"/>
          <p:cNvSpPr txBox="1">
            <a:spLocks/>
          </p:cNvSpPr>
          <p:nvPr/>
        </p:nvSpPr>
        <p:spPr>
          <a:xfrm>
            <a:off x="3914704" y="4343486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9" name="Title 1"/>
          <p:cNvSpPr txBox="1">
            <a:spLocks/>
          </p:cNvSpPr>
          <p:nvPr/>
        </p:nvSpPr>
        <p:spPr>
          <a:xfrm>
            <a:off x="3914704" y="4343486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0" name="Title 1"/>
          <p:cNvSpPr txBox="1">
            <a:spLocks/>
          </p:cNvSpPr>
          <p:nvPr/>
        </p:nvSpPr>
        <p:spPr>
          <a:xfrm>
            <a:off x="3914704" y="4343486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1" name="Title 1"/>
          <p:cNvSpPr txBox="1">
            <a:spLocks/>
          </p:cNvSpPr>
          <p:nvPr/>
        </p:nvSpPr>
        <p:spPr>
          <a:xfrm>
            <a:off x="3914704" y="4343486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2" name="Title 1"/>
          <p:cNvSpPr txBox="1">
            <a:spLocks/>
          </p:cNvSpPr>
          <p:nvPr/>
        </p:nvSpPr>
        <p:spPr>
          <a:xfrm>
            <a:off x="3914704" y="4343486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3" name="Title 1"/>
          <p:cNvSpPr txBox="1">
            <a:spLocks/>
          </p:cNvSpPr>
          <p:nvPr/>
        </p:nvSpPr>
        <p:spPr>
          <a:xfrm>
            <a:off x="7773220" y="214194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4" name="Title 1"/>
          <p:cNvSpPr txBox="1">
            <a:spLocks/>
          </p:cNvSpPr>
          <p:nvPr/>
        </p:nvSpPr>
        <p:spPr>
          <a:xfrm>
            <a:off x="9042298" y="214448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5" name="Title 1"/>
          <p:cNvSpPr txBox="1">
            <a:spLocks/>
          </p:cNvSpPr>
          <p:nvPr/>
        </p:nvSpPr>
        <p:spPr>
          <a:xfrm>
            <a:off x="10329335" y="2145801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</a:p>
        </p:txBody>
      </p:sp>
      <p:sp>
        <p:nvSpPr>
          <p:cNvPr id="76" name="Title 1"/>
          <p:cNvSpPr txBox="1">
            <a:spLocks/>
          </p:cNvSpPr>
          <p:nvPr/>
        </p:nvSpPr>
        <p:spPr>
          <a:xfrm>
            <a:off x="5185998" y="2146889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7" name="Title 1"/>
          <p:cNvSpPr txBox="1">
            <a:spLocks/>
          </p:cNvSpPr>
          <p:nvPr/>
        </p:nvSpPr>
        <p:spPr>
          <a:xfrm>
            <a:off x="6483118" y="2147842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78" name="Title 1"/>
          <p:cNvSpPr txBox="1">
            <a:spLocks/>
          </p:cNvSpPr>
          <p:nvPr/>
        </p:nvSpPr>
        <p:spPr>
          <a:xfrm>
            <a:off x="3910834" y="5042437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9" name="Title 1"/>
          <p:cNvSpPr txBox="1">
            <a:spLocks/>
          </p:cNvSpPr>
          <p:nvPr/>
        </p:nvSpPr>
        <p:spPr>
          <a:xfrm>
            <a:off x="3910834" y="5042437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0" name="Title 1"/>
          <p:cNvSpPr txBox="1">
            <a:spLocks/>
          </p:cNvSpPr>
          <p:nvPr/>
        </p:nvSpPr>
        <p:spPr>
          <a:xfrm>
            <a:off x="3910834" y="5042437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1" name="Title 1"/>
          <p:cNvSpPr txBox="1">
            <a:spLocks/>
          </p:cNvSpPr>
          <p:nvPr/>
        </p:nvSpPr>
        <p:spPr>
          <a:xfrm>
            <a:off x="3910834" y="5042437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2" name="Title 1"/>
          <p:cNvSpPr txBox="1">
            <a:spLocks/>
          </p:cNvSpPr>
          <p:nvPr/>
        </p:nvSpPr>
        <p:spPr>
          <a:xfrm>
            <a:off x="3910834" y="5042437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3" name="Title 1"/>
          <p:cNvSpPr txBox="1">
            <a:spLocks/>
          </p:cNvSpPr>
          <p:nvPr/>
        </p:nvSpPr>
        <p:spPr>
          <a:xfrm>
            <a:off x="5185998" y="2146889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4" name="Title 1"/>
          <p:cNvSpPr txBox="1">
            <a:spLocks/>
          </p:cNvSpPr>
          <p:nvPr/>
        </p:nvSpPr>
        <p:spPr>
          <a:xfrm>
            <a:off x="6483118" y="2147842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85" name="Title 1"/>
          <p:cNvSpPr txBox="1">
            <a:spLocks/>
          </p:cNvSpPr>
          <p:nvPr/>
        </p:nvSpPr>
        <p:spPr>
          <a:xfrm>
            <a:off x="7773220" y="214194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6" name="Title 1"/>
          <p:cNvSpPr txBox="1">
            <a:spLocks/>
          </p:cNvSpPr>
          <p:nvPr/>
        </p:nvSpPr>
        <p:spPr>
          <a:xfrm>
            <a:off x="9042298" y="214448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7" name="Title 1"/>
          <p:cNvSpPr txBox="1">
            <a:spLocks/>
          </p:cNvSpPr>
          <p:nvPr/>
        </p:nvSpPr>
        <p:spPr>
          <a:xfrm>
            <a:off x="10329335" y="2145801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</a:p>
        </p:txBody>
      </p:sp>
      <p:sp>
        <p:nvSpPr>
          <p:cNvPr id="88" name="Title 1"/>
          <p:cNvSpPr txBox="1">
            <a:spLocks/>
          </p:cNvSpPr>
          <p:nvPr/>
        </p:nvSpPr>
        <p:spPr>
          <a:xfrm>
            <a:off x="3914962" y="577162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9" name="Title 1"/>
          <p:cNvSpPr txBox="1">
            <a:spLocks/>
          </p:cNvSpPr>
          <p:nvPr/>
        </p:nvSpPr>
        <p:spPr>
          <a:xfrm>
            <a:off x="3914962" y="577162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0" name="Title 1"/>
          <p:cNvSpPr txBox="1">
            <a:spLocks/>
          </p:cNvSpPr>
          <p:nvPr/>
        </p:nvSpPr>
        <p:spPr>
          <a:xfrm>
            <a:off x="3914962" y="577162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1" name="Title 1"/>
          <p:cNvSpPr txBox="1">
            <a:spLocks/>
          </p:cNvSpPr>
          <p:nvPr/>
        </p:nvSpPr>
        <p:spPr>
          <a:xfrm>
            <a:off x="3914962" y="577162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2" name="Title 1"/>
          <p:cNvSpPr txBox="1">
            <a:spLocks/>
          </p:cNvSpPr>
          <p:nvPr/>
        </p:nvSpPr>
        <p:spPr>
          <a:xfrm>
            <a:off x="3914962" y="577162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3" name="Title 1"/>
          <p:cNvSpPr txBox="1">
            <a:spLocks/>
          </p:cNvSpPr>
          <p:nvPr/>
        </p:nvSpPr>
        <p:spPr>
          <a:xfrm>
            <a:off x="5185998" y="2146889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4" name="Title 1"/>
          <p:cNvSpPr txBox="1">
            <a:spLocks/>
          </p:cNvSpPr>
          <p:nvPr/>
        </p:nvSpPr>
        <p:spPr>
          <a:xfrm>
            <a:off x="6483118" y="2147842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95" name="Title 1"/>
          <p:cNvSpPr txBox="1">
            <a:spLocks/>
          </p:cNvSpPr>
          <p:nvPr/>
        </p:nvSpPr>
        <p:spPr>
          <a:xfrm>
            <a:off x="7773220" y="214194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6" name="Title 1"/>
          <p:cNvSpPr txBox="1">
            <a:spLocks/>
          </p:cNvSpPr>
          <p:nvPr/>
        </p:nvSpPr>
        <p:spPr>
          <a:xfrm>
            <a:off x="9042298" y="214448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7" name="Title 1"/>
          <p:cNvSpPr txBox="1">
            <a:spLocks/>
          </p:cNvSpPr>
          <p:nvPr/>
        </p:nvSpPr>
        <p:spPr>
          <a:xfrm>
            <a:off x="10329335" y="2145801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0805E-6 -7.40741E-7 L 0.08868 0.00162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28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61233E-7 4.07407E-6 L 0.0111 0.11018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9" y="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0805E-6 2.22222E-6 L 0.20154 0.00208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71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5726E-7 3.7037E-6 L 0.01816 0.10856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1" y="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0805E-6 2.22222E-6 L 0.30185 0.0020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86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0334E-7 4.07407E-6 L 0.00614 0.1101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66E-6 3.52601E-6 L 0.0851 -0.00417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55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5395E-6 3.00578E-6 L 0.01175 0.20716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7" y="103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8337E-6 -1.6185E-6 L 0.19903 -0.00324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45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0551E-6 -4.56647E-6 L 0.01853 0.20763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7" y="103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8337E-6 2.94798E-6 L 0.29927 -0.00047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57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1397E-6 -9.24855E-7 L 0.00601 0.20832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104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22605E-6 2.65896E-6 L 0.40616 0.00138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08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813E-6 -1.48148E-6 L 0.01424 0.21088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5" y="1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66E-6 2.94798E-6 L 0.51736 -0.00047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68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2132E-6 3.7037E-6 L 0.02155 0.20856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1" y="1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8734E-6 2.71676E-6 L 0.08471 2.71676E-6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2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411E-8 -2.42775E-6 L -0.00222 0.32093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16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1984E-7 -2.13873E-6 L 0.19199 -0.00092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93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6241E-6 3.00578E-6 L -0.00078 0.31815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159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5889E-6 2.89017E-7 L 0.29797 -0.00046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92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4242E-6 -2.42775E-6 L -0.00052 0.32093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16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5889E-6 -4.85549E-6 L 0.41073 0.00047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30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0551E-7 -4.85549E-6 L 0.01514 0.32047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7" y="16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8734E-6 2.89017E-7 L 0.51071 -0.00046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29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1055E-6 -9.24855E-7 L 0.00913 0.31931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7" y="15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66E-6 -3.81503E-6 L 0.0851 -0.00231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55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1399E-7 -2.96296E-6 L 0.0244 0.42176 " pathEditMode="relative" rAng="0" ptsTypes="AA">
                                      <p:cBhvr>
                                        <p:cTn id="158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3" y="2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3382E-6 -2.59259E-6 L 0.19233 -0.00162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16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384E-7 3.7037E-6 L 0.02479 0.41967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0" y="20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1621E-7 -3.7037E-7 L 0.30462 -0.00023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3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2819E-6 -3.7037E-6 L 0.02467 0.42269 " pathEditMode="relative" rAng="0" ptsTypes="AA">
                                      <p:cBhvr>
                                        <p:cTn id="174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7" y="2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88518E-6 -2.59259E-6 L 0.40448 -0.00162 " pathEditMode="relative" rAng="0" ptsTypes="AA">
                                      <p:cBhvr>
                                        <p:cTn id="178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24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6472E-6 -1.48148E-6 L 0.02609 0.42199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5" y="2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0501E-6 1.48148E-6 L 0.51083 -0.00255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35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6994E-6 -3.7037E-6 L 0.02727 0.41852 " pathEditMode="relative" rAng="0" ptsTypes="AA">
                                      <p:cBhvr>
                                        <p:cTn id="190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7" y="20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4468E-6 1.11111E-6 L 0.09094 0.00069 " pathEditMode="relative" rAng="0" ptsTypes="AA">
                                      <p:cBhvr>
                                        <p:cTn id="194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41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3973E-6 1.85185E-6 L 0.03067 0.5331 " pathEditMode="relative" rAng="0" ptsTypes="AA">
                                      <p:cBhvr>
                                        <p:cTn id="198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7" y="2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66E-6 -1.85185E-6 L 0.19786 0.0044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93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6241E-6 3.7037E-7 L 0.03054 0.53287 " pathEditMode="relative" rAng="0" ptsTypes="AA">
                                      <p:cBhvr>
                                        <p:cTn id="206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7" y="2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66E-6 -1.85185E-6 L 0.30436 0.0044 " pathEditMode="relative" rAng="0" ptsTypes="AA">
                                      <p:cBhvr>
                                        <p:cTn id="210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18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2819E-6 -3.46821E-7 L 0.02467 0.53318 " pathEditMode="relative" rAng="0" ptsTypes="AA">
                                      <p:cBhvr>
                                        <p:cTn id="214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7" y="266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66E-6 -1.85185E-6 L 0.41086 0.0044 " pathEditMode="relative" rAng="0" ptsTypes="AA">
                                      <p:cBhvr>
                                        <p:cTn id="218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43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9481E-6 3.33333E-6 L 0.02689 0.53333 " pathEditMode="relative" rAng="0" ptsTypes="AA">
                                      <p:cBhvr>
                                        <p:cTn id="222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4" y="2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66E-6 -1.85185E-6 L 0.52363 0.0044 " pathEditMode="relative" rAng="0" ptsTypes="AA">
                                      <p:cBhvr>
                                        <p:cTn id="226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81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78674E-8 1.85185E-6 L 0.0338 0.5331 " pathEditMode="relative" rAng="0" ptsTypes="AA">
                                      <p:cBhvr>
                                        <p:cTn id="230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4" y="2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  <p:bldP spid="49" grpId="0"/>
      <p:bldP spid="50" grpId="0"/>
      <p:bldP spid="51" grpId="0"/>
      <p:bldP spid="54" grpId="0"/>
      <p:bldP spid="55" grpId="0"/>
      <p:bldP spid="56" grpId="0"/>
      <p:bldP spid="57" grpId="0"/>
      <p:bldP spid="58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19" y="0"/>
            <a:ext cx="12024519" cy="68580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 rot="574478">
            <a:off x="-95250" y="2181068"/>
            <a:ext cx="227809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chú hề</a:t>
            </a:r>
            <a:endParaRPr lang="en-US" sz="3600" b="1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89452" y="4254814"/>
            <a:ext cx="227809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 khô</a:t>
            </a:r>
            <a:endParaRPr lang="en-US" sz="4000" b="1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 rot="21364788">
            <a:off x="3871488" y="3416614"/>
            <a:ext cx="227809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bờ hồ</a:t>
            </a:r>
            <a:endParaRPr lang="en-US" b="1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 rot="200673">
            <a:off x="5313714" y="1795435"/>
            <a:ext cx="227809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chợ cá</a:t>
            </a:r>
            <a:endParaRPr lang="en-US" sz="4000" b="1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 rot="21129452">
            <a:off x="6938758" y="4188992"/>
            <a:ext cx="227809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 dữ</a:t>
            </a:r>
            <a:endParaRPr lang="en-US" b="1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 rot="850392">
            <a:off x="8118618" y="1785495"/>
            <a:ext cx="227809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che ô</a:t>
            </a:r>
            <a:endParaRPr lang="en-US" b="1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9887717" y="3763002"/>
            <a:ext cx="227809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 hẹ</a:t>
            </a:r>
            <a:endParaRPr lang="en-US" b="1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95405" y="685800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1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272927" y="285049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2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43795" y="3319402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3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3367542" y="2122773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4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6706274" y="2762663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5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0826386" y="1764571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7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8767615" y="485424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6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454869" y="5425938"/>
            <a:ext cx="4127883" cy="64541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4"/>
          <p:cNvSpPr txBox="1"/>
          <p:nvPr/>
        </p:nvSpPr>
        <p:spPr>
          <a:xfrm>
            <a:off x="1496156" y="5425688"/>
            <a:ext cx="4086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Chị cho bé cá cờ.</a:t>
            </a:r>
            <a:endParaRPr lang="en-US" sz="3600" b="1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094245" y="5383859"/>
            <a:ext cx="4994738" cy="64541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1" name="TextBox 14"/>
          <p:cNvSpPr txBox="1"/>
          <p:nvPr/>
        </p:nvSpPr>
        <p:spPr>
          <a:xfrm>
            <a:off x="6149579" y="5383609"/>
            <a:ext cx="4877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Dì Kha cho Hà đi chợ.</a:t>
            </a:r>
            <a:endParaRPr lang="en-US" sz="3600" b="1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1043794" y="5548477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8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6149578" y="5030793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9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5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75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/>
      <p:bldP spid="21" grpId="0"/>
      <p:bldP spid="2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6431" b="19710"/>
          <a:stretch/>
        </p:blipFill>
        <p:spPr>
          <a:xfrm>
            <a:off x="2002970" y="174171"/>
            <a:ext cx="8142513" cy="483326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6" y="2818047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  <a:endParaRPr lang="en-US" sz="9600" b="1">
              <a:solidFill>
                <a:srgbClr val="0070C0"/>
              </a:solidFill>
              <a:latin typeface="DomCasual" pitchFamily="18" charset="0"/>
              <a:ea typeface="DomCasual" pitchFamily="18" charset="0"/>
              <a:cs typeface="DomCasual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297694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-635565" y="3124199"/>
            <a:ext cx="12344400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 smtClean="0">
                <a:solidFill>
                  <a:srgbClr val="FF0000"/>
                </a:solidFill>
                <a:latin typeface="HP001 4 hàng" pitchFamily="34" charset="0"/>
              </a:rPr>
              <a:t>cá </a:t>
            </a:r>
            <a:r>
              <a:rPr lang="el-GR" sz="18000">
                <a:solidFill>
                  <a:srgbClr val="FF0000"/>
                </a:solidFill>
                <a:latin typeface="HP001 4 hàng" pitchFamily="34" charset="0"/>
              </a:rPr>
              <a:t>δ</a:t>
            </a:r>
            <a:r>
              <a:rPr lang="en-US" sz="18000">
                <a:solidFill>
                  <a:srgbClr val="FF0000"/>
                </a:solidFill>
                <a:latin typeface="HP001 4 hàng" pitchFamily="34" charset="0"/>
              </a:rPr>
              <a:t>o </a:t>
            </a:r>
            <a:r>
              <a:rPr lang="el-GR" sz="18000">
                <a:solidFill>
                  <a:srgbClr val="FF0000"/>
                </a:solidFill>
                <a:latin typeface="HP001 4 hàng" pitchFamily="34" charset="0"/>
              </a:rPr>
              <a:t>Ά</a:t>
            </a:r>
            <a:r>
              <a:rPr lang="en-US" sz="18000">
                <a:solidFill>
                  <a:srgbClr val="FF0000"/>
                </a:solidFill>
                <a:latin typeface="HP001 4 hàng" pitchFamily="34" charset="0"/>
              </a:rPr>
              <a:t>ı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17" name="Rounded Rectangle 16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952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151" y="-65447"/>
            <a:ext cx="2709556" cy="1712343"/>
          </a:xfrm>
          <a:prstGeom prst="rect">
            <a:avLst/>
          </a:prstGeom>
        </p:spPr>
      </p:pic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0570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-635565" y="3124199"/>
            <a:ext cx="12344400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 smtClean="0">
                <a:solidFill>
                  <a:srgbClr val="FF0000"/>
                </a:solidFill>
                <a:latin typeface="HP001 4 hàng" pitchFamily="34" charset="0"/>
              </a:rPr>
              <a:t>cá </a:t>
            </a:r>
            <a:r>
              <a:rPr lang="el-GR" sz="18000">
                <a:solidFill>
                  <a:srgbClr val="FF0000"/>
                </a:solidFill>
                <a:latin typeface="HP001 4 hàng" pitchFamily="34" charset="0"/>
              </a:rPr>
              <a:t>δ</a:t>
            </a:r>
            <a:r>
              <a:rPr lang="en-US" sz="18000">
                <a:solidFill>
                  <a:srgbClr val="FF0000"/>
                </a:solidFill>
                <a:latin typeface="HP001 4 hàng" pitchFamily="34" charset="0"/>
              </a:rPr>
              <a:t>o </a:t>
            </a:r>
            <a:r>
              <a:rPr lang="el-GR" sz="18000">
                <a:solidFill>
                  <a:srgbClr val="FF0000"/>
                </a:solidFill>
                <a:latin typeface="HP001 4 hàng" pitchFamily="34" charset="0"/>
              </a:rPr>
              <a:t>Ά</a:t>
            </a:r>
            <a:r>
              <a:rPr lang="en-US" sz="18000">
                <a:solidFill>
                  <a:srgbClr val="FF0000"/>
                </a:solidFill>
                <a:latin typeface="HP001 4 hàng" pitchFamily="34" charset="0"/>
              </a:rPr>
              <a:t>ı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747" y="-1524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0978" y="-295274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12119" y="-64135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56741" y="185741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76660" y="-423867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46157" y="177143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61638" y="-8382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5581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444E-6 -7.03704E-6 L -0.00352 -0.00695 L -0.00744 -0.01181 L -0.01096 -0.01389 L -0.01566 -0.01598 L -0.02114 -0.01528 L -0.0278 -0.01042 L -0.03406 -0.00139 L -0.03798 0.00694 L -0.04111 0.01736 L -0.04268 0.02916 L -0.04346 0.04027 L -0.04268 0.05902 L -0.04111 0.07222 L -0.03837 0.08333 L -0.03524 0.09166 L -0.03132 0.09791 L -0.02623 0.10416 C -0.02493 0.10532 -0.02375 0.10671 -0.02232 0.10763 C -0.02101 0.10833 -0.0184 0.10902 -0.0184 0.10902 L -0.01253 0.10833 L -0.00391 0.10347 L 0.00235 0.09444 L 0.00822 0.08124 L 0.01253 0.06736 L 0.01606 0.05416 L 0.01801 0.03333 L 0.02115 0.01388 L 0.02702 -0.0007 L 0.03485 -0.00973 L 0.04503 -0.01598 L 0.05247 -0.01528 L 0.06187 -0.00487 L 0.06539 0.00347 L 0.05952 -0.00764 L 0.05129 -0.01528 L 0.04151 -0.01389 L 0.03681 -0.01112 L 0.03015 -0.00417 L 0.02545 0.00208 L 0.02232 0.01041 L 0.01997 0.01944 L 0.0184 0.02916 L 0.01723 0.03819 L 0.01684 0.05208 L 0.0184 0.06666 L 0.02115 0.07986 L 0.02467 0.08819 L 0.0278 0.09513 L 0.03446 0.10277 L 0.03994 0.10833 L 0.04699 0.10972 L 0.05325 0.10694 L 0.05991 0.09999 L 0.06617 0.08749 L 0.07087 0.06944 L 0.07205 0.05138 L 0.07165 0.03194 L 0.06931 0.01597 L 0.06382 -7.03704E-6 " pathEditMode="relative" ptsTypes="AAAAAAAAAAAAAAAAAffAAAAAAAAAAAAAAAAAAAAAAAAAAAAAAAAAAAAAAAAA">
                                      <p:cBhvr>
                                        <p:cTn id="11" dur="1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1762E-7 8.51852E-6 L -7.51762E-7 0.10626 L 0.00078 0.11528 L 0.0043 0.1257 L 0.00744 0.12778 L 0.01253 0.12848 L 0.01722 0.1257 L 0.02192 0.12014 L 0.02819 0.10903 L 0.03406 0.09167 L 0.04033 0.06598 " pathEditMode="relative" ptsTypes="AAAAAAAAAAA">
                                      <p:cBhvr>
                                        <p:cTn id="22" dur="6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75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325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2533E-6 3.33333E-6 L -0.01775 0.03148 " pathEditMode="relative" ptsTypes="AA">
                                      <p:cBhvr>
                                        <p:cTn id="33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500"/>
                            </p:stCondLst>
                            <p:childTnLst>
                              <p:par>
                                <p:cTn id="3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60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6500"/>
                            </p:stCondLst>
                            <p:childTnLst>
                              <p:par>
                                <p:cTn id="4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1 -0.00162 L 0.01553 -0.05416 L 0.03366 -0.12199 L 0.04723 -0.16828 L 0.05285 -0.19027 L 0.05637 -0.21805 L 0.05637 -0.24583 L 0.05167 -0.26041 L 0.04541 -0.26527 L 0.03836 -0.26111 L 0.03132 -0.24861 C 0.02675 -0.2331 0.02701 -0.23958 0.02701 -0.23055 L 0.02323 -0.21273 L 0.02009 -0.1831 L 0.01801 0.06135 L 0.02153 0.02084 L 0.02544 -2.96296E-6 L 0.0321 -0.02916 L 0.04071 -0.05208 L 0.04971 -0.0625 L 0.06028 -0.06458 L 0.06929 -0.05694 L 0.0732 -0.04722 L 0.07437 -0.03541 L 0.07359 -0.02708 L 0.06694 -0.00764 L 0.06302 0.0007 L 0.0548 0.00486 L 0.0505 -2.96296E-6 L 0.05128 -0.00902 L 0.0548 -0.01389 L 0.06263 -0.01041 L 0.0685 -0.00277 L 0.07124 0.00764 L 0.07163 0.02223 L 0.07203 0.03681 L 0.07359 0.04653 L 0.07633 0.05486 L 0.08103 0.05764 L 0.08612 0.05764 L 0.09199 0.05 L 0.09943 0.02685 L 0.10947 -0.00532 L 0.11978 -0.03958 L 0.13596 -0.11273 L 0.15162 -0.17384 L 0.15775 -0.20277 L 0.15971 -0.22916 L 0.15814 -0.2493 L 0.15462 -0.2618 L 0.14836 -0.26597 L 0.14249 -0.26389 L 0.13622 -0.25347 L 0.13153 -0.23958 L 0.12722 -0.21805 L 0.12344 -0.19421 L 0.12239 -0.16458 L 0.12135 0.06505 L 0.12409 0.02153 L 0.12683 0.00209 L 0.13544 -0.02986 L 0.14562 -0.05555 L 0.15501 -0.06389 L 0.16336 -0.06597 L 0.16923 -0.0625 L 0.17393 -0.05277 L 0.17589 -0.04375 L 0.17667 -0.01527 L 0.17667 0.03681 L 0.17745 0.04584 L 0.18019 0.05486 L 0.18489 0.05834 L 0.19076 0.05764 L 0.19663 0.04861 L 0.20329 0.03195 L 0.21034 0.01042 L 0.21386 -0.00347 L 0.21503 -0.02291 L 0.21856 -0.03889 L 0.22404 -0.05277 L 0.235 -0.06389 L 0.24478 -0.06527 L 0.25261 -0.06041 L 0.25887 -0.05416 L 0.26279 -0.04652 L 0.25613 -0.05625 L 0.24987 -0.0625 L 0.24361 -0.06527 L 0.23617 -0.0625 L 0.22952 -0.05972 L 0.2256 -0.05486 L 0.22286 -0.0493 L 0.21777 -0.0368 L 0.21503 -0.02152 L 0.21386 -0.00486 L 0.21503 0.01528 L 0.2166 0.02361 L 0.22012 0.03889 L 0.22482 0.04584 L 0.23226 0.05625 L 0.24165 0.05903 L 0.25144 0.05625 L 0.26044 0.04653 L 0.26788 0.02709 L 0.2714 0.00903 L 0.27101 -0.01111 L 0.26905 -0.025 L 0.26514 -0.03958 L 0.26083 -0.05 " pathEditMode="relative" rAng="0" ptsTypes="AAAAAAAAAAfAAAAAAAAAAAAAAAAAAAAAAAAAAAAAAAAAAAAAAAAAAAAAAAAAAAAAAAAAAAAAAAAAAAAAAAAAAAAAAAAAAAAAAAAAAAAAAAAAA">
                                      <p:cBhvr>
                                        <p:cTn id="46" dur="31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66" y="-9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8250"/>
                            </p:stCondLst>
                            <p:childTnLst>
                              <p:par>
                                <p:cTn id="4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8750"/>
                            </p:stCondLst>
                            <p:childTnLst>
                              <p:par>
                                <p:cTn id="5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9250"/>
                            </p:stCondLst>
                            <p:childTnLst>
                              <p:par>
                                <p:cTn id="5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8 0.00069 L 0.00626 -0.025 L 0.01801 -0.05903 L 0.03797 -0.12917 L 0.05207 -0.18334 L 0.05559 -0.21181 L 0.05677 -0.23681 L 0.05442 -0.25348 L 0.0505 -0.26459 L 0.04228 -0.26737 L 0.03758 -0.2632 L 0.02975 -0.24653 L 0.02662 -0.23264 L 0.0227 -0.20487 L 0.02075 -0.17014 L 0.01957 0.06388 L 0.02192 0.01597 L 0.03093 -0.02084 L 0.04032 -0.04931 L 0.05481 -0.06528 L 0.06577 -0.06181 L 0.07282 -0.05139 L 0.07478 -0.0375 L 0.07243 -0.01737 C 0.06564 -0.00047 0.06982 -0.00625 0.06499 -0.00209 L 0.05951 0.00625 L 0.05246 0.00416 L 0.04972 -0.00209 L 0.05207 -0.01042 L 0.05638 -0.0125 L 0.06225 -0.01112 L 0.0693 -0.00139 L 0.07165 0.00694 L 0.07282 0.04236 L 0.07595 0.05416 L 0.08026 0.05902 L 0.08613 0.06041 L 0.09083 0.05555 L 0.09866 0.03819 L 0.12725 -0.06598 L 0.14956 -0.15139 L 0.15818 -0.19653 L 0.16014 -0.22084 L 0.16053 -0.24028 L 0.15857 -0.25764 L 0.15387 -0.26528 L 0.14761 -0.26667 L 0.14173 -0.2625 L 0.13743 -0.25487 L 0.13312 -0.24306 L 0.1292 -0.22709 L 0.12725 -0.20695 L 0.12529 -0.18334 C 0.12477 -0.10093 0.12216 0.03171 0.12216 0.06388 L 0.12568 0.00972 L 0.13429 -0.02037 L 0.14604 -0.04931 L 0.15348 -0.05973 L 0.16209 -0.06528 L 0.16914 -0.0625 L 0.17384 -0.05487 L 0.17658 -0.04445 L 0.17776 -0.02871 L 0.17815 0.02152 L 0.17776 0.03865 L 0.18128 0.05277 L 0.18676 0.05972 L 0.19577 0.06041 C 0.20399 0.05393 0.20073 0.05416 0.20477 0.05416 L 0.23688 0.01458 L 0.24667 -0.00834 L 0.25215 -0.03195 L 0.25215 -0.0507 L 0.24902 -0.06181 L 0.24158 -0.06667 L 0.23061 -0.05834 L 0.22004 -0.04098 C 0.21887 -0.0375 0.21756 -0.03403 0.21652 -0.03056 C 0.216 -0.02917 0.21574 -0.0257 0.21574 -0.02547 L 0.21182 -0.00764 L 0.21064 0.00833 L 0.2126 0.03333 L 0.21848 0.04907 L 0.22826 0.05902 L 0.23923 0.06041 L 0.25058 0.05416 L 0.25959 0.04444 L 0.26429 0.03449 " pathEditMode="relative" rAng="0" ptsTypes="AAAAAAAAAAAAAAAAAAAAAAAfAAAAAAAAAAAAAAAAAAAAAAAAAAAAfAAAAAAAAAAAAAAfAAAAAAAAffAAAAAAAAAA">
                                      <p:cBhvr>
                                        <p:cTn id="59" dur="3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73" y="-1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925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97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0250"/>
                            </p:stCondLst>
                            <p:childTnLst>
                              <p:par>
                                <p:cTn id="6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7536E-7 7.40741E-6 L 0.01684 -0.02222 L 0.03289 -0.00208 " pathEditMode="relative" ptsTypes="AAA">
                                      <p:cBhvr>
                                        <p:cTn id="70" dur="3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35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4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4500"/>
                            </p:stCondLst>
                            <p:childTnLst>
                              <p:par>
                                <p:cTn id="8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8021E-6 -2.59259E-6 L -0.01697 0.03009 " pathEditMode="relative" ptsTypes="AA">
                                      <p:cBhvr>
                                        <p:cTn id="8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6500"/>
                            </p:stCondLst>
                            <p:childTnLst>
                              <p:par>
                                <p:cTn id="83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620" b="31901" l="17277" r="722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21" t="19140" r="31735" b="68360"/>
          <a:stretch/>
        </p:blipFill>
        <p:spPr bwMode="auto">
          <a:xfrm>
            <a:off x="1675412" y="606469"/>
            <a:ext cx="9047663" cy="141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0" t="29167" r="30280" b="27777"/>
          <a:stretch/>
        </p:blipFill>
        <p:spPr bwMode="auto">
          <a:xfrm>
            <a:off x="2651919" y="1828800"/>
            <a:ext cx="715124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5495" b="80208" l="21230" r="75915">
                        <a14:foregroundMark x1="24231" y1="71354" x2="23792" y2="67318"/>
                        <a14:foregroundMark x1="28697" y1="74089" x2="29941" y2="74089"/>
                        <a14:foregroundMark x1="27672" y1="73568" x2="30161" y2="74740"/>
                        <a14:foregroundMark x1="28477" y1="72786" x2="29429" y2="733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40" t="66022" r="26017" b="20089"/>
          <a:stretch/>
        </p:blipFill>
        <p:spPr bwMode="auto">
          <a:xfrm>
            <a:off x="1991517" y="5519058"/>
            <a:ext cx="8519886" cy="1321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534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14">
            <a:extLst>
              <a:ext uri="{FF2B5EF4-FFF2-40B4-BE49-F238E27FC236}">
                <a16:creationId xmlns="" xmlns:a16="http://schemas.microsoft.com/office/drawing/2014/main" xmlns:lc="http://schemas.openxmlformats.org/drawingml/2006/lockedCanvas" id="{FE321B6A-AE05-42F1-BF68-60EA5CECEF77}"/>
              </a:ext>
            </a:extLst>
          </p:cNvPr>
          <p:cNvGrpSpPr/>
          <p:nvPr/>
        </p:nvGrpSpPr>
        <p:grpSpPr>
          <a:xfrm>
            <a:off x="2194719" y="389604"/>
            <a:ext cx="9205993" cy="6524786"/>
            <a:chOff x="2444748" y="555045"/>
            <a:chExt cx="7282048" cy="5727454"/>
          </a:xfrm>
        </p:grpSpPr>
        <p:sp>
          <p:nvSpPr>
            <p:cNvPr id="14" name="Freeform: Shape 10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7500081E-F564-4513-A350-13970AFCAEC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" name="Freeform: Shape 11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61C2E04B-B1F4-4D13-A437-33CC9D134FC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2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C5674F7D-7C5D-4FFB-974D-F31C76A651B2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" name="Freeform: Shape 13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9CEC8E02-869B-4F10-AE50-0AB2B3880C3C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Freeform: Shape 14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E39ED037-185D-4496-8224-1006913919B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9" name="Freeform: Shape 15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F3F25A6E-1B55-4E06-BC06-42521BD2727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Freeform: Shape 16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1CB8120A-881D-4445-AE1B-D01327D6FABF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1" name="Freeform: Shape 17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9A11AA7F-BDA3-4021-A1C3-18D8F616184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pic>
        <p:nvPicPr>
          <p:cNvPr id="3" name="kể chuyện lớp 1 con quạ thông minh sách kết nối tri thức với cuộc sống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81699" y="674014"/>
            <a:ext cx="8436002" cy="474525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15396" y="203422"/>
            <a:ext cx="4036722" cy="941185"/>
            <a:chOff x="63500" y="1429216"/>
            <a:chExt cx="3035050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498941" y="1429216"/>
              <a:ext cx="259960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Kể chuyện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32919" y="327017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quạ thông minh</a:t>
            </a:r>
            <a:endParaRPr lang="en-US" sz="3600" b="1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66" r="50000" b="40833"/>
          <a:stretch/>
        </p:blipFill>
        <p:spPr>
          <a:xfrm>
            <a:off x="3151722" y="1295400"/>
            <a:ext cx="5934594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44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800</TotalTime>
  <Words>152</Words>
  <Application>Microsoft Office PowerPoint</Application>
  <PresentationFormat>Custom</PresentationFormat>
  <Paragraphs>99</Paragraphs>
  <Slides>15</Slides>
  <Notes>5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TIẾNG VIỆT 1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100</cp:revision>
  <dcterms:created xsi:type="dcterms:W3CDTF">2021-05-08T14:00:55Z</dcterms:created>
  <dcterms:modified xsi:type="dcterms:W3CDTF">2021-05-12T09:56:51Z</dcterms:modified>
</cp:coreProperties>
</file>