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</p:sldMasterIdLst>
  <p:notesMasterIdLst>
    <p:notesMasterId r:id="rId29"/>
  </p:notesMasterIdLst>
  <p:sldIdLst>
    <p:sldId id="342" r:id="rId7"/>
    <p:sldId id="358" r:id="rId8"/>
    <p:sldId id="354" r:id="rId9"/>
    <p:sldId id="375" r:id="rId10"/>
    <p:sldId id="355" r:id="rId11"/>
    <p:sldId id="357" r:id="rId12"/>
    <p:sldId id="356" r:id="rId13"/>
    <p:sldId id="343" r:id="rId14"/>
    <p:sldId id="344" r:id="rId15"/>
    <p:sldId id="368" r:id="rId16"/>
    <p:sldId id="367" r:id="rId17"/>
    <p:sldId id="345" r:id="rId18"/>
    <p:sldId id="360" r:id="rId19"/>
    <p:sldId id="364" r:id="rId20"/>
    <p:sldId id="366" r:id="rId21"/>
    <p:sldId id="369" r:id="rId22"/>
    <p:sldId id="370" r:id="rId23"/>
    <p:sldId id="373" r:id="rId24"/>
    <p:sldId id="371" r:id="rId25"/>
    <p:sldId id="374" r:id="rId26"/>
    <p:sldId id="257" r:id="rId27"/>
    <p:sldId id="313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81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176" autoAdjust="0"/>
    <p:restoredTop sz="94660"/>
  </p:normalViewPr>
  <p:slideViewPr>
    <p:cSldViewPr snapToGrid="0">
      <p:cViewPr varScale="1">
        <p:scale>
          <a:sx n="83" d="100"/>
          <a:sy n="83" d="100"/>
        </p:scale>
        <p:origin x="965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C56BA2-F8B2-496A-B6D5-EB1B6E8BAB66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C4E56-BD44-4A9D-9FF6-6D0AE4E66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45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887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558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1184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60DA3-EDD8-41BB-A1F8-C967FDC1441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864AD2-14D5-4116-8C59-4FA5782D5E2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6191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AA1FB-DC01-4919-8528-81CC6D1A5FE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03256C-9DAD-4CFC-AC5E-4E384DDF05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8837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BB14B-BD96-4A5E-B3A3-049EAF8F45D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A01F3E-2041-42C0-BC26-60AD8D0FB48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9682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17F2F-D694-4D82-AF12-2C339BFCAB0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CE4947-6BD0-43D9-913E-E15AB9EEA1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214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800B9-0D90-4714-98C6-8940CB58F4B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485D0A-F61A-4126-86E0-0F353E9509D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0428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7D800-C6C9-4A32-8443-2EF44A309EF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339C7F-4F7D-4561-9515-E75A0F8B557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201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F9ADA-4F35-4DB7-8B34-5EB089E0816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98141C-58B7-48D2-B44C-84CB5CCF513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6878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41048-A8BC-409B-BAE5-159E732EF3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CD16C4-B4DC-4F5B-932F-3AFDF9BFD67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476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9885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C06B8-341D-408C-9CFA-05D5D793C24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FD82EA-B83B-48E5-9C52-B2355DCA3E3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863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1ED52-121A-42C9-BDA6-55B6C17BDE4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F771E0-2D5A-47EF-AF76-4E26E32B29F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1889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8B09D-EAB2-4B3B-96DE-53433B721FF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1E9135-AC05-4090-80F4-F153CA3D6C6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622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4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1799"/>
            </a:lvl1pPr>
            <a:lvl2pPr marL="342888" indent="0" algn="ctr">
              <a:buNone/>
              <a:defRPr sz="1500"/>
            </a:lvl2pPr>
            <a:lvl3pPr marL="685777" indent="0" algn="ctr">
              <a:buNone/>
              <a:defRPr sz="1350"/>
            </a:lvl3pPr>
            <a:lvl4pPr marL="1028665" indent="0" algn="ctr">
              <a:buNone/>
              <a:defRPr sz="1200"/>
            </a:lvl4pPr>
            <a:lvl5pPr marL="1371554" indent="0" algn="ctr">
              <a:buNone/>
              <a:defRPr sz="1200"/>
            </a:lvl5pPr>
            <a:lvl6pPr marL="1714443" indent="0" algn="ctr">
              <a:buNone/>
              <a:defRPr sz="1200"/>
            </a:lvl6pPr>
            <a:lvl7pPr marL="2057332" indent="0" algn="ctr">
              <a:buNone/>
              <a:defRPr sz="1200"/>
            </a:lvl7pPr>
            <a:lvl8pPr marL="2400220" indent="0" algn="ctr">
              <a:buNone/>
              <a:defRPr sz="1200"/>
            </a:lvl8pPr>
            <a:lvl9pPr marL="2743109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431717"/>
      </p:ext>
    </p:extLst>
  </p:cSld>
  <p:clrMapOvr>
    <a:masterClrMapping/>
  </p:clrMapOvr>
  <p:transition>
    <p:zoom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916420"/>
      </p:ext>
    </p:extLst>
  </p:cSld>
  <p:clrMapOvr>
    <a:masterClrMapping/>
  </p:clrMapOvr>
  <p:transition>
    <p:zoom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4589463"/>
            <a:ext cx="7886700" cy="1500188"/>
          </a:xfrm>
        </p:spPr>
        <p:txBody>
          <a:bodyPr/>
          <a:lstStyle>
            <a:lvl1pPr marL="0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1pPr>
            <a:lvl2pPr marL="34288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7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5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0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719791"/>
      </p:ext>
    </p:extLst>
  </p:cSld>
  <p:clrMapOvr>
    <a:masterClrMapping/>
  </p:clrMapOvr>
  <p:transition>
    <p:zo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6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974471"/>
      </p:ext>
    </p:extLst>
  </p:cSld>
  <p:clrMapOvr>
    <a:masterClrMapping/>
  </p:clrMapOvr>
  <p:transition>
    <p:zo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799" b="1"/>
            </a:lvl1pPr>
            <a:lvl2pPr marL="342888" indent="0">
              <a:buNone/>
              <a:defRPr sz="1500" b="1"/>
            </a:lvl2pPr>
            <a:lvl3pPr marL="685777" indent="0">
              <a:buNone/>
              <a:defRPr sz="1350" b="1"/>
            </a:lvl3pPr>
            <a:lvl4pPr marL="1028665" indent="0">
              <a:buNone/>
              <a:defRPr sz="1200" b="1"/>
            </a:lvl4pPr>
            <a:lvl5pPr marL="1371554" indent="0">
              <a:buNone/>
              <a:defRPr sz="1200" b="1"/>
            </a:lvl5pPr>
            <a:lvl6pPr marL="1714443" indent="0">
              <a:buNone/>
              <a:defRPr sz="1200" b="1"/>
            </a:lvl6pPr>
            <a:lvl7pPr marL="2057332" indent="0">
              <a:buNone/>
              <a:defRPr sz="1200" b="1"/>
            </a:lvl7pPr>
            <a:lvl8pPr marL="2400220" indent="0">
              <a:buNone/>
              <a:defRPr sz="1200" b="1"/>
            </a:lvl8pPr>
            <a:lvl9pPr marL="274310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799" b="1"/>
            </a:lvl1pPr>
            <a:lvl2pPr marL="342888" indent="0">
              <a:buNone/>
              <a:defRPr sz="1500" b="1"/>
            </a:lvl2pPr>
            <a:lvl3pPr marL="685777" indent="0">
              <a:buNone/>
              <a:defRPr sz="1350" b="1"/>
            </a:lvl3pPr>
            <a:lvl4pPr marL="1028665" indent="0">
              <a:buNone/>
              <a:defRPr sz="1200" b="1"/>
            </a:lvl4pPr>
            <a:lvl5pPr marL="1371554" indent="0">
              <a:buNone/>
              <a:defRPr sz="1200" b="1"/>
            </a:lvl5pPr>
            <a:lvl6pPr marL="1714443" indent="0">
              <a:buNone/>
              <a:defRPr sz="1200" b="1"/>
            </a:lvl6pPr>
            <a:lvl7pPr marL="2057332" indent="0">
              <a:buNone/>
              <a:defRPr sz="1200" b="1"/>
            </a:lvl7pPr>
            <a:lvl8pPr marL="2400220" indent="0">
              <a:buNone/>
              <a:defRPr sz="1200" b="1"/>
            </a:lvl8pPr>
            <a:lvl9pPr marL="274310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4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861101"/>
      </p:ext>
    </p:extLst>
  </p:cSld>
  <p:clrMapOvr>
    <a:masterClrMapping/>
  </p:clrMapOvr>
  <p:transition>
    <p:zo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694603"/>
      </p:ext>
    </p:extLst>
  </p:cSld>
  <p:clrMapOvr>
    <a:masterClrMapping/>
  </p:clrMapOvr>
  <p:transition>
    <p:zo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169931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9710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2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799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888" indent="0">
              <a:buNone/>
              <a:defRPr sz="1050"/>
            </a:lvl2pPr>
            <a:lvl3pPr marL="685777" indent="0">
              <a:buNone/>
              <a:defRPr sz="900"/>
            </a:lvl3pPr>
            <a:lvl4pPr marL="1028665" indent="0">
              <a:buNone/>
              <a:defRPr sz="750"/>
            </a:lvl4pPr>
            <a:lvl5pPr marL="1371554" indent="0">
              <a:buNone/>
              <a:defRPr sz="750"/>
            </a:lvl5pPr>
            <a:lvl6pPr marL="1714443" indent="0">
              <a:buNone/>
              <a:defRPr sz="750"/>
            </a:lvl6pPr>
            <a:lvl7pPr marL="2057332" indent="0">
              <a:buNone/>
              <a:defRPr sz="750"/>
            </a:lvl7pPr>
            <a:lvl8pPr marL="2400220" indent="0">
              <a:buNone/>
              <a:defRPr sz="750"/>
            </a:lvl8pPr>
            <a:lvl9pPr marL="2743109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746126"/>
      </p:ext>
    </p:extLst>
  </p:cSld>
  <p:clrMapOvr>
    <a:masterClrMapping/>
  </p:clrMapOvr>
  <p:transition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2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88" indent="0">
              <a:buNone/>
              <a:defRPr sz="2100"/>
            </a:lvl2pPr>
            <a:lvl3pPr marL="685777" indent="0">
              <a:buNone/>
              <a:defRPr sz="1799"/>
            </a:lvl3pPr>
            <a:lvl4pPr marL="1028665" indent="0">
              <a:buNone/>
              <a:defRPr sz="1500"/>
            </a:lvl4pPr>
            <a:lvl5pPr marL="1371554" indent="0">
              <a:buNone/>
              <a:defRPr sz="1500"/>
            </a:lvl5pPr>
            <a:lvl6pPr marL="1714443" indent="0">
              <a:buNone/>
              <a:defRPr sz="1500"/>
            </a:lvl6pPr>
            <a:lvl7pPr marL="2057332" indent="0">
              <a:buNone/>
              <a:defRPr sz="1500"/>
            </a:lvl7pPr>
            <a:lvl8pPr marL="2400220" indent="0">
              <a:buNone/>
              <a:defRPr sz="1500"/>
            </a:lvl8pPr>
            <a:lvl9pPr marL="2743109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888" indent="0">
              <a:buNone/>
              <a:defRPr sz="1050"/>
            </a:lvl2pPr>
            <a:lvl3pPr marL="685777" indent="0">
              <a:buNone/>
              <a:defRPr sz="900"/>
            </a:lvl3pPr>
            <a:lvl4pPr marL="1028665" indent="0">
              <a:buNone/>
              <a:defRPr sz="750"/>
            </a:lvl4pPr>
            <a:lvl5pPr marL="1371554" indent="0">
              <a:buNone/>
              <a:defRPr sz="750"/>
            </a:lvl5pPr>
            <a:lvl6pPr marL="1714443" indent="0">
              <a:buNone/>
              <a:defRPr sz="750"/>
            </a:lvl6pPr>
            <a:lvl7pPr marL="2057332" indent="0">
              <a:buNone/>
              <a:defRPr sz="750"/>
            </a:lvl7pPr>
            <a:lvl8pPr marL="2400220" indent="0">
              <a:buNone/>
              <a:defRPr sz="750"/>
            </a:lvl8pPr>
            <a:lvl9pPr marL="2743109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654149"/>
      </p:ext>
    </p:extLst>
  </p:cSld>
  <p:clrMapOvr>
    <a:masterClrMapping/>
  </p:clrMapOvr>
  <p:transition>
    <p:zo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084005"/>
      </p:ext>
    </p:extLst>
  </p:cSld>
  <p:clrMapOvr>
    <a:masterClrMapping/>
  </p:clrMapOvr>
  <p:transition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4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4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395670"/>
      </p:ext>
    </p:extLst>
  </p:cSld>
  <p:clrMapOvr>
    <a:masterClrMapping/>
  </p:clrMapOvr>
  <p:transition>
    <p:zoom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4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1799"/>
            </a:lvl1pPr>
            <a:lvl2pPr marL="342888" indent="0" algn="ctr">
              <a:buNone/>
              <a:defRPr sz="1500"/>
            </a:lvl2pPr>
            <a:lvl3pPr marL="685777" indent="0" algn="ctr">
              <a:buNone/>
              <a:defRPr sz="1350"/>
            </a:lvl3pPr>
            <a:lvl4pPr marL="1028665" indent="0" algn="ctr">
              <a:buNone/>
              <a:defRPr sz="1200"/>
            </a:lvl4pPr>
            <a:lvl5pPr marL="1371554" indent="0" algn="ctr">
              <a:buNone/>
              <a:defRPr sz="1200"/>
            </a:lvl5pPr>
            <a:lvl6pPr marL="1714443" indent="0" algn="ctr">
              <a:buNone/>
              <a:defRPr sz="1200"/>
            </a:lvl6pPr>
            <a:lvl7pPr marL="2057332" indent="0" algn="ctr">
              <a:buNone/>
              <a:defRPr sz="1200"/>
            </a:lvl7pPr>
            <a:lvl8pPr marL="2400220" indent="0" algn="ctr">
              <a:buNone/>
              <a:defRPr sz="1200"/>
            </a:lvl8pPr>
            <a:lvl9pPr marL="2743109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446370"/>
      </p:ext>
    </p:extLst>
  </p:cSld>
  <p:clrMapOvr>
    <a:masterClrMapping/>
  </p:clrMapOvr>
  <p:transition>
    <p:zoom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390021"/>
      </p:ext>
    </p:extLst>
  </p:cSld>
  <p:clrMapOvr>
    <a:masterClrMapping/>
  </p:clrMapOvr>
  <p:transition>
    <p:zoom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4589463"/>
            <a:ext cx="7886700" cy="1500188"/>
          </a:xfrm>
        </p:spPr>
        <p:txBody>
          <a:bodyPr/>
          <a:lstStyle>
            <a:lvl1pPr marL="0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1pPr>
            <a:lvl2pPr marL="34288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7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5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0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77900"/>
      </p:ext>
    </p:extLst>
  </p:cSld>
  <p:clrMapOvr>
    <a:masterClrMapping/>
  </p:clrMapOvr>
  <p:transition>
    <p:zoom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6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566429"/>
      </p:ext>
    </p:extLst>
  </p:cSld>
  <p:clrMapOvr>
    <a:masterClrMapping/>
  </p:clrMapOvr>
  <p:transition>
    <p:zoom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799" b="1"/>
            </a:lvl1pPr>
            <a:lvl2pPr marL="342888" indent="0">
              <a:buNone/>
              <a:defRPr sz="1500" b="1"/>
            </a:lvl2pPr>
            <a:lvl3pPr marL="685777" indent="0">
              <a:buNone/>
              <a:defRPr sz="1350" b="1"/>
            </a:lvl3pPr>
            <a:lvl4pPr marL="1028665" indent="0">
              <a:buNone/>
              <a:defRPr sz="1200" b="1"/>
            </a:lvl4pPr>
            <a:lvl5pPr marL="1371554" indent="0">
              <a:buNone/>
              <a:defRPr sz="1200" b="1"/>
            </a:lvl5pPr>
            <a:lvl6pPr marL="1714443" indent="0">
              <a:buNone/>
              <a:defRPr sz="1200" b="1"/>
            </a:lvl6pPr>
            <a:lvl7pPr marL="2057332" indent="0">
              <a:buNone/>
              <a:defRPr sz="1200" b="1"/>
            </a:lvl7pPr>
            <a:lvl8pPr marL="2400220" indent="0">
              <a:buNone/>
              <a:defRPr sz="1200" b="1"/>
            </a:lvl8pPr>
            <a:lvl9pPr marL="274310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799" b="1"/>
            </a:lvl1pPr>
            <a:lvl2pPr marL="342888" indent="0">
              <a:buNone/>
              <a:defRPr sz="1500" b="1"/>
            </a:lvl2pPr>
            <a:lvl3pPr marL="685777" indent="0">
              <a:buNone/>
              <a:defRPr sz="1350" b="1"/>
            </a:lvl3pPr>
            <a:lvl4pPr marL="1028665" indent="0">
              <a:buNone/>
              <a:defRPr sz="1200" b="1"/>
            </a:lvl4pPr>
            <a:lvl5pPr marL="1371554" indent="0">
              <a:buNone/>
              <a:defRPr sz="1200" b="1"/>
            </a:lvl5pPr>
            <a:lvl6pPr marL="1714443" indent="0">
              <a:buNone/>
              <a:defRPr sz="1200" b="1"/>
            </a:lvl6pPr>
            <a:lvl7pPr marL="2057332" indent="0">
              <a:buNone/>
              <a:defRPr sz="1200" b="1"/>
            </a:lvl7pPr>
            <a:lvl8pPr marL="2400220" indent="0">
              <a:buNone/>
              <a:defRPr sz="1200" b="1"/>
            </a:lvl8pPr>
            <a:lvl9pPr marL="274310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4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818212"/>
      </p:ext>
    </p:extLst>
  </p:cSld>
  <p:clrMapOvr>
    <a:masterClrMapping/>
  </p:clrMapOvr>
  <p:transition>
    <p:zoom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125505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7424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247027"/>
      </p:ext>
    </p:extLst>
  </p:cSld>
  <p:clrMapOvr>
    <a:masterClrMapping/>
  </p:clrMapOvr>
  <p:transition>
    <p:zoom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2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799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888" indent="0">
              <a:buNone/>
              <a:defRPr sz="1050"/>
            </a:lvl2pPr>
            <a:lvl3pPr marL="685777" indent="0">
              <a:buNone/>
              <a:defRPr sz="900"/>
            </a:lvl3pPr>
            <a:lvl4pPr marL="1028665" indent="0">
              <a:buNone/>
              <a:defRPr sz="750"/>
            </a:lvl4pPr>
            <a:lvl5pPr marL="1371554" indent="0">
              <a:buNone/>
              <a:defRPr sz="750"/>
            </a:lvl5pPr>
            <a:lvl6pPr marL="1714443" indent="0">
              <a:buNone/>
              <a:defRPr sz="750"/>
            </a:lvl6pPr>
            <a:lvl7pPr marL="2057332" indent="0">
              <a:buNone/>
              <a:defRPr sz="750"/>
            </a:lvl7pPr>
            <a:lvl8pPr marL="2400220" indent="0">
              <a:buNone/>
              <a:defRPr sz="750"/>
            </a:lvl8pPr>
            <a:lvl9pPr marL="2743109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532007"/>
      </p:ext>
    </p:extLst>
  </p:cSld>
  <p:clrMapOvr>
    <a:masterClrMapping/>
  </p:clrMapOvr>
  <p:transition>
    <p:zoom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2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88" indent="0">
              <a:buNone/>
              <a:defRPr sz="2100"/>
            </a:lvl2pPr>
            <a:lvl3pPr marL="685777" indent="0">
              <a:buNone/>
              <a:defRPr sz="1799"/>
            </a:lvl3pPr>
            <a:lvl4pPr marL="1028665" indent="0">
              <a:buNone/>
              <a:defRPr sz="1500"/>
            </a:lvl4pPr>
            <a:lvl5pPr marL="1371554" indent="0">
              <a:buNone/>
              <a:defRPr sz="1500"/>
            </a:lvl5pPr>
            <a:lvl6pPr marL="1714443" indent="0">
              <a:buNone/>
              <a:defRPr sz="1500"/>
            </a:lvl6pPr>
            <a:lvl7pPr marL="2057332" indent="0">
              <a:buNone/>
              <a:defRPr sz="1500"/>
            </a:lvl7pPr>
            <a:lvl8pPr marL="2400220" indent="0">
              <a:buNone/>
              <a:defRPr sz="1500"/>
            </a:lvl8pPr>
            <a:lvl9pPr marL="2743109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888" indent="0">
              <a:buNone/>
              <a:defRPr sz="1050"/>
            </a:lvl2pPr>
            <a:lvl3pPr marL="685777" indent="0">
              <a:buNone/>
              <a:defRPr sz="900"/>
            </a:lvl3pPr>
            <a:lvl4pPr marL="1028665" indent="0">
              <a:buNone/>
              <a:defRPr sz="750"/>
            </a:lvl4pPr>
            <a:lvl5pPr marL="1371554" indent="0">
              <a:buNone/>
              <a:defRPr sz="750"/>
            </a:lvl5pPr>
            <a:lvl6pPr marL="1714443" indent="0">
              <a:buNone/>
              <a:defRPr sz="750"/>
            </a:lvl6pPr>
            <a:lvl7pPr marL="2057332" indent="0">
              <a:buNone/>
              <a:defRPr sz="750"/>
            </a:lvl7pPr>
            <a:lvl8pPr marL="2400220" indent="0">
              <a:buNone/>
              <a:defRPr sz="750"/>
            </a:lvl8pPr>
            <a:lvl9pPr marL="2743109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531711"/>
      </p:ext>
    </p:extLst>
  </p:cSld>
  <p:clrMapOvr>
    <a:masterClrMapping/>
  </p:clrMapOvr>
  <p:transition>
    <p:zoom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139018"/>
      </p:ext>
    </p:extLst>
  </p:cSld>
  <p:clrMapOvr>
    <a:masterClrMapping/>
  </p:clrMapOvr>
  <p:transition>
    <p:zoom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4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4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895148"/>
      </p:ext>
    </p:extLst>
  </p:cSld>
  <p:clrMapOvr>
    <a:masterClrMapping/>
  </p:clrMapOvr>
  <p:transition>
    <p:zoom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4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1799"/>
            </a:lvl1pPr>
            <a:lvl2pPr marL="342888" indent="0" algn="ctr">
              <a:buNone/>
              <a:defRPr sz="1500"/>
            </a:lvl2pPr>
            <a:lvl3pPr marL="685777" indent="0" algn="ctr">
              <a:buNone/>
              <a:defRPr sz="1350"/>
            </a:lvl3pPr>
            <a:lvl4pPr marL="1028665" indent="0" algn="ctr">
              <a:buNone/>
              <a:defRPr sz="1200"/>
            </a:lvl4pPr>
            <a:lvl5pPr marL="1371554" indent="0" algn="ctr">
              <a:buNone/>
              <a:defRPr sz="1200"/>
            </a:lvl5pPr>
            <a:lvl6pPr marL="1714443" indent="0" algn="ctr">
              <a:buNone/>
              <a:defRPr sz="1200"/>
            </a:lvl6pPr>
            <a:lvl7pPr marL="2057332" indent="0" algn="ctr">
              <a:buNone/>
              <a:defRPr sz="1200"/>
            </a:lvl7pPr>
            <a:lvl8pPr marL="2400220" indent="0" algn="ctr">
              <a:buNone/>
              <a:defRPr sz="1200"/>
            </a:lvl8pPr>
            <a:lvl9pPr marL="2743109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916668"/>
      </p:ext>
    </p:extLst>
  </p:cSld>
  <p:clrMapOvr>
    <a:masterClrMapping/>
  </p:clrMapOvr>
  <p:transition>
    <p:zoom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549243"/>
      </p:ext>
    </p:extLst>
  </p:cSld>
  <p:clrMapOvr>
    <a:masterClrMapping/>
  </p:clrMapOvr>
  <p:transition>
    <p:zo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4589463"/>
            <a:ext cx="7886700" cy="1500188"/>
          </a:xfrm>
        </p:spPr>
        <p:txBody>
          <a:bodyPr/>
          <a:lstStyle>
            <a:lvl1pPr marL="0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1pPr>
            <a:lvl2pPr marL="34288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7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5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0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591780"/>
      </p:ext>
    </p:extLst>
  </p:cSld>
  <p:clrMapOvr>
    <a:masterClrMapping/>
  </p:clrMapOvr>
  <p:transition>
    <p:zo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6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123694"/>
      </p:ext>
    </p:extLst>
  </p:cSld>
  <p:clrMapOvr>
    <a:masterClrMapping/>
  </p:clrMapOvr>
  <p:transition>
    <p:zoom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799" b="1"/>
            </a:lvl1pPr>
            <a:lvl2pPr marL="342888" indent="0">
              <a:buNone/>
              <a:defRPr sz="1500" b="1"/>
            </a:lvl2pPr>
            <a:lvl3pPr marL="685777" indent="0">
              <a:buNone/>
              <a:defRPr sz="1350" b="1"/>
            </a:lvl3pPr>
            <a:lvl4pPr marL="1028665" indent="0">
              <a:buNone/>
              <a:defRPr sz="1200" b="1"/>
            </a:lvl4pPr>
            <a:lvl5pPr marL="1371554" indent="0">
              <a:buNone/>
              <a:defRPr sz="1200" b="1"/>
            </a:lvl5pPr>
            <a:lvl6pPr marL="1714443" indent="0">
              <a:buNone/>
              <a:defRPr sz="1200" b="1"/>
            </a:lvl6pPr>
            <a:lvl7pPr marL="2057332" indent="0">
              <a:buNone/>
              <a:defRPr sz="1200" b="1"/>
            </a:lvl7pPr>
            <a:lvl8pPr marL="2400220" indent="0">
              <a:buNone/>
              <a:defRPr sz="1200" b="1"/>
            </a:lvl8pPr>
            <a:lvl9pPr marL="274310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799" b="1"/>
            </a:lvl1pPr>
            <a:lvl2pPr marL="342888" indent="0">
              <a:buNone/>
              <a:defRPr sz="1500" b="1"/>
            </a:lvl2pPr>
            <a:lvl3pPr marL="685777" indent="0">
              <a:buNone/>
              <a:defRPr sz="1350" b="1"/>
            </a:lvl3pPr>
            <a:lvl4pPr marL="1028665" indent="0">
              <a:buNone/>
              <a:defRPr sz="1200" b="1"/>
            </a:lvl4pPr>
            <a:lvl5pPr marL="1371554" indent="0">
              <a:buNone/>
              <a:defRPr sz="1200" b="1"/>
            </a:lvl5pPr>
            <a:lvl6pPr marL="1714443" indent="0">
              <a:buNone/>
              <a:defRPr sz="1200" b="1"/>
            </a:lvl6pPr>
            <a:lvl7pPr marL="2057332" indent="0">
              <a:buNone/>
              <a:defRPr sz="1200" b="1"/>
            </a:lvl7pPr>
            <a:lvl8pPr marL="2400220" indent="0">
              <a:buNone/>
              <a:defRPr sz="1200" b="1"/>
            </a:lvl8pPr>
            <a:lvl9pPr marL="274310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4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227783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4186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870744"/>
      </p:ext>
    </p:extLst>
  </p:cSld>
  <p:clrMapOvr>
    <a:masterClrMapping/>
  </p:clrMapOvr>
  <p:transition>
    <p:zo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721057"/>
      </p:ext>
    </p:extLst>
  </p:cSld>
  <p:clrMapOvr>
    <a:masterClrMapping/>
  </p:clrMapOvr>
  <p:transition>
    <p:zo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2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799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888" indent="0">
              <a:buNone/>
              <a:defRPr sz="1050"/>
            </a:lvl2pPr>
            <a:lvl3pPr marL="685777" indent="0">
              <a:buNone/>
              <a:defRPr sz="900"/>
            </a:lvl3pPr>
            <a:lvl4pPr marL="1028665" indent="0">
              <a:buNone/>
              <a:defRPr sz="750"/>
            </a:lvl4pPr>
            <a:lvl5pPr marL="1371554" indent="0">
              <a:buNone/>
              <a:defRPr sz="750"/>
            </a:lvl5pPr>
            <a:lvl6pPr marL="1714443" indent="0">
              <a:buNone/>
              <a:defRPr sz="750"/>
            </a:lvl6pPr>
            <a:lvl7pPr marL="2057332" indent="0">
              <a:buNone/>
              <a:defRPr sz="750"/>
            </a:lvl7pPr>
            <a:lvl8pPr marL="2400220" indent="0">
              <a:buNone/>
              <a:defRPr sz="750"/>
            </a:lvl8pPr>
            <a:lvl9pPr marL="2743109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323602"/>
      </p:ext>
    </p:extLst>
  </p:cSld>
  <p:clrMapOvr>
    <a:masterClrMapping/>
  </p:clrMapOvr>
  <p:transition>
    <p:zo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2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88" indent="0">
              <a:buNone/>
              <a:defRPr sz="2100"/>
            </a:lvl2pPr>
            <a:lvl3pPr marL="685777" indent="0">
              <a:buNone/>
              <a:defRPr sz="1799"/>
            </a:lvl3pPr>
            <a:lvl4pPr marL="1028665" indent="0">
              <a:buNone/>
              <a:defRPr sz="1500"/>
            </a:lvl4pPr>
            <a:lvl5pPr marL="1371554" indent="0">
              <a:buNone/>
              <a:defRPr sz="1500"/>
            </a:lvl5pPr>
            <a:lvl6pPr marL="1714443" indent="0">
              <a:buNone/>
              <a:defRPr sz="1500"/>
            </a:lvl6pPr>
            <a:lvl7pPr marL="2057332" indent="0">
              <a:buNone/>
              <a:defRPr sz="1500"/>
            </a:lvl7pPr>
            <a:lvl8pPr marL="2400220" indent="0">
              <a:buNone/>
              <a:defRPr sz="1500"/>
            </a:lvl8pPr>
            <a:lvl9pPr marL="2743109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888" indent="0">
              <a:buNone/>
              <a:defRPr sz="1050"/>
            </a:lvl2pPr>
            <a:lvl3pPr marL="685777" indent="0">
              <a:buNone/>
              <a:defRPr sz="900"/>
            </a:lvl3pPr>
            <a:lvl4pPr marL="1028665" indent="0">
              <a:buNone/>
              <a:defRPr sz="750"/>
            </a:lvl4pPr>
            <a:lvl5pPr marL="1371554" indent="0">
              <a:buNone/>
              <a:defRPr sz="750"/>
            </a:lvl5pPr>
            <a:lvl6pPr marL="1714443" indent="0">
              <a:buNone/>
              <a:defRPr sz="750"/>
            </a:lvl6pPr>
            <a:lvl7pPr marL="2057332" indent="0">
              <a:buNone/>
              <a:defRPr sz="750"/>
            </a:lvl7pPr>
            <a:lvl8pPr marL="2400220" indent="0">
              <a:buNone/>
              <a:defRPr sz="750"/>
            </a:lvl8pPr>
            <a:lvl9pPr marL="2743109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913590"/>
      </p:ext>
    </p:extLst>
  </p:cSld>
  <p:clrMapOvr>
    <a:masterClrMapping/>
  </p:clrMapOvr>
  <p:transition>
    <p:zo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69816"/>
      </p:ext>
    </p:extLst>
  </p:cSld>
  <p:clrMapOvr>
    <a:masterClrMapping/>
  </p:clrMapOvr>
  <p:transition>
    <p:zo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4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4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325229"/>
      </p:ext>
    </p:extLst>
  </p:cSld>
  <p:clrMapOvr>
    <a:masterClrMapping/>
  </p:clrMapOvr>
  <p:transition>
    <p:zo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4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2"/>
          </a:xfrm>
        </p:spPr>
        <p:txBody>
          <a:bodyPr/>
          <a:lstStyle>
            <a:lvl1pPr marL="0" indent="0" algn="ctr">
              <a:buNone/>
              <a:defRPr sz="1799"/>
            </a:lvl1pPr>
            <a:lvl2pPr marL="342888" indent="0" algn="ctr">
              <a:buNone/>
              <a:defRPr sz="1500"/>
            </a:lvl2pPr>
            <a:lvl3pPr marL="685777" indent="0" algn="ctr">
              <a:buNone/>
              <a:defRPr sz="1350"/>
            </a:lvl3pPr>
            <a:lvl4pPr marL="1028665" indent="0" algn="ctr">
              <a:buNone/>
              <a:defRPr sz="1200"/>
            </a:lvl4pPr>
            <a:lvl5pPr marL="1371554" indent="0" algn="ctr">
              <a:buNone/>
              <a:defRPr sz="1200"/>
            </a:lvl5pPr>
            <a:lvl6pPr marL="1714443" indent="0" algn="ctr">
              <a:buNone/>
              <a:defRPr sz="1200"/>
            </a:lvl6pPr>
            <a:lvl7pPr marL="2057332" indent="0" algn="ctr">
              <a:buNone/>
              <a:defRPr sz="1200"/>
            </a:lvl7pPr>
            <a:lvl8pPr marL="2400220" indent="0" algn="ctr">
              <a:buNone/>
              <a:defRPr sz="1200"/>
            </a:lvl8pPr>
            <a:lvl9pPr marL="2743109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100868"/>
      </p:ext>
    </p:extLst>
  </p:cSld>
  <p:clrMapOvr>
    <a:masterClrMapping/>
  </p:clrMapOvr>
  <p:transition>
    <p:zo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928149"/>
      </p:ext>
    </p:extLst>
  </p:cSld>
  <p:clrMapOvr>
    <a:masterClrMapping/>
  </p:clrMapOvr>
  <p:transition>
    <p:zo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4589463"/>
            <a:ext cx="7886700" cy="1500188"/>
          </a:xfrm>
        </p:spPr>
        <p:txBody>
          <a:bodyPr/>
          <a:lstStyle>
            <a:lvl1pPr marL="0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1pPr>
            <a:lvl2pPr marL="34288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7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5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0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289326"/>
      </p:ext>
    </p:extLst>
  </p:cSld>
  <p:clrMapOvr>
    <a:masterClrMapping/>
  </p:clrMapOvr>
  <p:transition>
    <p:zo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6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6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775696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96772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799" b="1"/>
            </a:lvl1pPr>
            <a:lvl2pPr marL="342888" indent="0">
              <a:buNone/>
              <a:defRPr sz="1500" b="1"/>
            </a:lvl2pPr>
            <a:lvl3pPr marL="685777" indent="0">
              <a:buNone/>
              <a:defRPr sz="1350" b="1"/>
            </a:lvl3pPr>
            <a:lvl4pPr marL="1028665" indent="0">
              <a:buNone/>
              <a:defRPr sz="1200" b="1"/>
            </a:lvl4pPr>
            <a:lvl5pPr marL="1371554" indent="0">
              <a:buNone/>
              <a:defRPr sz="1200" b="1"/>
            </a:lvl5pPr>
            <a:lvl6pPr marL="1714443" indent="0">
              <a:buNone/>
              <a:defRPr sz="1200" b="1"/>
            </a:lvl6pPr>
            <a:lvl7pPr marL="2057332" indent="0">
              <a:buNone/>
              <a:defRPr sz="1200" b="1"/>
            </a:lvl7pPr>
            <a:lvl8pPr marL="2400220" indent="0">
              <a:buNone/>
              <a:defRPr sz="1200" b="1"/>
            </a:lvl8pPr>
            <a:lvl9pPr marL="274310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4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799" b="1"/>
            </a:lvl1pPr>
            <a:lvl2pPr marL="342888" indent="0">
              <a:buNone/>
              <a:defRPr sz="1500" b="1"/>
            </a:lvl2pPr>
            <a:lvl3pPr marL="685777" indent="0">
              <a:buNone/>
              <a:defRPr sz="1350" b="1"/>
            </a:lvl3pPr>
            <a:lvl4pPr marL="1028665" indent="0">
              <a:buNone/>
              <a:defRPr sz="1200" b="1"/>
            </a:lvl4pPr>
            <a:lvl5pPr marL="1371554" indent="0">
              <a:buNone/>
              <a:defRPr sz="1200" b="1"/>
            </a:lvl5pPr>
            <a:lvl6pPr marL="1714443" indent="0">
              <a:buNone/>
              <a:defRPr sz="1200" b="1"/>
            </a:lvl6pPr>
            <a:lvl7pPr marL="2057332" indent="0">
              <a:buNone/>
              <a:defRPr sz="1200" b="1"/>
            </a:lvl7pPr>
            <a:lvl8pPr marL="2400220" indent="0">
              <a:buNone/>
              <a:defRPr sz="1200" b="1"/>
            </a:lvl8pPr>
            <a:lvl9pPr marL="274310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4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999654"/>
      </p:ext>
    </p:extLst>
  </p:cSld>
  <p:clrMapOvr>
    <a:masterClrMapping/>
  </p:clrMapOvr>
  <p:transition>
    <p:zoom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602477"/>
      </p:ext>
    </p:extLst>
  </p:cSld>
  <p:clrMapOvr>
    <a:masterClrMapping/>
  </p:clrMapOvr>
  <p:transition>
    <p:zo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43711"/>
      </p:ext>
    </p:extLst>
  </p:cSld>
  <p:clrMapOvr>
    <a:masterClrMapping/>
  </p:clrMapOvr>
  <p:transition>
    <p:zo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2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799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888" indent="0">
              <a:buNone/>
              <a:defRPr sz="1050"/>
            </a:lvl2pPr>
            <a:lvl3pPr marL="685777" indent="0">
              <a:buNone/>
              <a:defRPr sz="900"/>
            </a:lvl3pPr>
            <a:lvl4pPr marL="1028665" indent="0">
              <a:buNone/>
              <a:defRPr sz="750"/>
            </a:lvl4pPr>
            <a:lvl5pPr marL="1371554" indent="0">
              <a:buNone/>
              <a:defRPr sz="750"/>
            </a:lvl5pPr>
            <a:lvl6pPr marL="1714443" indent="0">
              <a:buNone/>
              <a:defRPr sz="750"/>
            </a:lvl6pPr>
            <a:lvl7pPr marL="2057332" indent="0">
              <a:buNone/>
              <a:defRPr sz="750"/>
            </a:lvl7pPr>
            <a:lvl8pPr marL="2400220" indent="0">
              <a:buNone/>
              <a:defRPr sz="750"/>
            </a:lvl8pPr>
            <a:lvl9pPr marL="2743109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994817"/>
      </p:ext>
    </p:extLst>
  </p:cSld>
  <p:clrMapOvr>
    <a:masterClrMapping/>
  </p:clrMapOvr>
  <p:transition>
    <p:zo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2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88" indent="0">
              <a:buNone/>
              <a:defRPr sz="2100"/>
            </a:lvl2pPr>
            <a:lvl3pPr marL="685777" indent="0">
              <a:buNone/>
              <a:defRPr sz="1799"/>
            </a:lvl3pPr>
            <a:lvl4pPr marL="1028665" indent="0">
              <a:buNone/>
              <a:defRPr sz="1500"/>
            </a:lvl4pPr>
            <a:lvl5pPr marL="1371554" indent="0">
              <a:buNone/>
              <a:defRPr sz="1500"/>
            </a:lvl5pPr>
            <a:lvl6pPr marL="1714443" indent="0">
              <a:buNone/>
              <a:defRPr sz="1500"/>
            </a:lvl6pPr>
            <a:lvl7pPr marL="2057332" indent="0">
              <a:buNone/>
              <a:defRPr sz="1500"/>
            </a:lvl7pPr>
            <a:lvl8pPr marL="2400220" indent="0">
              <a:buNone/>
              <a:defRPr sz="1500"/>
            </a:lvl8pPr>
            <a:lvl9pPr marL="2743109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399"/>
            <a:ext cx="2949178" cy="3811589"/>
          </a:xfrm>
        </p:spPr>
        <p:txBody>
          <a:bodyPr/>
          <a:lstStyle>
            <a:lvl1pPr marL="0" indent="0">
              <a:buNone/>
              <a:defRPr sz="1200"/>
            </a:lvl1pPr>
            <a:lvl2pPr marL="342888" indent="0">
              <a:buNone/>
              <a:defRPr sz="1050"/>
            </a:lvl2pPr>
            <a:lvl3pPr marL="685777" indent="0">
              <a:buNone/>
              <a:defRPr sz="900"/>
            </a:lvl3pPr>
            <a:lvl4pPr marL="1028665" indent="0">
              <a:buNone/>
              <a:defRPr sz="750"/>
            </a:lvl4pPr>
            <a:lvl5pPr marL="1371554" indent="0">
              <a:buNone/>
              <a:defRPr sz="750"/>
            </a:lvl5pPr>
            <a:lvl6pPr marL="1714443" indent="0">
              <a:buNone/>
              <a:defRPr sz="750"/>
            </a:lvl6pPr>
            <a:lvl7pPr marL="2057332" indent="0">
              <a:buNone/>
              <a:defRPr sz="750"/>
            </a:lvl7pPr>
            <a:lvl8pPr marL="2400220" indent="0">
              <a:buNone/>
              <a:defRPr sz="750"/>
            </a:lvl8pPr>
            <a:lvl9pPr marL="2743109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889058"/>
      </p:ext>
    </p:extLst>
  </p:cSld>
  <p:clrMapOvr>
    <a:masterClrMapping/>
  </p:clrMapOvr>
  <p:transition>
    <p:zo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160260"/>
      </p:ext>
    </p:extLst>
  </p:cSld>
  <p:clrMapOvr>
    <a:masterClrMapping/>
  </p:clrMapOvr>
  <p:transition>
    <p:zo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4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4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98136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969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951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FDCC-7BD0-4E70-89DE-1B8CDDB1CD0A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8A0075-3EF2-44AF-87B5-0734599B5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089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EFDCC-7BD0-4E70-89DE-1B8CDDB1CD0A}" type="datetimeFigureOut">
              <a:rPr lang="en-US" smtClean="0"/>
              <a:t>10/31/2021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8A0075-3EF2-44AF-87B5-0734599B5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026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400">
              <a:defRPr/>
            </a:pPr>
            <a:fld id="{0D55C0FA-E989-4DFA-B71F-1D19CE7203B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400">
                <a:defRPr/>
              </a:pPr>
              <a:t>10/31/2021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9144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343B4055-F5A8-4A7E-AB62-8800B61A5A69}" type="slidenum">
              <a:rPr lang="en-US" smtClean="0"/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2785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956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zoom/>
  </p:transition>
  <p:txStyles>
    <p:titleStyle>
      <a:lvl1pPr algn="l" defTabSz="68577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5" indent="-171445" algn="l" defTabSz="68577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3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857222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10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98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87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75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64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2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8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4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3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09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8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zoom/>
  </p:transition>
  <p:txStyles>
    <p:titleStyle>
      <a:lvl1pPr algn="l" defTabSz="68577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5" indent="-171445" algn="l" defTabSz="68577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3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857222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10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98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87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75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64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2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8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4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3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09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141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zoom/>
  </p:transition>
  <p:txStyles>
    <p:titleStyle>
      <a:lvl1pPr algn="l" defTabSz="68577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5" indent="-171445" algn="l" defTabSz="68577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3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857222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10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98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87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75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64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2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8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4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3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09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6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4706B-4EC2-4241-A08F-856E1DF1720A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31/10/2021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CA0B7-17DD-491B-8152-B34799E506E7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533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zoom/>
  </p:transition>
  <p:txStyles>
    <p:titleStyle>
      <a:lvl1pPr algn="l" defTabSz="68577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5" indent="-171445" algn="l" defTabSz="68577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3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857222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10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98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87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75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64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52" indent="-171445" algn="l" defTabSz="68577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8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77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65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54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43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32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20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09" algn="l" defTabSz="68577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3.png"/><Relationship Id="rId7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7.pn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microsoft.com/office/2007/relationships/hdphoto" Target="../media/hdphoto5.wdp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0A973F-72CF-4DDE-AF29-37432A851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57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7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5" name="Picture 5" descr="Trò chơi powerpoint - Hái tá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8" y="201352"/>
            <a:ext cx="8543499" cy="6408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49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A8715DC-2445-4D00-BDEB-C0D36CC95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4" y="186100"/>
            <a:ext cx="2441848" cy="10285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2B3F170-6756-4B8F-891C-CC7D7BA93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787" y="1264618"/>
            <a:ext cx="1883355" cy="818561"/>
          </a:xfrm>
          <a:prstGeom prst="rect">
            <a:avLst/>
          </a:prstGeom>
        </p:spPr>
      </p:pic>
      <p:sp>
        <p:nvSpPr>
          <p:cNvPr id="13" name="Rounded Rectangle 6">
            <a:extLst>
              <a:ext uri="{FF2B5EF4-FFF2-40B4-BE49-F238E27FC236}">
                <a16:creationId xmlns:a16="http://schemas.microsoft.com/office/drawing/2014/main" id="{969C0886-5A8E-43B1-ADCD-1F37B8C57A01}"/>
              </a:ext>
            </a:extLst>
          </p:cNvPr>
          <p:cNvSpPr/>
          <p:nvPr/>
        </p:nvSpPr>
        <p:spPr>
          <a:xfrm>
            <a:off x="1815151" y="4566760"/>
            <a:ext cx="3944203" cy="119259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     +    1 =  </a:t>
            </a:r>
            <a:endParaRPr lang="en-US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ounded Rectangle 10">
            <a:extLst>
              <a:ext uri="{FF2B5EF4-FFF2-40B4-BE49-F238E27FC236}">
                <a16:creationId xmlns:a16="http://schemas.microsoft.com/office/drawing/2014/main" id="{9D839161-2BE2-44CC-A1CF-4FA5FCB7BDC0}"/>
              </a:ext>
            </a:extLst>
          </p:cNvPr>
          <p:cNvSpPr/>
          <p:nvPr/>
        </p:nvSpPr>
        <p:spPr>
          <a:xfrm>
            <a:off x="5456004" y="4566760"/>
            <a:ext cx="972092" cy="1075215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10">
            <a:extLst>
              <a:ext uri="{FF2B5EF4-FFF2-40B4-BE49-F238E27FC236}">
                <a16:creationId xmlns:a16="http://schemas.microsoft.com/office/drawing/2014/main" id="{9D839161-2BE2-44CC-A1CF-4FA5FCB7BDC0}"/>
              </a:ext>
            </a:extLst>
          </p:cNvPr>
          <p:cNvSpPr/>
          <p:nvPr/>
        </p:nvSpPr>
        <p:spPr>
          <a:xfrm>
            <a:off x="5572010" y="4678561"/>
            <a:ext cx="740080" cy="85161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1028" name="Picture 4" descr="Hình ảnh quả táo đỏ tươi | Thư viện stock vector đẹp miễn phí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142" y="1892840"/>
            <a:ext cx="2337630" cy="239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áo xanh nhập khẩu 1kg-cửa hàng trái cây nhập khẩ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698" y="1892840"/>
            <a:ext cx="2471312" cy="2536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4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5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A8715DC-2445-4D00-BDEB-C0D36CC95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4" y="186100"/>
            <a:ext cx="2441848" cy="10285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2B3F170-6756-4B8F-891C-CC7D7BA93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787" y="1264618"/>
            <a:ext cx="1883355" cy="818561"/>
          </a:xfrm>
          <a:prstGeom prst="rect">
            <a:avLst/>
          </a:prstGeom>
        </p:spPr>
      </p:pic>
      <p:sp>
        <p:nvSpPr>
          <p:cNvPr id="13" name="Rounded Rectangle 6">
            <a:extLst>
              <a:ext uri="{FF2B5EF4-FFF2-40B4-BE49-F238E27FC236}">
                <a16:creationId xmlns:a16="http://schemas.microsoft.com/office/drawing/2014/main" id="{969C0886-5A8E-43B1-ADCD-1F37B8C57A01}"/>
              </a:ext>
            </a:extLst>
          </p:cNvPr>
          <p:cNvSpPr/>
          <p:nvPr/>
        </p:nvSpPr>
        <p:spPr>
          <a:xfrm>
            <a:off x="1815151" y="4566760"/>
            <a:ext cx="3944203" cy="119259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+    1 =  </a:t>
            </a:r>
            <a:endParaRPr lang="en-US" sz="4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ounded Rectangle 10">
            <a:extLst>
              <a:ext uri="{FF2B5EF4-FFF2-40B4-BE49-F238E27FC236}">
                <a16:creationId xmlns:a16="http://schemas.microsoft.com/office/drawing/2014/main" id="{9D839161-2BE2-44CC-A1CF-4FA5FCB7BDC0}"/>
              </a:ext>
            </a:extLst>
          </p:cNvPr>
          <p:cNvSpPr/>
          <p:nvPr/>
        </p:nvSpPr>
        <p:spPr>
          <a:xfrm>
            <a:off x="5456004" y="4566760"/>
            <a:ext cx="972092" cy="1075215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10">
            <a:extLst>
              <a:ext uri="{FF2B5EF4-FFF2-40B4-BE49-F238E27FC236}">
                <a16:creationId xmlns:a16="http://schemas.microsoft.com/office/drawing/2014/main" id="{9D839161-2BE2-44CC-A1CF-4FA5FCB7BDC0}"/>
              </a:ext>
            </a:extLst>
          </p:cNvPr>
          <p:cNvSpPr/>
          <p:nvPr/>
        </p:nvSpPr>
        <p:spPr>
          <a:xfrm>
            <a:off x="5572010" y="4678561"/>
            <a:ext cx="740080" cy="85161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ình ảnh quả táo đỏ tươi | Thư viện stock vector đẹp miễn phí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151" y="2157903"/>
            <a:ext cx="1973908" cy="201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áo xanh nhập khẩu 1kg-cửa hàng trái cây nhập khẩ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004" y="2111798"/>
            <a:ext cx="2200416" cy="225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ình ảnh quả táo đỏ tươi | Thư viện stock vector đẹp miễn phí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386" y="2157903"/>
            <a:ext cx="2015624" cy="2061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52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5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A8715DC-2445-4D00-BDEB-C0D36CC95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4" y="186100"/>
            <a:ext cx="2441848" cy="10285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2B3F170-6756-4B8F-891C-CC7D7BA93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787" y="1264618"/>
            <a:ext cx="1883355" cy="818561"/>
          </a:xfrm>
          <a:prstGeom prst="rect">
            <a:avLst/>
          </a:prstGeom>
        </p:spPr>
      </p:pic>
      <p:sp>
        <p:nvSpPr>
          <p:cNvPr id="13" name="Rounded Rectangle 6">
            <a:extLst>
              <a:ext uri="{FF2B5EF4-FFF2-40B4-BE49-F238E27FC236}">
                <a16:creationId xmlns:a16="http://schemas.microsoft.com/office/drawing/2014/main" id="{969C0886-5A8E-43B1-ADCD-1F37B8C57A01}"/>
              </a:ext>
            </a:extLst>
          </p:cNvPr>
          <p:cNvSpPr/>
          <p:nvPr/>
        </p:nvSpPr>
        <p:spPr>
          <a:xfrm>
            <a:off x="1713115" y="5157478"/>
            <a:ext cx="3944203" cy="119259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+    1 =  </a:t>
            </a:r>
            <a:endParaRPr lang="en-US" sz="4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ounded Rectangle 10">
            <a:extLst>
              <a:ext uri="{FF2B5EF4-FFF2-40B4-BE49-F238E27FC236}">
                <a16:creationId xmlns:a16="http://schemas.microsoft.com/office/drawing/2014/main" id="{9D839161-2BE2-44CC-A1CF-4FA5FCB7BDC0}"/>
              </a:ext>
            </a:extLst>
          </p:cNvPr>
          <p:cNvSpPr/>
          <p:nvPr/>
        </p:nvSpPr>
        <p:spPr>
          <a:xfrm>
            <a:off x="5456004" y="5157478"/>
            <a:ext cx="972092" cy="1075215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10">
            <a:extLst>
              <a:ext uri="{FF2B5EF4-FFF2-40B4-BE49-F238E27FC236}">
                <a16:creationId xmlns:a16="http://schemas.microsoft.com/office/drawing/2014/main" id="{9D839161-2BE2-44CC-A1CF-4FA5FCB7BDC0}"/>
              </a:ext>
            </a:extLst>
          </p:cNvPr>
          <p:cNvSpPr/>
          <p:nvPr/>
        </p:nvSpPr>
        <p:spPr>
          <a:xfrm>
            <a:off x="5572010" y="5269279"/>
            <a:ext cx="740080" cy="85161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ình ảnh quả táo đỏ tươi | Thư viện stock vector đẹp miễn phí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598" y="2886261"/>
            <a:ext cx="1973908" cy="201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áo xanh nhập khẩu 1kg-cửa hàng trái cây nhập khẩ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77" b="93299" l="7584" r="906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004" y="2111798"/>
            <a:ext cx="2200416" cy="225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ình ảnh quả táo đỏ tươi | Thư viện stock vector đẹp miễn phí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361" y="987223"/>
            <a:ext cx="2015624" cy="2061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ình ảnh quả táo đỏ tươi | Thư viện stock vector đẹp miễn phí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119" l="0" r="945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380" y="2886261"/>
            <a:ext cx="2015624" cy="2061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82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5" grpId="0" animBg="1"/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A8715DC-2445-4D00-BDEB-C0D36CC957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4" y="186100"/>
            <a:ext cx="2441848" cy="10285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2B3F170-6756-4B8F-891C-CC7D7BA930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787" y="1264618"/>
            <a:ext cx="1883355" cy="818561"/>
          </a:xfrm>
          <a:prstGeom prst="rect">
            <a:avLst/>
          </a:prstGeom>
        </p:spPr>
      </p:pic>
      <p:sp>
        <p:nvSpPr>
          <p:cNvPr id="13" name="Rounded Rectangle 6">
            <a:extLst>
              <a:ext uri="{FF2B5EF4-FFF2-40B4-BE49-F238E27FC236}">
                <a16:creationId xmlns:a16="http://schemas.microsoft.com/office/drawing/2014/main" id="{969C0886-5A8E-43B1-ADCD-1F37B8C57A01}"/>
              </a:ext>
            </a:extLst>
          </p:cNvPr>
          <p:cNvSpPr/>
          <p:nvPr/>
        </p:nvSpPr>
        <p:spPr>
          <a:xfrm>
            <a:off x="1713115" y="5157478"/>
            <a:ext cx="3944203" cy="119259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     +    4 =  </a:t>
            </a:r>
            <a:endParaRPr lang="en-US" sz="4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ounded Rectangle 10">
            <a:extLst>
              <a:ext uri="{FF2B5EF4-FFF2-40B4-BE49-F238E27FC236}">
                <a16:creationId xmlns:a16="http://schemas.microsoft.com/office/drawing/2014/main" id="{9D839161-2BE2-44CC-A1CF-4FA5FCB7BDC0}"/>
              </a:ext>
            </a:extLst>
          </p:cNvPr>
          <p:cNvSpPr/>
          <p:nvPr/>
        </p:nvSpPr>
        <p:spPr>
          <a:xfrm>
            <a:off x="5456004" y="5157478"/>
            <a:ext cx="972092" cy="1075215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10">
            <a:extLst>
              <a:ext uri="{FF2B5EF4-FFF2-40B4-BE49-F238E27FC236}">
                <a16:creationId xmlns:a16="http://schemas.microsoft.com/office/drawing/2014/main" id="{9D839161-2BE2-44CC-A1CF-4FA5FCB7BDC0}"/>
              </a:ext>
            </a:extLst>
          </p:cNvPr>
          <p:cNvSpPr/>
          <p:nvPr/>
        </p:nvSpPr>
        <p:spPr>
          <a:xfrm>
            <a:off x="5572010" y="5269279"/>
            <a:ext cx="740080" cy="85161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pic>
        <p:nvPicPr>
          <p:cNvPr id="1030" name="Picture 6" descr="Táo xanh nhập khẩu 1kg-cửa hàng trái cây nhập khẩ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77" b="93299" l="7584" r="906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318" y="788619"/>
            <a:ext cx="2200416" cy="225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ình ảnh quả táo đỏ tươi | Thư viện stock vector đẹp miễn phí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9119" l="0" r="945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088" y="2589817"/>
            <a:ext cx="2015624" cy="2061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Táo xanh nhập khẩu 1kg-cửa hàng trái cây nhập khẩ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77" b="93299" l="7584" r="906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11" y="2781470"/>
            <a:ext cx="2200416" cy="225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Táo xanh nhập khẩu 1kg-cửa hàng trái cây nhập khẩ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77" b="93299" l="7584" r="906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634" y="2842950"/>
            <a:ext cx="2200416" cy="225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Táo xanh nhập khẩu 1kg-cửa hàng trái cây nhập khẩ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577" b="93299" l="7584" r="906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227" y="785297"/>
            <a:ext cx="2200416" cy="225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7403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5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5" name="Picture 5" descr="Trò chơi powerpoint - Hái tá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01353"/>
            <a:ext cx="8515350" cy="626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4507" y="986567"/>
            <a:ext cx="4630843" cy="2348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86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6">
            <a:extLst>
              <a:ext uri="{FF2B5EF4-FFF2-40B4-BE49-F238E27FC236}">
                <a16:creationId xmlns:a16="http://schemas.microsoft.com/office/drawing/2014/main" id="{969C0886-5A8E-43B1-ADCD-1F37B8C57A01}"/>
              </a:ext>
            </a:extLst>
          </p:cNvPr>
          <p:cNvSpPr/>
          <p:nvPr/>
        </p:nvSpPr>
        <p:spPr>
          <a:xfrm>
            <a:off x="1323832" y="633030"/>
            <a:ext cx="3944203" cy="119259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     +    1  =  2  </a:t>
            </a:r>
            <a:endParaRPr lang="en-US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969C0886-5A8E-43B1-ADCD-1F37B8C57A01}"/>
              </a:ext>
            </a:extLst>
          </p:cNvPr>
          <p:cNvSpPr/>
          <p:nvPr/>
        </p:nvSpPr>
        <p:spPr>
          <a:xfrm>
            <a:off x="1323831" y="1730091"/>
            <a:ext cx="3944203" cy="119259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     +    1  =  3  </a:t>
            </a:r>
            <a:endParaRPr lang="en-US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969C0886-5A8E-43B1-ADCD-1F37B8C57A01}"/>
              </a:ext>
            </a:extLst>
          </p:cNvPr>
          <p:cNvSpPr/>
          <p:nvPr/>
        </p:nvSpPr>
        <p:spPr>
          <a:xfrm>
            <a:off x="1323830" y="2827152"/>
            <a:ext cx="3944203" cy="119259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     +    1  =  4  </a:t>
            </a:r>
            <a:endParaRPr lang="en-US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69C0886-5A8E-43B1-ADCD-1F37B8C57A01}"/>
              </a:ext>
            </a:extLst>
          </p:cNvPr>
          <p:cNvSpPr/>
          <p:nvPr/>
        </p:nvSpPr>
        <p:spPr>
          <a:xfrm>
            <a:off x="1323829" y="4019747"/>
            <a:ext cx="3944203" cy="119259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+    4  =  5  </a:t>
            </a:r>
            <a:endParaRPr lang="en-US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306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24" y="2556061"/>
            <a:ext cx="3192276" cy="159613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828181" y="1236121"/>
            <a:ext cx="860834" cy="399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999" dirty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2. </a:t>
            </a:r>
            <a:r>
              <a:rPr lang="en-GB" sz="1999" dirty="0" err="1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Số</a:t>
            </a:r>
            <a:r>
              <a:rPr lang="en-GB" sz="1999" dirty="0">
                <a:solidFill>
                  <a:srgbClr val="40505E"/>
                </a:solidFill>
                <a:latin typeface="Lato" panose="020F0502020204030203" pitchFamily="34" charset="0"/>
                <a:cs typeface="Lato" panose="020F0502020204030203" pitchFamily="34" charset="0"/>
              </a:rPr>
              <a:t> 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t="1101"/>
          <a:stretch/>
        </p:blipFill>
        <p:spPr>
          <a:xfrm>
            <a:off x="3760878" y="1875898"/>
            <a:ext cx="5045334" cy="378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98506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/>
          <p:cNvGrpSpPr/>
          <p:nvPr/>
        </p:nvGrpSpPr>
        <p:grpSpPr>
          <a:xfrm>
            <a:off x="2961628" y="4746747"/>
            <a:ext cx="598775" cy="613336"/>
            <a:chOff x="7632352" y="2681286"/>
            <a:chExt cx="405942" cy="415815"/>
          </a:xfrm>
        </p:grpSpPr>
        <p:sp>
          <p:nvSpPr>
            <p:cNvPr id="5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5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599" b="1" dirty="0">
                  <a:solidFill>
                    <a:srgbClr val="4472C4"/>
                  </a:solidFill>
                  <a:latin typeface="Lato"/>
                  <a:cs typeface="Lato" panose="020F0502020204030203" pitchFamily="34" charset="0"/>
                </a:rPr>
                <a:t>2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33" y="1489153"/>
            <a:ext cx="1669848" cy="834925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5363310" y="4746747"/>
            <a:ext cx="598775" cy="613336"/>
            <a:chOff x="7632352" y="2681286"/>
            <a:chExt cx="405942" cy="415815"/>
          </a:xfrm>
        </p:grpSpPr>
        <p:sp>
          <p:nvSpPr>
            <p:cNvPr id="2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2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599" b="1" dirty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</a:p>
          </p:txBody>
        </p:sp>
      </p:grp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483488" y="2448529"/>
            <a:ext cx="484069" cy="43141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399" dirty="0">
                <a:solidFill>
                  <a:prstClr val="black"/>
                </a:solidFill>
                <a:latin typeface="Lato" panose="020F0502020204030203" pitchFamily="34" charset="0"/>
                <a:cs typeface="Lato" panose="020F0502020204030203" pitchFamily="34" charset="0"/>
              </a:rPr>
              <a:t>a)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1185656" y="2448529"/>
            <a:ext cx="1775972" cy="1775971"/>
            <a:chOff x="1094844" y="1625599"/>
            <a:chExt cx="1776589" cy="1776588"/>
          </a:xfrm>
        </p:grpSpPr>
        <p:sp>
          <p:nvSpPr>
            <p:cNvPr id="41" name="Oval 40"/>
            <p:cNvSpPr/>
            <p:nvPr/>
          </p:nvSpPr>
          <p:spPr>
            <a:xfrm>
              <a:off x="1896533" y="2472267"/>
              <a:ext cx="259645" cy="25964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prstClr val="white"/>
                </a:solidFill>
              </a:endParaRPr>
            </a:p>
          </p:txBody>
        </p:sp>
        <p:pic>
          <p:nvPicPr>
            <p:cNvPr id="3074" name="Picture 2" descr="F:\AAA-LÀM ẢNH SLIDE\Bai10-HĐ1-2a(1)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94844" y="1625599"/>
              <a:ext cx="1776589" cy="1776588"/>
            </a:xfrm>
            <a:prstGeom prst="rect">
              <a:avLst/>
            </a:prstGeom>
            <a:noFill/>
          </p:spPr>
        </p:pic>
      </p:grpSp>
      <p:grpSp>
        <p:nvGrpSpPr>
          <p:cNvPr id="47" name="Group 46"/>
          <p:cNvGrpSpPr/>
          <p:nvPr/>
        </p:nvGrpSpPr>
        <p:grpSpPr>
          <a:xfrm>
            <a:off x="2812808" y="2501437"/>
            <a:ext cx="1775972" cy="1775971"/>
            <a:chOff x="2630134" y="1625599"/>
            <a:chExt cx="1776589" cy="1776588"/>
          </a:xfrm>
        </p:grpSpPr>
        <p:sp>
          <p:nvSpPr>
            <p:cNvPr id="42" name="Oval 41"/>
            <p:cNvSpPr/>
            <p:nvPr/>
          </p:nvSpPr>
          <p:spPr>
            <a:xfrm>
              <a:off x="3454400" y="2460978"/>
              <a:ext cx="259644" cy="25964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prstClr val="white"/>
                </a:solidFill>
              </a:endParaRPr>
            </a:p>
          </p:txBody>
        </p:sp>
        <p:pic>
          <p:nvPicPr>
            <p:cNvPr id="3075" name="Picture 3" descr="F:\AAA-LÀM ẢNH SLIDE\Bai10-HĐ1-2a(2)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630134" y="1625599"/>
              <a:ext cx="1776589" cy="1776588"/>
            </a:xfrm>
            <a:prstGeom prst="rect">
              <a:avLst/>
            </a:prstGeom>
            <a:noFill/>
          </p:spPr>
        </p:pic>
      </p:grpSp>
      <p:grpSp>
        <p:nvGrpSpPr>
          <p:cNvPr id="46" name="Group 45"/>
          <p:cNvGrpSpPr/>
          <p:nvPr/>
        </p:nvGrpSpPr>
        <p:grpSpPr>
          <a:xfrm>
            <a:off x="4953926" y="2448529"/>
            <a:ext cx="1775972" cy="1775971"/>
            <a:chOff x="4978223" y="1625599"/>
            <a:chExt cx="1776589" cy="1776588"/>
          </a:xfrm>
        </p:grpSpPr>
        <p:sp>
          <p:nvSpPr>
            <p:cNvPr id="43" name="Oval 42"/>
            <p:cNvSpPr/>
            <p:nvPr/>
          </p:nvSpPr>
          <p:spPr>
            <a:xfrm>
              <a:off x="5785556" y="2421467"/>
              <a:ext cx="259645" cy="25964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prstClr val="white"/>
                </a:solidFill>
              </a:endParaRPr>
            </a:p>
          </p:txBody>
        </p:sp>
        <p:pic>
          <p:nvPicPr>
            <p:cNvPr id="3076" name="Picture 4" descr="F:\AAA-LÀM ẢNH SLIDE\Bai10-HĐ1-2a(3)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978223" y="1625599"/>
              <a:ext cx="1776589" cy="1776588"/>
            </a:xfrm>
            <a:prstGeom prst="rect">
              <a:avLst/>
            </a:prstGeom>
            <a:noFill/>
          </p:spPr>
        </p:pic>
      </p:grpSp>
      <p:grpSp>
        <p:nvGrpSpPr>
          <p:cNvPr id="45" name="Group 44"/>
          <p:cNvGrpSpPr/>
          <p:nvPr/>
        </p:nvGrpSpPr>
        <p:grpSpPr>
          <a:xfrm>
            <a:off x="6432257" y="2448529"/>
            <a:ext cx="1775972" cy="1775971"/>
            <a:chOff x="6457067" y="1625599"/>
            <a:chExt cx="1776589" cy="1776588"/>
          </a:xfrm>
        </p:grpSpPr>
        <p:sp>
          <p:nvSpPr>
            <p:cNvPr id="44" name="Oval 43"/>
            <p:cNvSpPr/>
            <p:nvPr/>
          </p:nvSpPr>
          <p:spPr>
            <a:xfrm>
              <a:off x="7343423" y="2410178"/>
              <a:ext cx="259644" cy="25964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prstClr val="white"/>
                </a:solidFill>
              </a:endParaRPr>
            </a:p>
          </p:txBody>
        </p:sp>
        <p:pic>
          <p:nvPicPr>
            <p:cNvPr id="3077" name="Picture 5" descr="F:\AAA-LÀM ẢNH SLIDE\Bai10-HĐ1-2a(4)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457067" y="1625599"/>
              <a:ext cx="1776589" cy="1776588"/>
            </a:xfrm>
            <a:prstGeom prst="rect">
              <a:avLst/>
            </a:prstGeom>
            <a:noFill/>
          </p:spPr>
        </p:pic>
      </p:grpSp>
      <p:grpSp>
        <p:nvGrpSpPr>
          <p:cNvPr id="52" name="Group 51"/>
          <p:cNvGrpSpPr/>
          <p:nvPr/>
        </p:nvGrpSpPr>
        <p:grpSpPr>
          <a:xfrm>
            <a:off x="4191690" y="4746747"/>
            <a:ext cx="598775" cy="613336"/>
            <a:chOff x="7632352" y="2681286"/>
            <a:chExt cx="405942" cy="415815"/>
          </a:xfrm>
        </p:grpSpPr>
        <p:sp>
          <p:nvSpPr>
            <p:cNvPr id="5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5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599" b="1" dirty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</a:p>
          </p:txBody>
        </p:sp>
      </p:grp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693363" y="4762161"/>
            <a:ext cx="348378" cy="58250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599" b="1" dirty="0">
                <a:solidFill>
                  <a:srgbClr val="4472C4"/>
                </a:solidFill>
                <a:latin typeface="Lato"/>
                <a:cs typeface="Lato" panose="020F0502020204030203" pitchFamily="34" charset="0"/>
              </a:rPr>
              <a:t>+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4887554" y="4762161"/>
            <a:ext cx="348378" cy="58250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599" b="1" dirty="0">
                <a:solidFill>
                  <a:srgbClr val="4472C4"/>
                </a:solidFill>
                <a:latin typeface="Lato"/>
                <a:cs typeface="Lato" panose="020F0502020204030203" pitchFamily="34" charset="0"/>
              </a:rPr>
              <a:t>=</a:t>
            </a:r>
          </a:p>
        </p:txBody>
      </p:sp>
      <p:grpSp>
        <p:nvGrpSpPr>
          <p:cNvPr id="60" name="Group 59"/>
          <p:cNvGrpSpPr/>
          <p:nvPr/>
        </p:nvGrpSpPr>
        <p:grpSpPr>
          <a:xfrm>
            <a:off x="4319679" y="5575661"/>
            <a:ext cx="598775" cy="613336"/>
            <a:chOff x="7632352" y="2681286"/>
            <a:chExt cx="405942" cy="415815"/>
          </a:xfrm>
        </p:grpSpPr>
        <p:sp>
          <p:nvSpPr>
            <p:cNvPr id="6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62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599" b="1" dirty="0">
                  <a:solidFill>
                    <a:prstClr val="white"/>
                  </a:solidFill>
                  <a:latin typeface="Lato"/>
                  <a:cs typeface="Lato" panose="020F0502020204030203" pitchFamily="34" charset="0"/>
                </a:rPr>
                <a:t>2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5491299" y="5561101"/>
            <a:ext cx="598775" cy="613336"/>
            <a:chOff x="7632352" y="2681286"/>
            <a:chExt cx="405942" cy="415815"/>
          </a:xfrm>
        </p:grpSpPr>
        <p:sp>
          <p:nvSpPr>
            <p:cNvPr id="6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6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599" b="1" dirty="0">
                  <a:solidFill>
                    <a:prstClr val="white"/>
                  </a:solidFill>
                  <a:latin typeface="Lato"/>
                  <a:cs typeface="Lato" panose="020F0502020204030203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031044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2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16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6" dur="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36" dur="2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2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2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t1s.com - Tập Đếm - Nhạc Thiếu Nhi Bảo Ngọc - Skids Nhạc Thiếu Nhi Vui Nhộn Hay Nhất 2017_v720P (online-video-cutter.co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36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8"/>
          <p:cNvGrpSpPr/>
          <p:nvPr/>
        </p:nvGrpSpPr>
        <p:grpSpPr>
          <a:xfrm>
            <a:off x="2961628" y="4746747"/>
            <a:ext cx="598775" cy="613336"/>
            <a:chOff x="7632352" y="2681286"/>
            <a:chExt cx="405942" cy="415815"/>
          </a:xfrm>
        </p:grpSpPr>
        <p:sp>
          <p:nvSpPr>
            <p:cNvPr id="50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51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599" b="1" dirty="0">
                  <a:solidFill>
                    <a:srgbClr val="4472C4"/>
                  </a:solidFill>
                  <a:latin typeface="Lato"/>
                  <a:cs typeface="Lato" panose="020F0502020204030203" pitchFamily="34" charset="0"/>
                </a:rPr>
                <a:t>4</a:t>
              </a:r>
            </a:p>
          </p:txBody>
        </p:sp>
      </p:grpSp>
      <p:grpSp>
        <p:nvGrpSpPr>
          <p:cNvPr id="3" name="Group 21"/>
          <p:cNvGrpSpPr/>
          <p:nvPr/>
        </p:nvGrpSpPr>
        <p:grpSpPr>
          <a:xfrm>
            <a:off x="5363310" y="4746747"/>
            <a:ext cx="598775" cy="613336"/>
            <a:chOff x="7632352" y="2681286"/>
            <a:chExt cx="405942" cy="415815"/>
          </a:xfrm>
        </p:grpSpPr>
        <p:sp>
          <p:nvSpPr>
            <p:cNvPr id="2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2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599" b="1" dirty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</a:p>
          </p:txBody>
        </p:sp>
      </p:grpSp>
      <p:grpSp>
        <p:nvGrpSpPr>
          <p:cNvPr id="9" name="Group 51"/>
          <p:cNvGrpSpPr/>
          <p:nvPr/>
        </p:nvGrpSpPr>
        <p:grpSpPr>
          <a:xfrm>
            <a:off x="4191690" y="4746747"/>
            <a:ext cx="598775" cy="613336"/>
            <a:chOff x="7632352" y="2681286"/>
            <a:chExt cx="405942" cy="415815"/>
          </a:xfrm>
        </p:grpSpPr>
        <p:sp>
          <p:nvSpPr>
            <p:cNvPr id="53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54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599" b="1" dirty="0">
                  <a:solidFill>
                    <a:srgbClr val="40505E"/>
                  </a:solidFill>
                  <a:latin typeface="Lato"/>
                  <a:cs typeface="Lato" panose="020F0502020204030203" pitchFamily="34" charset="0"/>
                </a:rPr>
                <a:t>?</a:t>
              </a:r>
            </a:p>
          </p:txBody>
        </p:sp>
      </p:grpSp>
      <p:sp>
        <p:nvSpPr>
          <p:cNvPr id="55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3693363" y="4762161"/>
            <a:ext cx="348378" cy="58250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599" b="1" dirty="0">
                <a:solidFill>
                  <a:srgbClr val="4472C4"/>
                </a:solidFill>
                <a:latin typeface="Lato"/>
                <a:cs typeface="Lato" panose="020F0502020204030203" pitchFamily="34" charset="0"/>
              </a:rPr>
              <a:t>+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4887554" y="4762161"/>
            <a:ext cx="348378" cy="58250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599" b="1" dirty="0">
                <a:solidFill>
                  <a:srgbClr val="4472C4"/>
                </a:solidFill>
                <a:latin typeface="Lato"/>
                <a:cs typeface="Lato" panose="020F0502020204030203" pitchFamily="34" charset="0"/>
              </a:rPr>
              <a:t>=</a:t>
            </a:r>
          </a:p>
        </p:txBody>
      </p:sp>
      <p:grpSp>
        <p:nvGrpSpPr>
          <p:cNvPr id="10" name="Group 59"/>
          <p:cNvGrpSpPr/>
          <p:nvPr/>
        </p:nvGrpSpPr>
        <p:grpSpPr>
          <a:xfrm>
            <a:off x="4207337" y="5621928"/>
            <a:ext cx="598775" cy="613336"/>
            <a:chOff x="7632352" y="2681286"/>
            <a:chExt cx="405942" cy="415815"/>
          </a:xfrm>
        </p:grpSpPr>
        <p:sp>
          <p:nvSpPr>
            <p:cNvPr id="61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62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9123" y="2702187"/>
              <a:ext cx="236184" cy="394914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599" b="1" dirty="0">
                  <a:solidFill>
                    <a:prstClr val="white"/>
                  </a:solidFill>
                  <a:latin typeface="Lato"/>
                  <a:cs typeface="Lato" panose="020F0502020204030203" pitchFamily="34" charset="0"/>
                </a:rPr>
                <a:t>1</a:t>
              </a:r>
            </a:p>
          </p:txBody>
        </p:sp>
      </p:grpSp>
      <p:grpSp>
        <p:nvGrpSpPr>
          <p:cNvPr id="11" name="Group 62"/>
          <p:cNvGrpSpPr/>
          <p:nvPr/>
        </p:nvGrpSpPr>
        <p:grpSpPr>
          <a:xfrm>
            <a:off x="5419366" y="5637342"/>
            <a:ext cx="598775" cy="613336"/>
            <a:chOff x="7632352" y="2681286"/>
            <a:chExt cx="405942" cy="415815"/>
          </a:xfrm>
        </p:grpSpPr>
        <p:sp>
          <p:nvSpPr>
            <p:cNvPr id="64" name="Rounded Rectangle 3"/>
            <p:cNvSpPr/>
            <p:nvPr/>
          </p:nvSpPr>
          <p:spPr>
            <a:xfrm>
              <a:off x="7632352" y="2681286"/>
              <a:ext cx="405942" cy="405944"/>
            </a:xfrm>
            <a:prstGeom prst="roundRect">
              <a:avLst/>
            </a:prstGeom>
            <a:solidFill>
              <a:srgbClr val="3B6BDD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65" name="Content Placeholder 2">
              <a:extLst>
                <a:ext uri="{FF2B5EF4-FFF2-40B4-BE49-F238E27FC236}">
                  <a16:creationId xmlns:a16="http://schemas.microsoft.com/office/drawing/2014/main" id="{728F7483-F24B-6F4A-A22A-5B1ADFDC4C5F}"/>
                </a:ext>
              </a:extLst>
            </p:cNvPr>
            <p:cNvSpPr txBox="1">
              <a:spLocks/>
            </p:cNvSpPr>
            <p:nvPr/>
          </p:nvSpPr>
          <p:spPr>
            <a:xfrm>
              <a:off x="7711472" y="2702187"/>
              <a:ext cx="236184" cy="394914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599" b="1" dirty="0">
                  <a:solidFill>
                    <a:prstClr val="white"/>
                  </a:solidFill>
                  <a:latin typeface="Lato"/>
                  <a:cs typeface="Lato" panose="020F0502020204030203" pitchFamily="34" charset="0"/>
                </a:rPr>
                <a:t>5</a:t>
              </a:r>
            </a:p>
          </p:txBody>
        </p:sp>
      </p:grpSp>
      <p:pic>
        <p:nvPicPr>
          <p:cNvPr id="4098" name="Picture 2" descr="F:\AAA-LÀM ẢNH SLIDE\Bai10-HĐ1-2b(6).png"/>
          <p:cNvPicPr>
            <a:picLocks noChangeAspect="1" noChangeArrowheads="1"/>
          </p:cNvPicPr>
          <p:nvPr/>
        </p:nvPicPr>
        <p:blipFill>
          <a:blip r:embed="rId3"/>
          <a:srcRect t="40678" b="32542"/>
          <a:stretch>
            <a:fillRect/>
          </a:stretch>
        </p:blipFill>
        <p:spPr bwMode="auto">
          <a:xfrm>
            <a:off x="966980" y="2666011"/>
            <a:ext cx="7236392" cy="1937948"/>
          </a:xfrm>
          <a:prstGeom prst="rect">
            <a:avLst/>
          </a:prstGeom>
          <a:noFill/>
        </p:spPr>
      </p:pic>
      <p:grpSp>
        <p:nvGrpSpPr>
          <p:cNvPr id="67" name="Group 66"/>
          <p:cNvGrpSpPr/>
          <p:nvPr/>
        </p:nvGrpSpPr>
        <p:grpSpPr>
          <a:xfrm>
            <a:off x="5088778" y="2137177"/>
            <a:ext cx="1073932" cy="1137641"/>
            <a:chOff x="4608336" y="1049867"/>
            <a:chExt cx="977253" cy="1035227"/>
          </a:xfrm>
        </p:grpSpPr>
        <p:sp>
          <p:nvSpPr>
            <p:cNvPr id="45" name="Oval 44"/>
            <p:cNvSpPr/>
            <p:nvPr/>
          </p:nvSpPr>
          <p:spPr>
            <a:xfrm>
              <a:off x="5080000" y="1422400"/>
              <a:ext cx="203200" cy="203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prstClr val="white"/>
                </a:solidFill>
              </a:endParaRPr>
            </a:p>
          </p:txBody>
        </p:sp>
        <p:pic>
          <p:nvPicPr>
            <p:cNvPr id="52" name="Picture 8" descr="F:\AAA-LÀM ẢNH SLIDE\Bai10-HĐ1-2b(1)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08336" y="1049867"/>
              <a:ext cx="977253" cy="1035227"/>
            </a:xfrm>
            <a:prstGeom prst="rect">
              <a:avLst/>
            </a:prstGeom>
            <a:noFill/>
          </p:spPr>
        </p:pic>
      </p:grpSp>
      <p:grpSp>
        <p:nvGrpSpPr>
          <p:cNvPr id="69" name="Group 68"/>
          <p:cNvGrpSpPr/>
          <p:nvPr/>
        </p:nvGrpSpPr>
        <p:grpSpPr>
          <a:xfrm>
            <a:off x="3267792" y="3217925"/>
            <a:ext cx="887288" cy="939925"/>
            <a:chOff x="4201935" y="2203978"/>
            <a:chExt cx="807412" cy="855310"/>
          </a:xfrm>
        </p:grpSpPr>
        <p:sp>
          <p:nvSpPr>
            <p:cNvPr id="47" name="Oval 46"/>
            <p:cNvSpPr/>
            <p:nvPr/>
          </p:nvSpPr>
          <p:spPr>
            <a:xfrm>
              <a:off x="4538133" y="2709333"/>
              <a:ext cx="180623" cy="18062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prstClr val="white"/>
                </a:solidFill>
              </a:endParaRPr>
            </a:p>
          </p:txBody>
        </p:sp>
        <p:pic>
          <p:nvPicPr>
            <p:cNvPr id="57" name="Picture 9" descr="F:\AAA-LÀM ẢNH SLIDE\Bai10-HĐ1-2b(2)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201935" y="2203978"/>
              <a:ext cx="807412" cy="855310"/>
            </a:xfrm>
            <a:prstGeom prst="rect">
              <a:avLst/>
            </a:prstGeom>
            <a:noFill/>
          </p:spPr>
        </p:pic>
      </p:grpSp>
      <p:grpSp>
        <p:nvGrpSpPr>
          <p:cNvPr id="68" name="Group 67"/>
          <p:cNvGrpSpPr/>
          <p:nvPr/>
        </p:nvGrpSpPr>
        <p:grpSpPr>
          <a:xfrm>
            <a:off x="2840464" y="2125229"/>
            <a:ext cx="1027088" cy="1088018"/>
            <a:chOff x="3420416" y="1478843"/>
            <a:chExt cx="934626" cy="990071"/>
          </a:xfrm>
        </p:grpSpPr>
        <p:sp>
          <p:nvSpPr>
            <p:cNvPr id="46" name="Oval 45"/>
            <p:cNvSpPr/>
            <p:nvPr/>
          </p:nvSpPr>
          <p:spPr>
            <a:xfrm>
              <a:off x="3804356" y="2111022"/>
              <a:ext cx="191911" cy="19191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prstClr val="white"/>
                </a:solidFill>
              </a:endParaRPr>
            </a:p>
          </p:txBody>
        </p:sp>
        <p:pic>
          <p:nvPicPr>
            <p:cNvPr id="58" name="Picture 10" descr="F:\AAA-LÀM ẢNH SLIDE\Bai10-HĐ1-2b(3)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420416" y="1478843"/>
              <a:ext cx="934626" cy="990071"/>
            </a:xfrm>
            <a:prstGeom prst="rect">
              <a:avLst/>
            </a:prstGeom>
            <a:noFill/>
          </p:spPr>
        </p:pic>
      </p:grpSp>
      <p:grpSp>
        <p:nvGrpSpPr>
          <p:cNvPr id="63" name="Group 62"/>
          <p:cNvGrpSpPr/>
          <p:nvPr/>
        </p:nvGrpSpPr>
        <p:grpSpPr>
          <a:xfrm>
            <a:off x="1561911" y="2608751"/>
            <a:ext cx="778845" cy="825048"/>
            <a:chOff x="1399823" y="1605253"/>
            <a:chExt cx="708730" cy="750774"/>
          </a:xfrm>
        </p:grpSpPr>
        <p:sp>
          <p:nvSpPr>
            <p:cNvPr id="49" name="Oval 48"/>
            <p:cNvSpPr/>
            <p:nvPr/>
          </p:nvSpPr>
          <p:spPr>
            <a:xfrm>
              <a:off x="1648178" y="2020711"/>
              <a:ext cx="169333" cy="16933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prstClr val="white"/>
                </a:solidFill>
              </a:endParaRPr>
            </a:p>
          </p:txBody>
        </p:sp>
        <p:pic>
          <p:nvPicPr>
            <p:cNvPr id="59" name="Picture 11" descr="F:\AAA-LÀM ẢNH SLIDE\Bai10-HĐ1-2b(4)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399823" y="1605253"/>
              <a:ext cx="708730" cy="750774"/>
            </a:xfrm>
            <a:prstGeom prst="rect">
              <a:avLst/>
            </a:prstGeom>
            <a:noFill/>
          </p:spPr>
        </p:pic>
      </p:grpSp>
      <p:grpSp>
        <p:nvGrpSpPr>
          <p:cNvPr id="66" name="Group 65"/>
          <p:cNvGrpSpPr/>
          <p:nvPr/>
        </p:nvGrpSpPr>
        <p:grpSpPr>
          <a:xfrm>
            <a:off x="2042622" y="3125629"/>
            <a:ext cx="945112" cy="1001178"/>
            <a:chOff x="1880701" y="2122310"/>
            <a:chExt cx="860030" cy="911049"/>
          </a:xfrm>
        </p:grpSpPr>
        <p:sp>
          <p:nvSpPr>
            <p:cNvPr id="48" name="Oval 47"/>
            <p:cNvSpPr/>
            <p:nvPr/>
          </p:nvSpPr>
          <p:spPr>
            <a:xfrm>
              <a:off x="2201333" y="2709333"/>
              <a:ext cx="180622" cy="18062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>
                <a:solidFill>
                  <a:prstClr val="white"/>
                </a:solidFill>
              </a:endParaRPr>
            </a:p>
          </p:txBody>
        </p:sp>
        <p:pic>
          <p:nvPicPr>
            <p:cNvPr id="60" name="Picture 12" descr="F:\AAA-LÀM ẢNH SLIDE\Bai10-HĐ1-2b(5).pn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880701" y="2122310"/>
              <a:ext cx="860030" cy="911049"/>
            </a:xfrm>
            <a:prstGeom prst="rect">
              <a:avLst/>
            </a:prstGeom>
            <a:noFill/>
          </p:spPr>
        </p:pic>
      </p:grpSp>
      <p:pic>
        <p:nvPicPr>
          <p:cNvPr id="38" name="Picture 3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33" y="1489153"/>
            <a:ext cx="1669848" cy="834925"/>
          </a:xfrm>
          <a:prstGeom prst="rect">
            <a:avLst/>
          </a:prstGeom>
        </p:spPr>
      </p:pic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555782" y="2448529"/>
            <a:ext cx="484069" cy="43141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399" dirty="0">
                <a:solidFill>
                  <a:prstClr val="black"/>
                </a:solidFill>
                <a:latin typeface="Lato" panose="020F0502020204030203" pitchFamily="34" charset="0"/>
                <a:cs typeface="Lato" panose="020F0502020204030203" pitchFamily="34" charset="0"/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191841223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1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1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1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1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1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1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7" dur="1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8" dur="1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855C235-814B-451E-AF21-E79A46504D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78" y="33914"/>
            <a:ext cx="2453043" cy="1033267"/>
          </a:xfrm>
          <a:prstGeom prst="rect">
            <a:avLst/>
          </a:prstGeom>
        </p:spPr>
      </p:pic>
      <p:pic>
        <p:nvPicPr>
          <p:cNvPr id="12" name="Picture 2" descr="C:\Users\Administrator\Downloads\TOÁN 1-TẬP 1\TOAN 1 - 0058.jpg">
            <a:extLst>
              <a:ext uri="{FF2B5EF4-FFF2-40B4-BE49-F238E27FC236}">
                <a16:creationId xmlns:a16="http://schemas.microsoft.com/office/drawing/2014/main" id="{E6D3F3F4-6FC4-46DE-A0D6-71574F5643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5" t="55960" r="76041" b="39726"/>
          <a:stretch/>
        </p:blipFill>
        <p:spPr bwMode="auto">
          <a:xfrm>
            <a:off x="-1" y="1049311"/>
            <a:ext cx="2202873" cy="99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ownloads\TOÁN 1-TẬP 1\TOAN 1 - 0058.jpg">
            <a:extLst>
              <a:ext uri="{FF2B5EF4-FFF2-40B4-BE49-F238E27FC236}">
                <a16:creationId xmlns:a16="http://schemas.microsoft.com/office/drawing/2014/main" id="{6EF4D5C0-F9EA-4EBF-ADE6-F576EC8760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0" t="59483" r="61925" b="27432"/>
          <a:stretch/>
        </p:blipFill>
        <p:spPr bwMode="auto">
          <a:xfrm>
            <a:off x="173183" y="2046838"/>
            <a:ext cx="2701638" cy="4442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istrator\Downloads\TOÁN 1-TẬP 1\TOAN 1 - 0058.jpg">
            <a:extLst>
              <a:ext uri="{FF2B5EF4-FFF2-40B4-BE49-F238E27FC236}">
                <a16:creationId xmlns:a16="http://schemas.microsoft.com/office/drawing/2014/main" id="{33048000-5854-4CFA-871B-609F7FA8F7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95" t="59483" r="38601" b="27432"/>
          <a:stretch/>
        </p:blipFill>
        <p:spPr bwMode="auto">
          <a:xfrm>
            <a:off x="3580779" y="2046838"/>
            <a:ext cx="2064327" cy="4442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ounded Rectangle 14">
            <a:extLst>
              <a:ext uri="{FF2B5EF4-FFF2-40B4-BE49-F238E27FC236}">
                <a16:creationId xmlns:a16="http://schemas.microsoft.com/office/drawing/2014/main" id="{83E90985-E700-412B-9AEC-F30D49230C06}"/>
              </a:ext>
            </a:extLst>
          </p:cNvPr>
          <p:cNvSpPr/>
          <p:nvPr/>
        </p:nvSpPr>
        <p:spPr>
          <a:xfrm>
            <a:off x="4918449" y="5068964"/>
            <a:ext cx="561038" cy="11019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38" name="Picture 2" descr="C:\Users\Administrator\Downloads\TOÁN 1-TẬP 1\TOAN 1 - 0058.jpg">
            <a:extLst>
              <a:ext uri="{FF2B5EF4-FFF2-40B4-BE49-F238E27FC236}">
                <a16:creationId xmlns:a16="http://schemas.microsoft.com/office/drawing/2014/main" id="{7D709E47-627E-4C9F-ADEA-E501B98948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65" t="59483" r="12276" b="27432"/>
          <a:stretch/>
        </p:blipFill>
        <p:spPr bwMode="auto">
          <a:xfrm>
            <a:off x="6603267" y="2046838"/>
            <a:ext cx="2202871" cy="4442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ounded Rectangle 15">
            <a:extLst>
              <a:ext uri="{FF2B5EF4-FFF2-40B4-BE49-F238E27FC236}">
                <a16:creationId xmlns:a16="http://schemas.microsoft.com/office/drawing/2014/main" id="{909B713B-9FCE-4F79-90C3-6E2E89A5BFF3}"/>
              </a:ext>
            </a:extLst>
          </p:cNvPr>
          <p:cNvSpPr/>
          <p:nvPr/>
        </p:nvSpPr>
        <p:spPr>
          <a:xfrm>
            <a:off x="8018255" y="5068964"/>
            <a:ext cx="561038" cy="11019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53723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EB94BC0-FC54-4028-8A35-75A4FB994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78" y="33914"/>
            <a:ext cx="2453043" cy="1033267"/>
          </a:xfrm>
          <a:prstGeom prst="rect">
            <a:avLst/>
          </a:prstGeom>
        </p:spPr>
      </p:pic>
      <p:pic>
        <p:nvPicPr>
          <p:cNvPr id="17" name="Picture 2" descr="C:\Users\Administrator\Downloads\TOÁN 1-TẬP 1\TOAN 1 - 0058.jpg">
            <a:extLst>
              <a:ext uri="{FF2B5EF4-FFF2-40B4-BE49-F238E27FC236}">
                <a16:creationId xmlns:a16="http://schemas.microsoft.com/office/drawing/2014/main" id="{95F166E8-DCA0-4F88-A75E-2F39F3035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3" t="76523" r="12278" b="11111"/>
          <a:stretch/>
        </p:blipFill>
        <p:spPr bwMode="auto">
          <a:xfrm>
            <a:off x="44970" y="2263515"/>
            <a:ext cx="9005455" cy="458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Administrator\Downloads\TOÁN 1-TẬP 1\TOAN 1 - 0058.jpg">
            <a:extLst>
              <a:ext uri="{FF2B5EF4-FFF2-40B4-BE49-F238E27FC236}">
                <a16:creationId xmlns:a16="http://schemas.microsoft.com/office/drawing/2014/main" id="{C8154A3D-21A9-4668-B375-58F56B5F2C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5" t="55960" r="76041" b="39726"/>
          <a:stretch/>
        </p:blipFill>
        <p:spPr bwMode="auto">
          <a:xfrm>
            <a:off x="-1" y="1049311"/>
            <a:ext cx="2202873" cy="99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ounded Rectangle 3">
            <a:extLst>
              <a:ext uri="{FF2B5EF4-FFF2-40B4-BE49-F238E27FC236}">
                <a16:creationId xmlns:a16="http://schemas.microsoft.com/office/drawing/2014/main" id="{7651A58A-A258-4277-AF7B-E9E74D616678}"/>
              </a:ext>
            </a:extLst>
          </p:cNvPr>
          <p:cNvSpPr/>
          <p:nvPr/>
        </p:nvSpPr>
        <p:spPr>
          <a:xfrm>
            <a:off x="2004331" y="5314712"/>
            <a:ext cx="561038" cy="1094268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A55EC0F2-E5F3-47D4-B23D-FD4D81B956BB}"/>
              </a:ext>
            </a:extLst>
          </p:cNvPr>
          <p:cNvSpPr/>
          <p:nvPr/>
        </p:nvSpPr>
        <p:spPr>
          <a:xfrm>
            <a:off x="5040747" y="5291542"/>
            <a:ext cx="561038" cy="1094268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4" name="Rounded Rectangle 7">
            <a:extLst>
              <a:ext uri="{FF2B5EF4-FFF2-40B4-BE49-F238E27FC236}">
                <a16:creationId xmlns:a16="http://schemas.microsoft.com/office/drawing/2014/main" id="{D7948A56-44DD-433E-B63A-B95DFF4DB84A}"/>
              </a:ext>
            </a:extLst>
          </p:cNvPr>
          <p:cNvSpPr/>
          <p:nvPr/>
        </p:nvSpPr>
        <p:spPr>
          <a:xfrm>
            <a:off x="8243419" y="5261562"/>
            <a:ext cx="561038" cy="1094268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996534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784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A1F62A6F-33D3-594E-93B1-C76D8D71DAF9}"/>
              </a:ext>
            </a:extLst>
          </p:cNvPr>
          <p:cNvSpPr txBox="1">
            <a:spLocks/>
          </p:cNvSpPr>
          <p:nvPr/>
        </p:nvSpPr>
        <p:spPr>
          <a:xfrm>
            <a:off x="382927" y="1857905"/>
            <a:ext cx="8362621" cy="255623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1799" b="1" dirty="0">
              <a:solidFill>
                <a:srgbClr val="40505E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676526" y="207054"/>
            <a:ext cx="8434901" cy="399342"/>
          </a:xfrm>
          <a:prstGeom prst="rect">
            <a:avLst/>
          </a:prstGeom>
        </p:spPr>
        <p:txBody>
          <a:bodyPr vert="horz" lIns="91408" tIns="45704" rIns="91408" bIns="45704" rtlCol="0" anchor="ctr">
            <a:noAutofit/>
          </a:bodyPr>
          <a:lstStyle>
            <a:lvl1pPr algn="l" defTabSz="6859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199" b="1" dirty="0" err="1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Bài</a:t>
            </a:r>
            <a:r>
              <a:rPr lang="en-GB" sz="3199" b="1" dirty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10: </a:t>
            </a:r>
            <a:r>
              <a:rPr lang="en-GB" sz="3199" b="1" dirty="0" err="1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Phép</a:t>
            </a:r>
            <a:r>
              <a:rPr lang="en-GB" sz="3199" b="1" dirty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</a:t>
            </a:r>
            <a:r>
              <a:rPr lang="en-GB" sz="3199" b="1" dirty="0" err="1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cộng</a:t>
            </a:r>
            <a:r>
              <a:rPr lang="en-GB" sz="3199" b="1" dirty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</a:t>
            </a:r>
            <a:r>
              <a:rPr lang="en-GB" sz="3199" b="1" dirty="0" err="1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trong</a:t>
            </a:r>
            <a:r>
              <a:rPr lang="en-GB" sz="3199" b="1" dirty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</a:t>
            </a:r>
            <a:r>
              <a:rPr lang="en-GB" sz="3199" b="1" dirty="0" err="1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phạm</a:t>
            </a:r>
            <a:r>
              <a:rPr lang="en-GB" sz="3199" b="1" dirty="0">
                <a:solidFill>
                  <a:srgbClr val="40505E"/>
                </a:solidFill>
                <a:latin typeface="Lato Heavy" panose="020F0502020204030203" pitchFamily="34" charset="0"/>
                <a:ea typeface="+mn-ea"/>
                <a:cs typeface="Lato Heavy" panose="020F0502020204030203" pitchFamily="34" charset="0"/>
              </a:rPr>
              <a:t> vi 10</a:t>
            </a:r>
          </a:p>
        </p:txBody>
      </p:sp>
      <p:sp>
        <p:nvSpPr>
          <p:cNvPr id="40" name="Content Placeholder 2">
            <a:extLst>
              <a:ext uri="{FF2B5EF4-FFF2-40B4-BE49-F238E27FC236}">
                <a16:creationId xmlns:a16="http://schemas.microsoft.com/office/drawing/2014/main" id="{728F7483-F24B-6F4A-A22A-5B1ADFDC4C5F}"/>
              </a:ext>
            </a:extLst>
          </p:cNvPr>
          <p:cNvSpPr txBox="1">
            <a:spLocks/>
          </p:cNvSpPr>
          <p:nvPr/>
        </p:nvSpPr>
        <p:spPr>
          <a:xfrm>
            <a:off x="1126938" y="767108"/>
            <a:ext cx="6947253" cy="31002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 err="1">
                <a:latin typeface="Lato" panose="020F0502020204030203" pitchFamily="34" charset="0"/>
                <a:cs typeface="Lato" panose="020F0502020204030203" pitchFamily="34" charset="0"/>
              </a:rPr>
              <a:t>Tiết</a:t>
            </a:r>
            <a:r>
              <a:rPr lang="en-GB" sz="3200" dirty="0">
                <a:latin typeface="Lato" panose="020F0502020204030203" pitchFamily="34" charset="0"/>
                <a:cs typeface="Lato" panose="020F0502020204030203" pitchFamily="34" charset="0"/>
              </a:rPr>
              <a:t> 1: </a:t>
            </a:r>
            <a:r>
              <a:rPr lang="en-GB" sz="3200" dirty="0" err="1">
                <a:latin typeface="Lato" panose="020F0502020204030203" pitchFamily="34" charset="0"/>
                <a:cs typeface="Lato" panose="020F0502020204030203" pitchFamily="34" charset="0"/>
              </a:rPr>
              <a:t>Gộp</a:t>
            </a:r>
            <a:r>
              <a:rPr lang="en-GB" sz="3200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3200" dirty="0" err="1">
                <a:latin typeface="Lato" panose="020F0502020204030203" pitchFamily="34" charset="0"/>
                <a:cs typeface="Lato" panose="020F0502020204030203" pitchFamily="34" charset="0"/>
              </a:rPr>
              <a:t>lại</a:t>
            </a:r>
            <a:r>
              <a:rPr lang="en-GB" sz="3200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3200" dirty="0" err="1">
                <a:latin typeface="Lato" panose="020F0502020204030203" pitchFamily="34" charset="0"/>
                <a:cs typeface="Lato" panose="020F0502020204030203" pitchFamily="34" charset="0"/>
              </a:rPr>
              <a:t>thì</a:t>
            </a:r>
            <a:r>
              <a:rPr lang="en-GB" sz="3200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3200" dirty="0" err="1">
                <a:latin typeface="Lato" panose="020F0502020204030203" pitchFamily="34" charset="0"/>
                <a:cs typeface="Lato" panose="020F0502020204030203" pitchFamily="34" charset="0"/>
              </a:rPr>
              <a:t>bằng</a:t>
            </a:r>
            <a:r>
              <a:rPr lang="en-GB" sz="3200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GB" sz="3200" dirty="0" err="1">
                <a:latin typeface="Lato" panose="020F0502020204030203" pitchFamily="34" charset="0"/>
                <a:cs typeface="Lato" panose="020F0502020204030203" pitchFamily="34" charset="0"/>
              </a:rPr>
              <a:t>mấy</a:t>
            </a:r>
            <a:r>
              <a:rPr lang="en-GB" sz="3200" dirty="0">
                <a:latin typeface="Lato" panose="020F0502020204030203" pitchFamily="34" charset="0"/>
                <a:cs typeface="Lato" panose="020F0502020204030203" pitchFamily="34" charset="0"/>
              </a:rPr>
              <a:t>?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514269" y="1350721"/>
            <a:ext cx="3825301" cy="4780565"/>
            <a:chOff x="657681" y="1232570"/>
            <a:chExt cx="3825301" cy="478056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8604" y="1232570"/>
              <a:ext cx="2974378" cy="2933301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2474" b="100000" l="4515" r="52144">
                          <a14:foregroundMark x1="34086" y1="60825" x2="34086" y2="60825"/>
                          <a14:foregroundMark x1="24379" y1="66495" x2="24379" y2="66495"/>
                          <a14:foregroundMark x1="30023" y1="66495" x2="30023" y2="66495"/>
                          <a14:foregroundMark x1="25508" y1="56186" x2="25508" y2="56186"/>
                          <a14:foregroundMark x1="19865" y1="89691" x2="19865" y2="89691"/>
                          <a14:foregroundMark x1="19413" y1="85567" x2="19413" y2="85567"/>
                          <a14:foregroundMark x1="36569" y1="89175" x2="36569" y2="89175"/>
                          <a14:foregroundMark x1="33634" y1="63144" x2="33634" y2="63144"/>
                        </a14:backgroundRemoval>
                      </a14:imgEffect>
                    </a14:imgLayer>
                  </a14:imgProps>
                </a:ext>
              </a:extLst>
            </a:blip>
            <a:srcRect t="33804" r="51809"/>
            <a:stretch/>
          </p:blipFill>
          <p:spPr>
            <a:xfrm>
              <a:off x="657681" y="3332974"/>
              <a:ext cx="2469455" cy="2680161"/>
            </a:xfrm>
            <a:prstGeom prst="rect">
              <a:avLst/>
            </a:prstGeom>
          </p:spPr>
        </p:pic>
      </p:grpSp>
      <p:grpSp>
        <p:nvGrpSpPr>
          <p:cNvPr id="6" name="Group 5"/>
          <p:cNvGrpSpPr/>
          <p:nvPr/>
        </p:nvGrpSpPr>
        <p:grpSpPr>
          <a:xfrm>
            <a:off x="5190493" y="1569492"/>
            <a:ext cx="3088414" cy="4567900"/>
            <a:chOff x="4600564" y="896636"/>
            <a:chExt cx="3338704" cy="509181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0564" y="896636"/>
              <a:ext cx="3180214" cy="3180214"/>
            </a:xfrm>
            <a:prstGeom prst="rect">
              <a:avLst/>
            </a:prstGeom>
          </p:spPr>
        </p:pic>
        <p:pic>
          <p:nvPicPr>
            <p:cNvPr id="8" name="Picture 2" descr="F:\AAA-PDF-SGK\PNG\Bai10-KP1.pn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44852" b="54756" l="33706" r="42471"/>
                      </a14:imgEffect>
                    </a14:imgLayer>
                  </a14:imgProps>
                </a:ext>
              </a:extLst>
            </a:blip>
            <a:srcRect l="33453" t="45226" r="56484" b="44150"/>
            <a:stretch/>
          </p:blipFill>
          <p:spPr bwMode="auto">
            <a:xfrm>
              <a:off x="5677470" y="2768911"/>
              <a:ext cx="2261798" cy="3219541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4610026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7037E-7 L 0.17761 0.02431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72" y="120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44444E-6 L -0.03542 0.01273 C -0.04288 0.01574 -0.05399 0.01736 -0.06563 0.01736 C -0.07882 0.01736 -0.08941 0.01574 -0.09688 0.01273 L -0.13212 4.44444E-6 " pathEditMode="relative" rAng="0" ptsTypes="AAAAA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2281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2CA405E-2E71-413C-BDE4-43DB9B5912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9514"/>
            <a:ext cx="2326822" cy="87512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E9FA6CC-DB01-4CA9-B86C-DA24E325D856}"/>
              </a:ext>
            </a:extLst>
          </p:cNvPr>
          <p:cNvSpPr txBox="1"/>
          <p:nvPr/>
        </p:nvSpPr>
        <p:spPr>
          <a:xfrm>
            <a:off x="2444592" y="206749"/>
            <a:ext cx="52373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Gộp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" name="Toan-1-Trang3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2830" y="914635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605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531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ounded Rectangle 6">
            <a:extLst>
              <a:ext uri="{FF2B5EF4-FFF2-40B4-BE49-F238E27FC236}">
                <a16:creationId xmlns:a16="http://schemas.microsoft.com/office/drawing/2014/main" id="{2DF79D16-AEA1-4213-B3A3-8644657A184B}"/>
              </a:ext>
            </a:extLst>
          </p:cNvPr>
          <p:cNvSpPr/>
          <p:nvPr/>
        </p:nvSpPr>
        <p:spPr>
          <a:xfrm>
            <a:off x="2355785" y="2858602"/>
            <a:ext cx="663879" cy="9207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>
                <a:solidFill>
                  <a:schemeClr val="tx1"/>
                </a:solidFill>
                <a:latin typeface=".VnAvant" pitchFamily="34" charset="0"/>
              </a:rPr>
              <a:t>3</a:t>
            </a:r>
          </a:p>
        </p:txBody>
      </p:sp>
      <p:sp>
        <p:nvSpPr>
          <p:cNvPr id="43" name="Rounded Rectangle 7">
            <a:extLst>
              <a:ext uri="{FF2B5EF4-FFF2-40B4-BE49-F238E27FC236}">
                <a16:creationId xmlns:a16="http://schemas.microsoft.com/office/drawing/2014/main" id="{F9DED5FC-7640-4CE7-80A6-AB91FA06B2FF}"/>
              </a:ext>
            </a:extLst>
          </p:cNvPr>
          <p:cNvSpPr/>
          <p:nvPr/>
        </p:nvSpPr>
        <p:spPr>
          <a:xfrm>
            <a:off x="4094025" y="2858602"/>
            <a:ext cx="663879" cy="9207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>
                <a:solidFill>
                  <a:schemeClr val="tx1"/>
                </a:solidFill>
                <a:latin typeface=".VnAvant" pitchFamily="34" charset="0"/>
              </a:rPr>
              <a:t>2</a:t>
            </a:r>
          </a:p>
        </p:txBody>
      </p:sp>
      <p:sp>
        <p:nvSpPr>
          <p:cNvPr id="44" name="Rounded Rectangle 8">
            <a:extLst>
              <a:ext uri="{FF2B5EF4-FFF2-40B4-BE49-F238E27FC236}">
                <a16:creationId xmlns:a16="http://schemas.microsoft.com/office/drawing/2014/main" id="{8B064E5A-3B49-4BD9-834A-C9AF72CDF666}"/>
              </a:ext>
            </a:extLst>
          </p:cNvPr>
          <p:cNvSpPr/>
          <p:nvPr/>
        </p:nvSpPr>
        <p:spPr>
          <a:xfrm>
            <a:off x="3221188" y="2858602"/>
            <a:ext cx="663879" cy="9207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>
                <a:solidFill>
                  <a:schemeClr val="tx1"/>
                </a:solidFill>
                <a:latin typeface=".VnAvant" pitchFamily="34" charset="0"/>
              </a:rPr>
              <a:t>+</a:t>
            </a:r>
          </a:p>
        </p:txBody>
      </p:sp>
      <p:sp>
        <p:nvSpPr>
          <p:cNvPr id="45" name="Rounded Rectangle 9">
            <a:extLst>
              <a:ext uri="{FF2B5EF4-FFF2-40B4-BE49-F238E27FC236}">
                <a16:creationId xmlns:a16="http://schemas.microsoft.com/office/drawing/2014/main" id="{C3B9A401-A85D-4070-892C-CD83422CB901}"/>
              </a:ext>
            </a:extLst>
          </p:cNvPr>
          <p:cNvSpPr/>
          <p:nvPr/>
        </p:nvSpPr>
        <p:spPr>
          <a:xfrm>
            <a:off x="4964285" y="2868916"/>
            <a:ext cx="663879" cy="9207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>
                <a:solidFill>
                  <a:schemeClr val="tx1"/>
                </a:solidFill>
                <a:latin typeface=".VnAvant" pitchFamily="34" charset="0"/>
              </a:rPr>
              <a:t>=</a:t>
            </a:r>
          </a:p>
        </p:txBody>
      </p:sp>
      <p:sp>
        <p:nvSpPr>
          <p:cNvPr id="46" name="Rounded Rectangle 10">
            <a:extLst>
              <a:ext uri="{FF2B5EF4-FFF2-40B4-BE49-F238E27FC236}">
                <a16:creationId xmlns:a16="http://schemas.microsoft.com/office/drawing/2014/main" id="{2979BFF5-CE93-4886-A112-ABC6ECCC99E1}"/>
              </a:ext>
            </a:extLst>
          </p:cNvPr>
          <p:cNvSpPr/>
          <p:nvPr/>
        </p:nvSpPr>
        <p:spPr>
          <a:xfrm>
            <a:off x="5837509" y="2879307"/>
            <a:ext cx="663879" cy="9207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>
                <a:solidFill>
                  <a:schemeClr val="tx1"/>
                </a:solidFill>
                <a:latin typeface=".VnAvant" pitchFamily="34" charset="0"/>
              </a:rPr>
              <a:t>5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6C88400-BE30-464C-AAF3-9794706D6C81}"/>
              </a:ext>
            </a:extLst>
          </p:cNvPr>
          <p:cNvSpPr txBox="1"/>
          <p:nvPr/>
        </p:nvSpPr>
        <p:spPr>
          <a:xfrm>
            <a:off x="177095" y="4257765"/>
            <a:ext cx="8517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Ba </a:t>
            </a:r>
            <a:r>
              <a:rPr lang="en-US" sz="50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cộng</a:t>
            </a:r>
            <a:r>
              <a:rPr lang="en-US" sz="50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50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hai</a:t>
            </a:r>
            <a:r>
              <a:rPr lang="en-US" sz="50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50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bằng</a:t>
            </a:r>
            <a:r>
              <a:rPr lang="en-US" sz="50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50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năm</a:t>
            </a:r>
            <a:r>
              <a:rPr lang="en-US" sz="50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 </a:t>
            </a:r>
          </a:p>
          <a:p>
            <a:pPr algn="ctr"/>
            <a:r>
              <a:rPr lang="en-US" sz="50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Dấu</a:t>
            </a:r>
            <a:r>
              <a:rPr lang="en-US" sz="50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50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cộng</a:t>
            </a:r>
            <a:r>
              <a:rPr lang="en-US" sz="50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: +</a:t>
            </a:r>
          </a:p>
        </p:txBody>
      </p:sp>
    </p:spTree>
    <p:extLst>
      <p:ext uri="{BB962C8B-B14F-4D97-AF65-F5344CB8AC3E}">
        <p14:creationId xmlns:p14="http://schemas.microsoft.com/office/powerpoint/2010/main" val="264209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 animBg="1"/>
      <p:bldP spid="45" grpId="0" animBg="1"/>
      <p:bldP spid="46" grpId="0" animBg="1"/>
      <p:bldP spid="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2CA405E-2E71-413C-BDE4-43DB9B591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6359"/>
            <a:ext cx="2326822" cy="87512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FBBFE94-E72D-4A4E-92F9-1A62F2AD42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380" y="1424400"/>
            <a:ext cx="5995240" cy="29423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3" name="Rounded Rectangle 6">
            <a:extLst>
              <a:ext uri="{FF2B5EF4-FFF2-40B4-BE49-F238E27FC236}">
                <a16:creationId xmlns:a16="http://schemas.microsoft.com/office/drawing/2014/main" id="{46D8700D-FA0E-4199-8501-4DAEDE3F326A}"/>
              </a:ext>
            </a:extLst>
          </p:cNvPr>
          <p:cNvSpPr/>
          <p:nvPr/>
        </p:nvSpPr>
        <p:spPr>
          <a:xfrm>
            <a:off x="2480587" y="4732579"/>
            <a:ext cx="636878" cy="93117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>
                <a:solidFill>
                  <a:schemeClr val="tx1"/>
                </a:solidFill>
                <a:latin typeface=".VnAvant" pitchFamily="34" charset="0"/>
              </a:rPr>
              <a:t>1</a:t>
            </a:r>
          </a:p>
        </p:txBody>
      </p:sp>
      <p:sp>
        <p:nvSpPr>
          <p:cNvPr id="34" name="Rounded Rectangle 7">
            <a:extLst>
              <a:ext uri="{FF2B5EF4-FFF2-40B4-BE49-F238E27FC236}">
                <a16:creationId xmlns:a16="http://schemas.microsoft.com/office/drawing/2014/main" id="{7CFC0069-62B0-4464-8999-E187ADA91FE9}"/>
              </a:ext>
            </a:extLst>
          </p:cNvPr>
          <p:cNvSpPr/>
          <p:nvPr/>
        </p:nvSpPr>
        <p:spPr>
          <a:xfrm>
            <a:off x="4250778" y="4732579"/>
            <a:ext cx="636878" cy="93117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>
                <a:solidFill>
                  <a:schemeClr val="tx1"/>
                </a:solidFill>
                <a:latin typeface=".VnAvant" pitchFamily="34" charset="0"/>
              </a:rPr>
              <a:t>3</a:t>
            </a:r>
          </a:p>
        </p:txBody>
      </p:sp>
      <p:sp>
        <p:nvSpPr>
          <p:cNvPr id="35" name="Rounded Rectangle 8">
            <a:extLst>
              <a:ext uri="{FF2B5EF4-FFF2-40B4-BE49-F238E27FC236}">
                <a16:creationId xmlns:a16="http://schemas.microsoft.com/office/drawing/2014/main" id="{F15D3FC9-2855-49FE-9419-02C4C13110FF}"/>
              </a:ext>
            </a:extLst>
          </p:cNvPr>
          <p:cNvSpPr/>
          <p:nvPr/>
        </p:nvSpPr>
        <p:spPr>
          <a:xfrm>
            <a:off x="3365695" y="4732579"/>
            <a:ext cx="636878" cy="93117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>
                <a:solidFill>
                  <a:schemeClr val="tx1"/>
                </a:solidFill>
                <a:latin typeface=".VnAvant" pitchFamily="34" charset="0"/>
              </a:rPr>
              <a:t>+</a:t>
            </a:r>
          </a:p>
        </p:txBody>
      </p:sp>
      <p:sp>
        <p:nvSpPr>
          <p:cNvPr id="36" name="Rounded Rectangle 9">
            <a:extLst>
              <a:ext uri="{FF2B5EF4-FFF2-40B4-BE49-F238E27FC236}">
                <a16:creationId xmlns:a16="http://schemas.microsoft.com/office/drawing/2014/main" id="{34438AD0-DB7D-44AA-A4B5-1E43B4E3D207}"/>
              </a:ext>
            </a:extLst>
          </p:cNvPr>
          <p:cNvSpPr/>
          <p:nvPr/>
        </p:nvSpPr>
        <p:spPr>
          <a:xfrm>
            <a:off x="5133285" y="4742892"/>
            <a:ext cx="636878" cy="93117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>
                <a:solidFill>
                  <a:schemeClr val="tx1"/>
                </a:solidFill>
                <a:latin typeface=".VnAvant" pitchFamily="34" charset="0"/>
              </a:rPr>
              <a:t>=</a:t>
            </a:r>
          </a:p>
        </p:txBody>
      </p:sp>
      <p:sp>
        <p:nvSpPr>
          <p:cNvPr id="37" name="Rounded Rectangle 10">
            <a:extLst>
              <a:ext uri="{FF2B5EF4-FFF2-40B4-BE49-F238E27FC236}">
                <a16:creationId xmlns:a16="http://schemas.microsoft.com/office/drawing/2014/main" id="{84CCEC3E-8846-451A-84EC-104E0ECB04E3}"/>
              </a:ext>
            </a:extLst>
          </p:cNvPr>
          <p:cNvSpPr/>
          <p:nvPr/>
        </p:nvSpPr>
        <p:spPr>
          <a:xfrm>
            <a:off x="6018756" y="4753283"/>
            <a:ext cx="636878" cy="93117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 dirty="0">
                <a:solidFill>
                  <a:schemeClr val="tx1"/>
                </a:solidFill>
                <a:latin typeface=".VnAvant" pitchFamily="34" charset="0"/>
              </a:rPr>
              <a:t>4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F4D897F-729C-4245-B933-5820AD49FAF1}"/>
              </a:ext>
            </a:extLst>
          </p:cNvPr>
          <p:cNvSpPr txBox="1"/>
          <p:nvPr/>
        </p:nvSpPr>
        <p:spPr>
          <a:xfrm>
            <a:off x="818865" y="5684459"/>
            <a:ext cx="78884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Một</a:t>
            </a:r>
            <a:r>
              <a:rPr lang="en-US" sz="4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cộng</a:t>
            </a:r>
            <a:r>
              <a:rPr lang="en-US" sz="4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ba</a:t>
            </a:r>
            <a:r>
              <a:rPr lang="en-US" sz="4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bằng</a:t>
            </a:r>
            <a:r>
              <a:rPr lang="en-US" sz="4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4600" b="1" dirty="0" err="1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bốn</a:t>
            </a:r>
            <a:r>
              <a:rPr lang="en-US" sz="4600" b="1" dirty="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28421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7" grpId="0" animBg="1"/>
      <p:bldP spid="38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1696</TotalTime>
  <Words>121</Words>
  <Application>Microsoft Office PowerPoint</Application>
  <PresentationFormat>On-screen Show (4:3)</PresentationFormat>
  <Paragraphs>54</Paragraphs>
  <Slides>22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22</vt:i4>
      </vt:variant>
    </vt:vector>
  </HeadingPairs>
  <TitlesOfParts>
    <vt:vector size="36" baseType="lpstr">
      <vt:lpstr>Lato</vt:lpstr>
      <vt:lpstr>Lato Heavy</vt:lpstr>
      <vt:lpstr>.VnAvant</vt:lpstr>
      <vt:lpstr>Arial</vt:lpstr>
      <vt:lpstr>AvantGarde</vt:lpstr>
      <vt:lpstr>Calibri</vt:lpstr>
      <vt:lpstr>Calibri Light</vt:lpstr>
      <vt:lpstr>Times New Roman</vt:lpstr>
      <vt:lpstr>Office Theme</vt:lpstr>
      <vt:lpstr>1_Office Theme</vt:lpstr>
      <vt:lpstr>2_Office Theme</vt:lpstr>
      <vt:lpstr>3_Office Theme</vt:lpstr>
      <vt:lpstr>4_Office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Duyen</dc:creator>
  <cp:lastModifiedBy>Dell</cp:lastModifiedBy>
  <cp:revision>103</cp:revision>
  <dcterms:created xsi:type="dcterms:W3CDTF">2020-07-13T02:14:10Z</dcterms:created>
  <dcterms:modified xsi:type="dcterms:W3CDTF">2021-10-31T18:39:41Z</dcterms:modified>
</cp:coreProperties>
</file>