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  <p:sldMasterId id="2147483680" r:id="rId3"/>
    <p:sldMasterId id="2147483704" r:id="rId4"/>
  </p:sldMasterIdLst>
  <p:notesMasterIdLst>
    <p:notesMasterId r:id="rId25"/>
  </p:notesMasterIdLst>
  <p:sldIdLst>
    <p:sldId id="353" r:id="rId5"/>
    <p:sldId id="361" r:id="rId6"/>
    <p:sldId id="257" r:id="rId7"/>
    <p:sldId id="374" r:id="rId8"/>
    <p:sldId id="372" r:id="rId9"/>
    <p:sldId id="375" r:id="rId10"/>
    <p:sldId id="362" r:id="rId11"/>
    <p:sldId id="355" r:id="rId12"/>
    <p:sldId id="357" r:id="rId13"/>
    <p:sldId id="366" r:id="rId14"/>
    <p:sldId id="368" r:id="rId15"/>
    <p:sldId id="367" r:id="rId16"/>
    <p:sldId id="369" r:id="rId17"/>
    <p:sldId id="370" r:id="rId18"/>
    <p:sldId id="377" r:id="rId19"/>
    <p:sldId id="378" r:id="rId20"/>
    <p:sldId id="364" r:id="rId21"/>
    <p:sldId id="365" r:id="rId22"/>
    <p:sldId id="358" r:id="rId23"/>
    <p:sldId id="35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FC318-8BA0-459B-BAC5-6F17662731A2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82AF7-6FC0-4BA7-A8AE-13135F9B8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25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635255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7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635255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87AA706-8809-4A3D-A259-45BA4E60113B}" type="slidenum">
              <a:rPr lang="zh-CN" altLang="en-US">
                <a:solidFill>
                  <a:srgbClr val="000000"/>
                </a:solidFill>
                <a:ea typeface="宋体"/>
              </a:rPr>
              <a:pPr/>
              <a:t>19</a:t>
            </a:fld>
            <a:endParaRPr lang="zh-CN" altLang="en-US">
              <a:solidFill>
                <a:srgbClr val="000000"/>
              </a:solidFill>
              <a:ea typeface="宋体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3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3BCFB07-EE59-4911-BF84-3CEE2EC94E63}" type="slidenum">
              <a:rPr lang="zh-CN" altLang="en-US">
                <a:solidFill>
                  <a:srgbClr val="000000"/>
                </a:solidFill>
                <a:ea typeface="宋体"/>
              </a:rPr>
              <a:pPr/>
              <a:t>20</a:t>
            </a:fld>
            <a:endParaRPr lang="zh-CN" altLang="en-US">
              <a:solidFill>
                <a:srgbClr val="000000"/>
              </a:solidFill>
              <a:ea typeface="宋体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1D221-5464-4F9B-8DB5-14C3F77ACB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047683-CC9B-43F3-AA90-A81BCD3572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CFF1A-6585-4BDF-ACFD-C76968FBD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BEECD-72C7-478A-8C61-12DF7625B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A97DD-2F5B-45EB-BA0A-EEDA2BEC5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2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BB9D-25D1-4792-A512-BC7791DB8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4099CF-1A24-4978-80BF-8421F50A3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C17A4-396D-44FF-8AEC-0E250F0E6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5F751-0235-4988-9E0D-2BECD4E6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BC30E-2761-461C-AF80-B192F11BF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51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5F730A-F43D-4881-A4AA-849CDEE74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1499A1-D878-4EBF-ABAE-FE42733889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04B78-668D-451D-BFC1-3D883804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FF99A-A632-428A-A61D-3F6743DB1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71CBB-AAF3-458E-AD30-B969C83F1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60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1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860866"/>
      </p:ext>
    </p:extLst>
  </p:cSld>
  <p:clrMapOvr>
    <a:masterClrMapping/>
  </p:clrMapOvr>
  <p:transition spd="slow" advTm="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istrator\Desktop\05-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8"/>
          <a:stretch>
            <a:fillRect/>
          </a:stretch>
        </p:blipFill>
        <p:spPr bwMode="auto">
          <a:xfrm>
            <a:off x="0" y="5922976"/>
            <a:ext cx="121920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C:\Users\Administrator\Desktop\05----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19669"/>
          <a:stretch>
            <a:fillRect/>
          </a:stretch>
        </p:blipFill>
        <p:spPr bwMode="auto">
          <a:xfrm>
            <a:off x="3" y="0"/>
            <a:ext cx="1674284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383126"/>
      </p:ext>
    </p:extLst>
  </p:cSld>
  <p:clrMapOvr>
    <a:masterClrMapping/>
  </p:clrMapOvr>
  <p:transition spd="slow" advTm="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575632"/>
      </p:ext>
    </p:extLst>
  </p:cSld>
  <p:clrMapOvr>
    <a:masterClrMapping/>
  </p:clrMapOvr>
  <p:transition spd="slow" advTm="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39037"/>
      </p:ext>
    </p:extLst>
  </p:cSld>
  <p:clrMapOvr>
    <a:masterClrMapping/>
  </p:clrMapOvr>
  <p:transition spd="slow" advTm="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54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1" indent="0" algn="ctr">
              <a:buNone/>
              <a:defRPr sz="2000"/>
            </a:lvl2pPr>
            <a:lvl3pPr marL="914264" indent="0" algn="ctr">
              <a:buNone/>
              <a:defRPr sz="1900"/>
            </a:lvl3pPr>
            <a:lvl4pPr marL="1371396" indent="0" algn="ctr">
              <a:buNone/>
              <a:defRPr sz="1600"/>
            </a:lvl4pPr>
            <a:lvl5pPr marL="1828528" indent="0" algn="ctr">
              <a:buNone/>
              <a:defRPr sz="1600"/>
            </a:lvl5pPr>
            <a:lvl6pPr marL="2285662" indent="0" algn="ctr">
              <a:buNone/>
              <a:defRPr sz="1600"/>
            </a:lvl6pPr>
            <a:lvl7pPr marL="2742790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1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E8189F8-A081-420A-9C87-0FAC7AE91B7A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A8145BA-2D23-4903-981C-5D096AE53E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80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A914773-51A6-42B1-872B-1427F58D424D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486E5E0-F543-4752-954B-D2AEF9617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568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8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9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BE50FCB-8AAA-414F-886E-E0E55311B80E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633A4F3-5132-410C-8C81-E0C4472076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14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95AF9-7E4D-4DC6-A9CF-67491C01C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A93EF-95B9-45B0-B999-041FD5A4E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53D21-1B7B-40C0-A2AE-3B2F4B3D0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2F81E-96CF-41B9-B626-8CE36FB0F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CCE02-E203-489A-AB8E-989AC8E6D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10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0958FDB-FCFB-468D-B14B-57B51424AF2A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F01BA3C-F68C-4156-A89B-E4D3FF675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501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47CC36-A766-4A76-A147-943E58335552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24E0AEC-2751-4807-878B-29AF82E1F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04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FD9ED9D-2EC2-4E94-AABD-5D7781A7F8D9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3F0CC82-4202-47E2-B0CA-653C720DA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6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BF063B8-408E-43A4-A43B-F8D1B07DAE1F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B7D7091-7DA5-4A46-A718-B710CB4F8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64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74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3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3C8FE4B-E339-493B-89EA-D20BD5FD59AA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C4F8FEC-545A-4B95-9768-DB359AA8C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598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9" y="987474"/>
            <a:ext cx="6172201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31" indent="0">
              <a:buNone/>
              <a:defRPr sz="2800"/>
            </a:lvl2pPr>
            <a:lvl3pPr marL="914264" indent="0">
              <a:buNone/>
              <a:defRPr sz="2400"/>
            </a:lvl3pPr>
            <a:lvl4pPr marL="1371396" indent="0">
              <a:buNone/>
              <a:defRPr sz="2000"/>
            </a:lvl4pPr>
            <a:lvl5pPr marL="1828528" indent="0">
              <a:buNone/>
              <a:defRPr sz="2000"/>
            </a:lvl5pPr>
            <a:lvl6pPr marL="2285662" indent="0">
              <a:buNone/>
              <a:defRPr sz="2000"/>
            </a:lvl6pPr>
            <a:lvl7pPr marL="2742790" indent="0">
              <a:buNone/>
              <a:defRPr sz="2000"/>
            </a:lvl7pPr>
            <a:lvl8pPr marL="3199920" indent="0">
              <a:buNone/>
              <a:defRPr sz="2000"/>
            </a:lvl8pPr>
            <a:lvl9pPr marL="3657051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3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98A3583-C31D-4306-933E-FBB568F9F742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C24D38-D4FA-48E3-84D0-4C7907A98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634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D90D8C6-4A6B-4B54-800B-EF4DD4063FCE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47C96C4-0A92-49CF-9909-EE2FB29813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34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4" y="36515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21" y="36515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71BE48A-E235-4177-81B7-DCF3E33E2C84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E359FB-BEAE-4112-91CC-7CF5841740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498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87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73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61EB6-6FC7-4C4C-8C32-B507D5C28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C4866-8DE1-4056-A23A-C201B2223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E2247C-409A-4333-95D2-A6F28216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B8137-A468-4BB3-BF92-98A0FEC1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65085-B982-44B8-8D73-D695B1C36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45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05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59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7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6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2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7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53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18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285C8-0D23-456C-8A74-2BBFF596B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4F0CB-CBB1-46CC-919E-5D9D62D693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4CE7D-11A2-4321-9889-8FCEE02A8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D77665-8422-44A9-8951-1702E9ACF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3FFFE1-6F40-4C26-981B-FD1CB0DD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15DEC-070A-4B52-81C5-439A5811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8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1A8CC-4D65-4491-8393-F26764E1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148D6-F880-4E53-A223-9B69A0EF3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880A66-FF39-47CD-BD80-DA984725D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853D81-1582-4BF6-A839-0ECE6BD799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3AA121-330A-4565-8622-0D7286BFED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FA496F-A804-4EBD-B0F5-B70113E69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FFD03C-5171-409E-84CB-258862812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0DFAD5-C211-4AC4-BF4C-325D1DF3A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56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A87A6-0AE2-413D-A009-560AD738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53488-106F-423F-8EAA-9B912878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26A8D2-6845-4FAE-8D76-BBBB541DC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8532B-A254-4801-8AD2-EEF623083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45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9C2375-FEBE-4CCE-AC3C-4E3A32D35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A56115-04E9-49FA-96F8-8409C47B4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33888-2E42-4E27-8815-B179B0E67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73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9AD8B-499D-4FA6-B63D-571F86C57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3B003-6E48-4560-8068-AF5DE1B46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86D912-F5B7-4462-81B3-25BF5623F1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B7585F-2078-4C90-8C8D-A8D977832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4D3B-9899-4303-A909-A5BAF0463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A1BC6-8F15-4787-8E0E-6C2915B6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7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0791E-BDD9-4B07-845A-3D531FF0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13C9AE-D577-420B-913C-F57303091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3C84A6-59FA-470A-9E91-BD421FD49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EDE43F-041A-4D8F-81DE-173F8AAFA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EEB166-70C5-4A2C-AF44-B5A793C1B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EA6F3A-E7E2-4AD9-A9F7-FA3CDDDC5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5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309B8A-747F-4D7C-B45B-6D0925BE1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91740-5DBB-46D5-AC20-89CEB35C2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08E0D-B7D2-4CD1-B7D4-7F4202E9F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97C6D-F9C6-441C-8D48-A55DCB369283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36D40-CDB4-4068-AF33-9F96011F3A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21DE9-72A1-4052-ADA1-0BC9236F5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F1C85-5C60-4DF1-9BA4-10CBE1210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9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F0">
            <a:alpha val="1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97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ransition spd="slow" advTm="0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方正准圆简体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方正准圆简体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方正准圆简体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方正准圆简体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1" y="365129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8" rIns="91428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8" rIns="91428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3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l" defTabSz="914264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E517A2-1B1A-42C7-AAC1-4313D3CF7856}" type="datetimeFigureOut">
              <a:rPr lang="en-US"/>
              <a:pPr>
                <a:defRPr/>
              </a:pPr>
              <a:t>23/08/2022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3"/>
            <a:ext cx="41148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ctr" defTabSz="914264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3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r" defTabSz="914264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90231DFA-C128-4C61-B59C-84E7FD99D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94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7013" indent="-227013" algn="l" defTabSz="912813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4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8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2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4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8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2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2022/8/23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2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6.pn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7.pn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8.png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39.pn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40.png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27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2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30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>
            <a:alpha val="1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F154CB-BE73-4034-B6B6-FE5D307D7F81}"/>
              </a:ext>
            </a:extLst>
          </p:cNvPr>
          <p:cNvSpPr/>
          <p:nvPr/>
        </p:nvSpPr>
        <p:spPr>
          <a:xfrm>
            <a:off x="1457741" y="1903267"/>
            <a:ext cx="9344363" cy="1945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2B57001-2B5F-4DEF-9A45-F000EE203FA9}"/>
              </a:ext>
            </a:extLst>
          </p:cNvPr>
          <p:cNvSpPr/>
          <p:nvPr/>
        </p:nvSpPr>
        <p:spPr>
          <a:xfrm>
            <a:off x="2000201" y="2029847"/>
            <a:ext cx="8436224" cy="16174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b="1" dirty="0" err="1">
                <a:solidFill>
                  <a:schemeClr val="tx1"/>
                </a:solidFill>
              </a:rPr>
              <a:t>Bài</a:t>
            </a:r>
            <a:r>
              <a:rPr lang="en-US" sz="3999" b="1" dirty="0">
                <a:solidFill>
                  <a:schemeClr val="tx1"/>
                </a:solidFill>
              </a:rPr>
              <a:t> 1</a:t>
            </a:r>
          </a:p>
          <a:p>
            <a:pPr algn="ctr"/>
            <a:r>
              <a:rPr lang="en-US" sz="4799" b="1" dirty="0">
                <a:solidFill>
                  <a:srgbClr val="002060"/>
                </a:solidFill>
              </a:rPr>
              <a:t>CÁC SỐ 0, 1, 2, 3, 4, 5</a:t>
            </a:r>
          </a:p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A91320-D645-4EB3-913F-636CDEA9DE73}"/>
              </a:ext>
            </a:extLst>
          </p:cNvPr>
          <p:cNvSpPr/>
          <p:nvPr/>
        </p:nvSpPr>
        <p:spPr>
          <a:xfrm>
            <a:off x="4560474" y="369380"/>
            <a:ext cx="3071055" cy="1200178"/>
          </a:xfrm>
          <a:prstGeom prst="rect">
            <a:avLst/>
          </a:prstGeom>
          <a:noFill/>
        </p:spPr>
        <p:txBody>
          <a:bodyPr wrap="none" lIns="91419" tIns="45709" rIns="91419" bIns="45709">
            <a:spAutoFit/>
          </a:bodyPr>
          <a:lstStyle/>
          <a:p>
            <a:pPr algn="ctr"/>
            <a:r>
              <a:rPr lang="en-US" sz="7199" b="1" dirty="0">
                <a:ln w="22225">
                  <a:solidFill>
                    <a:schemeClr val="tx1"/>
                  </a:solidFill>
                  <a:prstDash val="solid"/>
                </a:ln>
              </a:rPr>
              <a:t>TOÁN 1</a:t>
            </a:r>
          </a:p>
        </p:txBody>
      </p:sp>
      <p:grpSp>
        <p:nvGrpSpPr>
          <p:cNvPr id="23" name="组合 7">
            <a:extLst>
              <a:ext uri="{FF2B5EF4-FFF2-40B4-BE49-F238E27FC236}">
                <a16:creationId xmlns:a16="http://schemas.microsoft.com/office/drawing/2014/main" id="{E04D484F-216E-49BA-8D5E-EC7E24309DE9}"/>
              </a:ext>
            </a:extLst>
          </p:cNvPr>
          <p:cNvGrpSpPr/>
          <p:nvPr/>
        </p:nvGrpSpPr>
        <p:grpSpPr>
          <a:xfrm>
            <a:off x="2205" y="1459035"/>
            <a:ext cx="12187593" cy="286151"/>
            <a:chOff x="506436" y="958169"/>
            <a:chExt cx="12190413" cy="286217"/>
          </a:xfrm>
        </p:grpSpPr>
        <p:sp>
          <p:nvSpPr>
            <p:cNvPr id="24" name="矩形 10">
              <a:extLst>
                <a:ext uri="{FF2B5EF4-FFF2-40B4-BE49-F238E27FC236}">
                  <a16:creationId xmlns:a16="http://schemas.microsoft.com/office/drawing/2014/main" id="{5DCD8F8D-0751-47AD-9659-CBC02F974D96}"/>
                </a:ext>
              </a:extLst>
            </p:cNvPr>
            <p:cNvSpPr/>
            <p:nvPr/>
          </p:nvSpPr>
          <p:spPr>
            <a:xfrm flipV="1">
              <a:off x="506436" y="958169"/>
              <a:ext cx="12190413" cy="45719"/>
            </a:xfrm>
            <a:prstGeom prst="rect">
              <a:avLst/>
            </a:prstGeom>
            <a:solidFill>
              <a:srgbClr val="51A8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E97B75DE-B315-4E34-8C97-C35A5F4C5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5520" y="1044331"/>
              <a:ext cx="3255323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algn="ctr" eaLnBrk="1" hangingPunct="1"/>
              <a:endParaRPr lang="zh-CN" altLang="en-US" sz="13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8" name="Picture 8" descr="拥抱">
            <a:extLst>
              <a:ext uri="{FF2B5EF4-FFF2-40B4-BE49-F238E27FC236}">
                <a16:creationId xmlns:a16="http://schemas.microsoft.com/office/drawing/2014/main" id="{39CCDFBE-0F3B-4A64-AE9D-1C7F75023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39" y="543321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拥抱">
            <a:extLst>
              <a:ext uri="{FF2B5EF4-FFF2-40B4-BE49-F238E27FC236}">
                <a16:creationId xmlns:a16="http://schemas.microsoft.com/office/drawing/2014/main" id="{837122F0-957D-4C3D-B1BA-06F6E445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813" y="5787309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拥抱">
            <a:extLst>
              <a:ext uri="{FF2B5EF4-FFF2-40B4-BE49-F238E27FC236}">
                <a16:creationId xmlns:a16="http://schemas.microsoft.com/office/drawing/2014/main" id="{D68E97B0-0C8D-4598-99C3-4AACF4085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81" y="5380197"/>
            <a:ext cx="1196946" cy="120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拥抱2">
            <a:extLst>
              <a:ext uri="{FF2B5EF4-FFF2-40B4-BE49-F238E27FC236}">
                <a16:creationId xmlns:a16="http://schemas.microsoft.com/office/drawing/2014/main" id="{DC04DBF8-4A6C-4990-BC4B-51E31A7DC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11" y="5800565"/>
            <a:ext cx="1245387" cy="1070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拥抱2">
            <a:extLst>
              <a:ext uri="{FF2B5EF4-FFF2-40B4-BE49-F238E27FC236}">
                <a16:creationId xmlns:a16="http://schemas.microsoft.com/office/drawing/2014/main" id="{3EA67A86-E2BC-49A7-AE60-37F058684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668" y="6113354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拥抱2">
            <a:extLst>
              <a:ext uri="{FF2B5EF4-FFF2-40B4-BE49-F238E27FC236}">
                <a16:creationId xmlns:a16="http://schemas.microsoft.com/office/drawing/2014/main" id="{F2B88341-BBE4-45C1-BF96-5F87B3127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461" y="5992102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 descr="拥抱2">
            <a:extLst>
              <a:ext uri="{FF2B5EF4-FFF2-40B4-BE49-F238E27FC236}">
                <a16:creationId xmlns:a16="http://schemas.microsoft.com/office/drawing/2014/main" id="{27E27E74-C381-41CF-984B-BFC8065E4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42" y="6070535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拥抱">
            <a:extLst>
              <a:ext uri="{FF2B5EF4-FFF2-40B4-BE49-F238E27FC236}">
                <a16:creationId xmlns:a16="http://schemas.microsoft.com/office/drawing/2014/main" id="{4090FD17-4141-4F0C-928E-BF3E4327B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009" y="5994053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拥抱">
            <a:extLst>
              <a:ext uri="{FF2B5EF4-FFF2-40B4-BE49-F238E27FC236}">
                <a16:creationId xmlns:a16="http://schemas.microsoft.com/office/drawing/2014/main" id="{25548B49-78F2-4B35-A463-7929C7427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919" y="6108616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拥抱2">
            <a:extLst>
              <a:ext uri="{FF2B5EF4-FFF2-40B4-BE49-F238E27FC236}">
                <a16:creationId xmlns:a16="http://schemas.microsoft.com/office/drawing/2014/main" id="{D2BCB075-57BF-40AE-8715-59BF52C5C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214" y="5956217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4" descr="拥抱2">
            <a:extLst>
              <a:ext uri="{FF2B5EF4-FFF2-40B4-BE49-F238E27FC236}">
                <a16:creationId xmlns:a16="http://schemas.microsoft.com/office/drawing/2014/main" id="{1E9D436C-DF97-47F0-BD27-C6FC4DCA8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893" y="6016191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拥抱2">
            <a:extLst>
              <a:ext uri="{FF2B5EF4-FFF2-40B4-BE49-F238E27FC236}">
                <a16:creationId xmlns:a16="http://schemas.microsoft.com/office/drawing/2014/main" id="{1E50B4C4-F0E1-4096-BA08-2B8E6962A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83" y="5625340"/>
            <a:ext cx="1394786" cy="12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9" descr="拥抱2">
            <a:extLst>
              <a:ext uri="{FF2B5EF4-FFF2-40B4-BE49-F238E27FC236}">
                <a16:creationId xmlns:a16="http://schemas.microsoft.com/office/drawing/2014/main" id="{A5FE33BE-018F-4698-AF70-FF9A452D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774" y="601094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拥抱">
            <a:extLst>
              <a:ext uri="{FF2B5EF4-FFF2-40B4-BE49-F238E27FC236}">
                <a16:creationId xmlns:a16="http://schemas.microsoft.com/office/drawing/2014/main" id="{FD31C22E-936E-49BC-BDC2-FCF9C3A16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436" y="5533561"/>
            <a:ext cx="1331425" cy="133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拥抱">
            <a:extLst>
              <a:ext uri="{FF2B5EF4-FFF2-40B4-BE49-F238E27FC236}">
                <a16:creationId xmlns:a16="http://schemas.microsoft.com/office/drawing/2014/main" id="{E769DF00-4F69-40A1-A782-63B792F6A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29" y="5509070"/>
            <a:ext cx="1349840" cy="135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0" descr="拥抱">
            <a:extLst>
              <a:ext uri="{FF2B5EF4-FFF2-40B4-BE49-F238E27FC236}">
                <a16:creationId xmlns:a16="http://schemas.microsoft.com/office/drawing/2014/main" id="{355AE0B4-3F98-429E-A496-998FF82F3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047" y="564784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3" descr="拥抱2">
            <a:extLst>
              <a:ext uri="{FF2B5EF4-FFF2-40B4-BE49-F238E27FC236}">
                <a16:creationId xmlns:a16="http://schemas.microsoft.com/office/drawing/2014/main" id="{0F01D92E-FB5D-49FD-B941-3F4126780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138" y="5713813"/>
            <a:ext cx="1346293" cy="115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4" descr="拥抱2">
            <a:extLst>
              <a:ext uri="{FF2B5EF4-FFF2-40B4-BE49-F238E27FC236}">
                <a16:creationId xmlns:a16="http://schemas.microsoft.com/office/drawing/2014/main" id="{214025E7-ED2C-425C-B309-A4BD98B0C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74" y="5999367"/>
            <a:ext cx="1014149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9" descr="拥抱2">
            <a:extLst>
              <a:ext uri="{FF2B5EF4-FFF2-40B4-BE49-F238E27FC236}">
                <a16:creationId xmlns:a16="http://schemas.microsoft.com/office/drawing/2014/main" id="{F6DC1A82-E590-4C86-A884-E79D08CD0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10" y="6052677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9" descr="拥抱2">
            <a:extLst>
              <a:ext uri="{FF2B5EF4-FFF2-40B4-BE49-F238E27FC236}">
                <a16:creationId xmlns:a16="http://schemas.microsoft.com/office/drawing/2014/main" id="{90B984C3-0061-49AE-B504-83DCCD960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813" y="5907403"/>
            <a:ext cx="1011090" cy="87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拥抱">
            <a:extLst>
              <a:ext uri="{FF2B5EF4-FFF2-40B4-BE49-F238E27FC236}">
                <a16:creationId xmlns:a16="http://schemas.microsoft.com/office/drawing/2014/main" id="{DD8E0726-CADC-44E6-8C9F-F112E05CF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874" y="5995635"/>
            <a:ext cx="943786" cy="9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74E07-ACB3-44A4-938F-6311BB303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electronics, display, photo, monitor&#10;&#10;Description automatically generated">
            <a:extLst>
              <a:ext uri="{FF2B5EF4-FFF2-40B4-BE49-F238E27FC236}">
                <a16:creationId xmlns:a16="http://schemas.microsoft.com/office/drawing/2014/main" id="{9FD61C3A-7106-445F-A638-8D1AD961ED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579" y="44854"/>
            <a:ext cx="6504842" cy="7271531"/>
          </a:xfrm>
          <a:prstGeom prst="rect">
            <a:avLst/>
          </a:prstGeom>
        </p:spPr>
      </p:pic>
      <p:pic>
        <p:nvPicPr>
          <p:cNvPr id="4" name="so 1">
            <a:hlinkClick r:id="" action="ppaction://media"/>
            <a:extLst>
              <a:ext uri="{FF2B5EF4-FFF2-40B4-BE49-F238E27FC236}">
                <a16:creationId xmlns:a16="http://schemas.microsoft.com/office/drawing/2014/main" id="{968EC965-6374-4515-A237-13CBED4BB39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13075" y="274639"/>
            <a:ext cx="6188075" cy="5673725"/>
          </a:xfrm>
        </p:spPr>
      </p:pic>
    </p:spTree>
    <p:extLst>
      <p:ext uri="{BB962C8B-B14F-4D97-AF65-F5344CB8AC3E}">
        <p14:creationId xmlns:p14="http://schemas.microsoft.com/office/powerpoint/2010/main" val="126624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electronics, display, photo, monitor&#10;&#10;Description automatically generated">
            <a:extLst>
              <a:ext uri="{FF2B5EF4-FFF2-40B4-BE49-F238E27FC236}">
                <a16:creationId xmlns:a16="http://schemas.microsoft.com/office/drawing/2014/main" id="{B819D70D-FD8F-4E94-9621-0077BDAE4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243" y="128074"/>
            <a:ext cx="6504842" cy="7271531"/>
          </a:xfrm>
          <a:prstGeom prst="rect">
            <a:avLst/>
          </a:prstGeom>
        </p:spPr>
      </p:pic>
      <p:pic>
        <p:nvPicPr>
          <p:cNvPr id="4" name="so 2">
            <a:hlinkClick r:id="" action="ppaction://media"/>
            <a:extLst>
              <a:ext uri="{FF2B5EF4-FFF2-40B4-BE49-F238E27FC236}">
                <a16:creationId xmlns:a16="http://schemas.microsoft.com/office/drawing/2014/main" id="{94BE7ED5-D8FE-4656-8FD8-2A61E4A439B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82352" y="274639"/>
            <a:ext cx="6260124" cy="5661927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133DF0-8697-4E41-9AC8-915231BE2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55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F6FCA-EF71-445E-96B5-DCFCD9805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electronics, display, photo, monitor&#10;&#10;Description automatically generated">
            <a:extLst>
              <a:ext uri="{FF2B5EF4-FFF2-40B4-BE49-F238E27FC236}">
                <a16:creationId xmlns:a16="http://schemas.microsoft.com/office/drawing/2014/main" id="{4EE015EF-41E5-42A2-A16E-B1DEACD10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464" y="0"/>
            <a:ext cx="6504842" cy="7271531"/>
          </a:xfrm>
          <a:prstGeom prst="rect">
            <a:avLst/>
          </a:prstGeom>
        </p:spPr>
      </p:pic>
      <p:pic>
        <p:nvPicPr>
          <p:cNvPr id="4" name="so 3">
            <a:hlinkClick r:id="" action="ppaction://media"/>
            <a:extLst>
              <a:ext uri="{FF2B5EF4-FFF2-40B4-BE49-F238E27FC236}">
                <a16:creationId xmlns:a16="http://schemas.microsoft.com/office/drawing/2014/main" id="{752CCD66-19F1-422A-AE3F-8414ACD1DBC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81350" y="111515"/>
            <a:ext cx="6229350" cy="5736835"/>
          </a:xfrm>
        </p:spPr>
      </p:pic>
    </p:spTree>
    <p:extLst>
      <p:ext uri="{BB962C8B-B14F-4D97-AF65-F5344CB8AC3E}">
        <p14:creationId xmlns:p14="http://schemas.microsoft.com/office/powerpoint/2010/main" val="326771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1869D-0C55-440D-8A43-AD1503D2A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electronics, display, photo, monitor&#10;&#10;Description automatically generated">
            <a:extLst>
              <a:ext uri="{FF2B5EF4-FFF2-40B4-BE49-F238E27FC236}">
                <a16:creationId xmlns:a16="http://schemas.microsoft.com/office/drawing/2014/main" id="{DCD2372C-F27C-40DE-9A84-65329033E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404" y="0"/>
            <a:ext cx="6504842" cy="7271531"/>
          </a:xfrm>
          <a:prstGeom prst="rect">
            <a:avLst/>
          </a:prstGeom>
        </p:spPr>
      </p:pic>
      <p:pic>
        <p:nvPicPr>
          <p:cNvPr id="4" name="so 4">
            <a:hlinkClick r:id="" action="ppaction://media"/>
            <a:extLst>
              <a:ext uri="{FF2B5EF4-FFF2-40B4-BE49-F238E27FC236}">
                <a16:creationId xmlns:a16="http://schemas.microsoft.com/office/drawing/2014/main" id="{ADC19282-FC30-467E-BB93-E02F434BC48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70514" y="137318"/>
            <a:ext cx="6159236" cy="5691982"/>
          </a:xfrm>
        </p:spPr>
      </p:pic>
    </p:spTree>
    <p:extLst>
      <p:ext uri="{BB962C8B-B14F-4D97-AF65-F5344CB8AC3E}">
        <p14:creationId xmlns:p14="http://schemas.microsoft.com/office/powerpoint/2010/main" val="10413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80022-2EC1-42DA-BFD9-D1A796260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icture containing electronics, display, photo, monitor&#10;&#10;Description automatically generated">
            <a:extLst>
              <a:ext uri="{FF2B5EF4-FFF2-40B4-BE49-F238E27FC236}">
                <a16:creationId xmlns:a16="http://schemas.microsoft.com/office/drawing/2014/main" id="{19A7D891-FE34-4F33-B5F5-09FAF1299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514" y="0"/>
            <a:ext cx="6504842" cy="7271531"/>
          </a:xfrm>
          <a:prstGeom prst="rect">
            <a:avLst/>
          </a:prstGeom>
        </p:spPr>
      </p:pic>
      <p:pic>
        <p:nvPicPr>
          <p:cNvPr id="4" name="so 5">
            <a:hlinkClick r:id="" action="ppaction://media"/>
            <a:extLst>
              <a:ext uri="{FF2B5EF4-FFF2-40B4-BE49-F238E27FC236}">
                <a16:creationId xmlns:a16="http://schemas.microsoft.com/office/drawing/2014/main" id="{AE2E7444-0D22-498C-A606-5FF5CC44FBE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09864" y="217489"/>
            <a:ext cx="6181786" cy="5592761"/>
          </a:xfrm>
        </p:spPr>
      </p:pic>
    </p:spTree>
    <p:extLst>
      <p:ext uri="{BB962C8B-B14F-4D97-AF65-F5344CB8AC3E}">
        <p14:creationId xmlns:p14="http://schemas.microsoft.com/office/powerpoint/2010/main" val="60780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B90F7-8D76-44BC-85A2-A1110EFEE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973" y="1197932"/>
            <a:ext cx="3986462" cy="2661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7">
            <a:extLst>
              <a:ext uri="{FF2B5EF4-FFF2-40B4-BE49-F238E27FC236}">
                <a16:creationId xmlns:a16="http://schemas.microsoft.com/office/drawing/2014/main" id="{56B39E35-B48A-4FC5-AE07-7C94DF1FFB9F}"/>
              </a:ext>
            </a:extLst>
          </p:cNvPr>
          <p:cNvSpPr/>
          <p:nvPr/>
        </p:nvSpPr>
        <p:spPr>
          <a:xfrm>
            <a:off x="3197724" y="3033169"/>
            <a:ext cx="897009" cy="79166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1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05BE373-090C-47FA-915E-ED3208CAF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8988" y="1078394"/>
            <a:ext cx="3987975" cy="274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7">
            <a:extLst>
              <a:ext uri="{FF2B5EF4-FFF2-40B4-BE49-F238E27FC236}">
                <a16:creationId xmlns:a16="http://schemas.microsoft.com/office/drawing/2014/main" id="{C460B307-B4E1-4589-9281-EB3A635A0450}"/>
              </a:ext>
            </a:extLst>
          </p:cNvPr>
          <p:cNvSpPr/>
          <p:nvPr/>
        </p:nvSpPr>
        <p:spPr>
          <a:xfrm>
            <a:off x="7345028" y="3043921"/>
            <a:ext cx="706090" cy="6230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3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BD207AE5-6BAE-47B0-9ACC-F86DDDC5C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6963" y="1078394"/>
            <a:ext cx="3755083" cy="274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7">
            <a:extLst>
              <a:ext uri="{FF2B5EF4-FFF2-40B4-BE49-F238E27FC236}">
                <a16:creationId xmlns:a16="http://schemas.microsoft.com/office/drawing/2014/main" id="{3A5940E4-C17D-45E6-B099-38E9C17CEB5C}"/>
              </a:ext>
            </a:extLst>
          </p:cNvPr>
          <p:cNvSpPr/>
          <p:nvPr/>
        </p:nvSpPr>
        <p:spPr>
          <a:xfrm>
            <a:off x="11133702" y="2976515"/>
            <a:ext cx="940325" cy="757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3024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9A95BD-6E4D-4F5A-A8A0-48427DD4A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661" y="1222870"/>
            <a:ext cx="3986462" cy="2661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C62B3B-17A2-4DF0-BB5C-0BE369CCB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8988" y="1078394"/>
            <a:ext cx="3987975" cy="274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FB857C-87A1-4781-8399-6BA704E9E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6963" y="1078394"/>
            <a:ext cx="3755083" cy="274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091A9C4-79BE-4A4E-A430-429DF936CF70}"/>
              </a:ext>
            </a:extLst>
          </p:cNvPr>
          <p:cNvSpPr txBox="1"/>
          <p:nvPr/>
        </p:nvSpPr>
        <p:spPr>
          <a:xfrm>
            <a:off x="3227094" y="3053719"/>
            <a:ext cx="92546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1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FFB696F9-4EF7-49C5-99C5-80C60D74D5CA}"/>
              </a:ext>
            </a:extLst>
          </p:cNvPr>
          <p:cNvSpPr txBox="1"/>
          <p:nvPr/>
        </p:nvSpPr>
        <p:spPr>
          <a:xfrm>
            <a:off x="7240998" y="2993833"/>
            <a:ext cx="92546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3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F4FF9658-4281-442B-957F-FFA7A82227AB}"/>
              </a:ext>
            </a:extLst>
          </p:cNvPr>
          <p:cNvSpPr txBox="1"/>
          <p:nvPr/>
        </p:nvSpPr>
        <p:spPr>
          <a:xfrm>
            <a:off x="11021020" y="2978183"/>
            <a:ext cx="92546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5</a:t>
            </a:r>
            <a:endParaRPr lang="vi-VN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84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2F7F414A-5AD9-46A0-8C8F-3225EFF93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686" y="2265731"/>
            <a:ext cx="2953555" cy="233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686BBA11-25E8-4527-B65E-B7611F9A7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9744" y="2067271"/>
            <a:ext cx="2953555" cy="253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527DAF4D-7AB5-4AE5-B3E9-FEE3E1ECC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97802" y="2078945"/>
            <a:ext cx="2848488" cy="252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BB4B08-AE4B-42BC-98FB-E1E0E3E7C70D}"/>
              </a:ext>
            </a:extLst>
          </p:cNvPr>
          <p:cNvSpPr txBox="1"/>
          <p:nvPr/>
        </p:nvSpPr>
        <p:spPr>
          <a:xfrm>
            <a:off x="1181686" y="557388"/>
            <a:ext cx="375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Bài</a:t>
            </a:r>
            <a:r>
              <a:rPr lang="en-US" sz="3200" b="1" dirty="0"/>
              <a:t> 2: </a:t>
            </a:r>
            <a:r>
              <a:rPr lang="en-US" sz="3200" b="1" dirty="0" err="1"/>
              <a:t>Số</a:t>
            </a:r>
            <a:r>
              <a:rPr lang="en-US" sz="3200" b="1" dirty="0"/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31D7E0-759E-4FDF-A9AC-257C8C5BA367}"/>
              </a:ext>
            </a:extLst>
          </p:cNvPr>
          <p:cNvSpPr txBox="1"/>
          <p:nvPr/>
        </p:nvSpPr>
        <p:spPr>
          <a:xfrm>
            <a:off x="309975" y="1549047"/>
            <a:ext cx="375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67697C-A360-43F3-80E2-E8036FD741DF}"/>
              </a:ext>
            </a:extLst>
          </p:cNvPr>
          <p:cNvSpPr/>
          <p:nvPr/>
        </p:nvSpPr>
        <p:spPr>
          <a:xfrm>
            <a:off x="3396557" y="3941025"/>
            <a:ext cx="663783" cy="5201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42B9A3-86F8-4A44-8FA3-85354A0E0828}"/>
              </a:ext>
            </a:extLst>
          </p:cNvPr>
          <p:cNvSpPr/>
          <p:nvPr/>
        </p:nvSpPr>
        <p:spPr>
          <a:xfrm>
            <a:off x="7279517" y="3933863"/>
            <a:ext cx="485850" cy="5201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57B04-C103-455A-A86F-81D6CE809A39}"/>
              </a:ext>
            </a:extLst>
          </p:cNvPr>
          <p:cNvSpPr/>
          <p:nvPr/>
        </p:nvSpPr>
        <p:spPr>
          <a:xfrm>
            <a:off x="10940303" y="3891659"/>
            <a:ext cx="581137" cy="5201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9076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B8C486-3BC2-487D-BB81-880FFB97C3FA}"/>
              </a:ext>
            </a:extLst>
          </p:cNvPr>
          <p:cNvSpPr txBox="1"/>
          <p:nvPr/>
        </p:nvSpPr>
        <p:spPr>
          <a:xfrm>
            <a:off x="1181686" y="557388"/>
            <a:ext cx="375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.VnAvant" panose="020B7200000000000000" pitchFamily="34" charset="0"/>
              </a:rPr>
              <a:t>Bài</a:t>
            </a:r>
            <a:r>
              <a:rPr lang="en-US" sz="3200" dirty="0">
                <a:latin typeface=".VnAvant" panose="020B7200000000000000" pitchFamily="34" charset="0"/>
              </a:rPr>
              <a:t> 3: </a:t>
            </a:r>
            <a:r>
              <a:rPr lang="en-US" sz="3200" dirty="0" err="1">
                <a:latin typeface=".VnAvant" panose="020B7200000000000000" pitchFamily="34" charset="0"/>
              </a:rPr>
              <a:t>Số</a:t>
            </a:r>
            <a:r>
              <a:rPr lang="en-US" sz="3200" dirty="0">
                <a:latin typeface=".VnAvant" panose="020B7200000000000000" pitchFamily="34" charset="0"/>
              </a:rPr>
              <a:t>: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5997A8-B50F-4C15-8D3B-CA4E72B1C1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20" y="1142163"/>
            <a:ext cx="11130254" cy="365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2FC1388-54A4-4D0E-9B2E-040CF28F1E20}"/>
              </a:ext>
            </a:extLst>
          </p:cNvPr>
          <p:cNvSpPr/>
          <p:nvPr/>
        </p:nvSpPr>
        <p:spPr>
          <a:xfrm>
            <a:off x="4632536" y="1806111"/>
            <a:ext cx="863858" cy="81564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B34A123-2EDF-4C47-9B45-08B6AAEB2068}"/>
              </a:ext>
            </a:extLst>
          </p:cNvPr>
          <p:cNvSpPr/>
          <p:nvPr/>
        </p:nvSpPr>
        <p:spPr>
          <a:xfrm>
            <a:off x="6283953" y="1777657"/>
            <a:ext cx="863858" cy="81564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565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ChangeArrowheads="1"/>
          </p:cNvSpPr>
          <p:nvPr/>
        </p:nvSpPr>
        <p:spPr bwMode="auto">
          <a:xfrm>
            <a:off x="1016000" y="862013"/>
            <a:ext cx="1097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>
                <a:solidFill>
                  <a:srgbClr val="FF0000"/>
                </a:solidFill>
                <a:latin typeface="Arial" pitchFamily="34" charset="0"/>
                <a:cs typeface="方正准圆简体"/>
              </a:rPr>
              <a:t>DẶN DÒ</a:t>
            </a:r>
          </a:p>
        </p:txBody>
      </p:sp>
      <p:sp>
        <p:nvSpPr>
          <p:cNvPr id="37" name="Plaque 36"/>
          <p:cNvSpPr>
            <a:spLocks noChangeArrowheads="1"/>
          </p:cNvSpPr>
          <p:nvPr/>
        </p:nvSpPr>
        <p:spPr bwMode="auto">
          <a:xfrm>
            <a:off x="1882142" y="1981200"/>
            <a:ext cx="8199120" cy="2967990"/>
          </a:xfrm>
          <a:prstGeom prst="plaque">
            <a:avLst>
              <a:gd name="adj" fmla="val 16667"/>
            </a:avLst>
          </a:prstGeom>
          <a:solidFill>
            <a:srgbClr val="FFC0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marL="342900" indent="-342900" defTabSz="913992">
              <a:lnSpc>
                <a:spcPct val="120000"/>
              </a:lnSpc>
              <a:buFont typeface="Wingdings" pitchFamily="2" charset="2"/>
              <a:buChar char="v"/>
            </a:pPr>
            <a:r>
              <a:rPr lang="en-US" altLang="zh-CN" sz="3200">
                <a:solidFill>
                  <a:srgbClr val="002060"/>
                </a:solidFill>
                <a:latin typeface="Arial" panose="020B0604020202020204" pitchFamily="34" charset="0"/>
                <a:ea typeface="思源黑体 CN Light" panose="020B0300000000000000" pitchFamily="34" charset="-122"/>
                <a:cs typeface="Arial" panose="020B0604020202020204" pitchFamily="34" charset="0"/>
              </a:rPr>
              <a:t>......................................</a:t>
            </a:r>
          </a:p>
          <a:p>
            <a:pPr marL="342900" indent="-342900" defTabSz="913992">
              <a:lnSpc>
                <a:spcPct val="120000"/>
              </a:lnSpc>
              <a:buFont typeface="Wingdings" pitchFamily="2" charset="2"/>
              <a:buChar char="v"/>
            </a:pPr>
            <a:r>
              <a:rPr lang="en-US" altLang="zh-CN" sz="3200">
                <a:solidFill>
                  <a:srgbClr val="002060"/>
                </a:solidFill>
                <a:latin typeface="Arial" panose="020B0604020202020204" pitchFamily="34" charset="0"/>
                <a:ea typeface="思源黑体 CN Light" panose="020B0300000000000000" pitchFamily="34" charset="-122"/>
                <a:cs typeface="Arial" panose="020B0604020202020204" pitchFamily="34" charset="0"/>
              </a:rPr>
              <a:t>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580065277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7925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5360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2480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1174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KHÁM PHÁ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64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6" r="2299" b="24802"/>
          <a:stretch>
            <a:fillRect/>
          </a:stretch>
        </p:blipFill>
        <p:spPr bwMode="auto">
          <a:xfrm rot="-1079125">
            <a:off x="1303868" y="673100"/>
            <a:ext cx="2440517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10831" r="28047" b="42989"/>
          <a:stretch>
            <a:fillRect/>
          </a:stretch>
        </p:blipFill>
        <p:spPr bwMode="auto">
          <a:xfrm rot="-204901">
            <a:off x="2125136" y="1925638"/>
            <a:ext cx="6529918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3"/>
          <a:stretch>
            <a:fillRect/>
          </a:stretch>
        </p:blipFill>
        <p:spPr bwMode="auto">
          <a:xfrm rot="-520188">
            <a:off x="524935" y="2911490"/>
            <a:ext cx="11402484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5"/>
          <a:stretch>
            <a:fillRect/>
          </a:stretch>
        </p:blipFill>
        <p:spPr bwMode="auto">
          <a:xfrm>
            <a:off x="0" y="3141678"/>
            <a:ext cx="1219200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4" t="6947" r="17586" b="9271"/>
          <a:stretch>
            <a:fillRect/>
          </a:stretch>
        </p:blipFill>
        <p:spPr bwMode="auto">
          <a:xfrm>
            <a:off x="960967" y="461963"/>
            <a:ext cx="10972800" cy="574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04113" y="3141669"/>
            <a:ext cx="5538841" cy="1446546"/>
          </a:xfrm>
          <a:prstGeom prst="rect">
            <a:avLst/>
          </a:prstGeom>
          <a:noFill/>
        </p:spPr>
        <p:txBody>
          <a:bodyPr lIns="91428" tIns="45718" rIns="91428" bIns="45718">
            <a:spAutoFit/>
          </a:bodyPr>
          <a:lstStyle/>
          <a:p>
            <a:pPr algn="ctr" defTabSz="914264">
              <a:defRPr/>
            </a:pP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Xin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chào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và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hẹn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gặp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lại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các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4400" b="1" spc="-4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em</a:t>
            </a:r>
            <a:r>
              <a:rPr lang="en-US" altLang="zh-CN" sz="4400" b="1" spc="-4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ở tiết </a:t>
            </a:r>
            <a:r>
              <a:rPr lang="en-US" altLang="zh-CN" sz="4400" b="1" spc="-4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học</a:t>
            </a:r>
            <a:r>
              <a:rPr lang="en-US" altLang="zh-CN" sz="4400" b="1" spc="-4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sau</a:t>
            </a:r>
            <a:r>
              <a:rPr lang="en-US" altLang="zh-CN" sz="4400" b="1" spc="-4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!</a:t>
            </a:r>
            <a:endParaRPr lang="zh-CN" altLang="en-US" sz="4400" b="1" spc="-400" dirty="0">
              <a:ln w="19050">
                <a:solidFill>
                  <a:srgbClr val="44546A">
                    <a:tint val="1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ea typeface="方正粗圆_GBK" panose="03000509000000000000" pitchFamily="65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537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C89B00-218D-4943-A823-5645272D6FB5}"/>
              </a:ext>
            </a:extLst>
          </p:cNvPr>
          <p:cNvCxnSpPr/>
          <p:nvPr/>
        </p:nvCxnSpPr>
        <p:spPr>
          <a:xfrm>
            <a:off x="62460" y="2365740"/>
            <a:ext cx="1219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6B8FB7-2A5C-4C90-A3DC-272CA4F9C378}"/>
              </a:ext>
            </a:extLst>
          </p:cNvPr>
          <p:cNvCxnSpPr/>
          <p:nvPr/>
        </p:nvCxnSpPr>
        <p:spPr>
          <a:xfrm>
            <a:off x="62460" y="4640057"/>
            <a:ext cx="1219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>
            <a:extLst>
              <a:ext uri="{FF2B5EF4-FFF2-40B4-BE49-F238E27FC236}">
                <a16:creationId xmlns:a16="http://schemas.microsoft.com/office/drawing/2014/main" id="{2F808744-4E56-4977-9A14-90E8AFBC3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766" y="238723"/>
            <a:ext cx="2522188" cy="1977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CA5227FD-3BF9-4C9D-901A-D1D68E1C6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2818" y="468133"/>
            <a:ext cx="5006364" cy="164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7B9FFB48-E58B-4BB6-AA4B-2147006D7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11790" y="404044"/>
            <a:ext cx="1723746" cy="1706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63F68A27-92DD-4E6D-9F3A-EEECFD4C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830" y="2472010"/>
            <a:ext cx="2425101" cy="2076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B767248D-D51D-4229-A384-E1DA75CC6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24098" y="2701848"/>
            <a:ext cx="4743803" cy="14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799CA4AC-E109-4EC4-BCE4-B9B5DAB5C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11790" y="2909831"/>
            <a:ext cx="1723746" cy="14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933D2CFA-538F-408C-8F66-98477CA45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7630" y="5099907"/>
            <a:ext cx="2684000" cy="18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3">
            <a:extLst>
              <a:ext uri="{FF2B5EF4-FFF2-40B4-BE49-F238E27FC236}">
                <a16:creationId xmlns:a16="http://schemas.microsoft.com/office/drawing/2014/main" id="{5F9F3BD1-B72C-4BD4-B951-DAC9B7A81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08192" y="5171598"/>
            <a:ext cx="4700535" cy="14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4">
            <a:extLst>
              <a:ext uri="{FF2B5EF4-FFF2-40B4-BE49-F238E27FC236}">
                <a16:creationId xmlns:a16="http://schemas.microsoft.com/office/drawing/2014/main" id="{55435D98-2EED-46F5-AAAD-90C1E469E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10744" y="5189952"/>
            <a:ext cx="1659651" cy="1438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019" y="158453"/>
            <a:ext cx="2266935" cy="167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7610" y="275435"/>
            <a:ext cx="47815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39964" y="238723"/>
            <a:ext cx="17716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9484" y="2365740"/>
            <a:ext cx="2405470" cy="191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1" y="2619656"/>
            <a:ext cx="475297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16163" y="2681287"/>
            <a:ext cx="17240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2006" y="4691922"/>
            <a:ext cx="2405470" cy="180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2" y="5006975"/>
            <a:ext cx="48482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544739" y="4835161"/>
            <a:ext cx="16668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C89B00-218D-4943-A823-5645272D6FB5}"/>
              </a:ext>
            </a:extLst>
          </p:cNvPr>
          <p:cNvCxnSpPr/>
          <p:nvPr/>
        </p:nvCxnSpPr>
        <p:spPr>
          <a:xfrm>
            <a:off x="62460" y="2365740"/>
            <a:ext cx="1219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6B8FB7-2A5C-4C90-A3DC-272CA4F9C378}"/>
              </a:ext>
            </a:extLst>
          </p:cNvPr>
          <p:cNvCxnSpPr/>
          <p:nvPr/>
        </p:nvCxnSpPr>
        <p:spPr>
          <a:xfrm>
            <a:off x="62460" y="4640057"/>
            <a:ext cx="1219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97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F9B58F0-CBFE-4B34-BCFC-0ADA28A0F3A2}"/>
              </a:ext>
            </a:extLst>
          </p:cNvPr>
          <p:cNvSpPr txBox="1"/>
          <p:nvPr/>
        </p:nvSpPr>
        <p:spPr>
          <a:xfrm>
            <a:off x="10305234" y="1666596"/>
            <a:ext cx="1094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một</a:t>
            </a:r>
            <a:endParaRPr lang="en-US" sz="2800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C89B00-218D-4943-A823-5645272D6FB5}"/>
              </a:ext>
            </a:extLst>
          </p:cNvPr>
          <p:cNvCxnSpPr/>
          <p:nvPr/>
        </p:nvCxnSpPr>
        <p:spPr>
          <a:xfrm>
            <a:off x="0" y="2314080"/>
            <a:ext cx="1219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1D5FD06-505D-47F7-8CDC-19AB57B696AA}"/>
              </a:ext>
            </a:extLst>
          </p:cNvPr>
          <p:cNvSpPr txBox="1"/>
          <p:nvPr/>
        </p:nvSpPr>
        <p:spPr>
          <a:xfrm>
            <a:off x="10593205" y="4071850"/>
            <a:ext cx="1111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hai</a:t>
            </a:r>
            <a:endParaRPr lang="en-US" sz="2800" b="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6B8FB7-2A5C-4C90-A3DC-272CA4F9C378}"/>
              </a:ext>
            </a:extLst>
          </p:cNvPr>
          <p:cNvCxnSpPr/>
          <p:nvPr/>
        </p:nvCxnSpPr>
        <p:spPr>
          <a:xfrm>
            <a:off x="62460" y="4640057"/>
            <a:ext cx="1219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12012DB-BB70-49F2-A8BB-DD150243AEB3}"/>
              </a:ext>
            </a:extLst>
          </p:cNvPr>
          <p:cNvSpPr txBox="1"/>
          <p:nvPr/>
        </p:nvSpPr>
        <p:spPr>
          <a:xfrm>
            <a:off x="10621613" y="6400970"/>
            <a:ext cx="1111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ba</a:t>
            </a:r>
            <a:endParaRPr lang="en-US" sz="2800" b="1" dirty="0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1A66F1FB-1BDA-4462-B75E-912FC4B9E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220" y="285660"/>
            <a:ext cx="2229041" cy="17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1417E04B-9262-4BFC-BDF9-F855AB9C3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5165" y="328039"/>
            <a:ext cx="4598646" cy="1508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71F67E5D-BEAB-4C4C-9548-277DBD0CA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1248" y="130206"/>
            <a:ext cx="1723746" cy="1706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1">
            <a:extLst>
              <a:ext uri="{FF2B5EF4-FFF2-40B4-BE49-F238E27FC236}">
                <a16:creationId xmlns:a16="http://schemas.microsoft.com/office/drawing/2014/main" id="{921A7EDA-572E-4CD9-AA12-1A4139C6B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4312" y="196338"/>
            <a:ext cx="1939071" cy="1572764"/>
          </a:xfrm>
          <a:prstGeom prst="rect">
            <a:avLst/>
          </a:prstGeom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9F5EF684-DF57-4225-86E3-5A43AE596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773" y="2320549"/>
            <a:ext cx="2229041" cy="190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86E73D13-37AF-4865-927A-57D9151FB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38576" y="2641973"/>
            <a:ext cx="4598646" cy="14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0">
            <a:extLst>
              <a:ext uri="{FF2B5EF4-FFF2-40B4-BE49-F238E27FC236}">
                <a16:creationId xmlns:a16="http://schemas.microsoft.com/office/drawing/2014/main" id="{0AE5C254-39F4-4854-82A0-3943D8B1F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30973" y="2715243"/>
            <a:ext cx="1723746" cy="14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2">
            <a:extLst>
              <a:ext uri="{FF2B5EF4-FFF2-40B4-BE49-F238E27FC236}">
                <a16:creationId xmlns:a16="http://schemas.microsoft.com/office/drawing/2014/main" id="{AE4DEEDF-1845-4B5D-86B3-B2845506CA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23382" y="2659007"/>
            <a:ext cx="1939071" cy="1587335"/>
          </a:xfrm>
          <a:prstGeom prst="rect">
            <a:avLst/>
          </a:prstGeom>
        </p:spPr>
      </p:pic>
      <p:pic>
        <p:nvPicPr>
          <p:cNvPr id="30" name="Picture 12">
            <a:extLst>
              <a:ext uri="{FF2B5EF4-FFF2-40B4-BE49-F238E27FC236}">
                <a16:creationId xmlns:a16="http://schemas.microsoft.com/office/drawing/2014/main" id="{8F14C46A-0DA3-4D0B-B023-A462C7221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4890" y="4972317"/>
            <a:ext cx="2229041" cy="1521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3">
            <a:extLst>
              <a:ext uri="{FF2B5EF4-FFF2-40B4-BE49-F238E27FC236}">
                <a16:creationId xmlns:a16="http://schemas.microsoft.com/office/drawing/2014/main" id="{F3A274E4-BD57-4144-AF9A-9B4DD0C3A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88140" y="4972230"/>
            <a:ext cx="4700535" cy="147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3">
            <a:extLst>
              <a:ext uri="{FF2B5EF4-FFF2-40B4-BE49-F238E27FC236}">
                <a16:creationId xmlns:a16="http://schemas.microsoft.com/office/drawing/2014/main" id="{62F155CF-6F2A-4AA2-A107-BD2350BA10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71369" y="5018353"/>
            <a:ext cx="1762013" cy="1472594"/>
          </a:xfrm>
          <a:prstGeom prst="rect">
            <a:avLst/>
          </a:prstGeom>
        </p:spPr>
      </p:pic>
      <p:pic>
        <p:nvPicPr>
          <p:cNvPr id="33" name="Picture 14">
            <a:extLst>
              <a:ext uri="{FF2B5EF4-FFF2-40B4-BE49-F238E27FC236}">
                <a16:creationId xmlns:a16="http://schemas.microsoft.com/office/drawing/2014/main" id="{4ADDA22E-37C8-45DE-BA09-179B54E3E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95068" y="5018354"/>
            <a:ext cx="1595556" cy="138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039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44" y="425877"/>
            <a:ext cx="2266935" cy="167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60938"/>
            <a:ext cx="47815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5787" y="450854"/>
            <a:ext cx="17716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25789" y="355822"/>
            <a:ext cx="1473970" cy="160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9484" y="2365740"/>
            <a:ext cx="2405470" cy="191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1" y="2619656"/>
            <a:ext cx="475297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24853" y="2791620"/>
            <a:ext cx="17240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433156" y="2561005"/>
            <a:ext cx="1366603" cy="158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2006" y="4691922"/>
            <a:ext cx="2405470" cy="180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48002" y="5006975"/>
            <a:ext cx="48482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382001" y="4857755"/>
            <a:ext cx="16668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325789" y="4813269"/>
            <a:ext cx="1666874" cy="1558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F9B58F0-CBFE-4B34-BCFC-0ADA28A0F3A2}"/>
              </a:ext>
            </a:extLst>
          </p:cNvPr>
          <p:cNvSpPr txBox="1"/>
          <p:nvPr/>
        </p:nvSpPr>
        <p:spPr>
          <a:xfrm>
            <a:off x="10747945" y="1790860"/>
            <a:ext cx="1094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bốn</a:t>
            </a:r>
            <a:endParaRPr lang="en-US" sz="2800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C89B00-218D-4943-A823-5645272D6FB5}"/>
              </a:ext>
            </a:extLst>
          </p:cNvPr>
          <p:cNvCxnSpPr/>
          <p:nvPr/>
        </p:nvCxnSpPr>
        <p:spPr>
          <a:xfrm>
            <a:off x="0" y="2314080"/>
            <a:ext cx="1219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1D5FD06-505D-47F7-8CDC-19AB57B696AA}"/>
              </a:ext>
            </a:extLst>
          </p:cNvPr>
          <p:cNvSpPr txBox="1"/>
          <p:nvPr/>
        </p:nvSpPr>
        <p:spPr>
          <a:xfrm>
            <a:off x="10792918" y="4116837"/>
            <a:ext cx="1111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năm</a:t>
            </a:r>
            <a:endParaRPr lang="en-US" sz="2800" b="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6B8FB7-2A5C-4C90-A3DC-272CA4F9C378}"/>
              </a:ext>
            </a:extLst>
          </p:cNvPr>
          <p:cNvCxnSpPr/>
          <p:nvPr/>
        </p:nvCxnSpPr>
        <p:spPr>
          <a:xfrm>
            <a:off x="62460" y="4640057"/>
            <a:ext cx="121920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12012DB-BB70-49F2-A8BB-DD150243AEB3}"/>
              </a:ext>
            </a:extLst>
          </p:cNvPr>
          <p:cNvSpPr txBox="1"/>
          <p:nvPr/>
        </p:nvSpPr>
        <p:spPr>
          <a:xfrm>
            <a:off x="10730460" y="6231267"/>
            <a:ext cx="1111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không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3609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9070848" cy="4632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4187925" y="325120"/>
            <a:ext cx="7656576" cy="6532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335360" y="1028733"/>
            <a:ext cx="5104384" cy="60147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7432480" y="-123395"/>
            <a:ext cx="4779264" cy="51694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81174" y="2121675"/>
            <a:ext cx="2598604" cy="1600432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altLang="zh-CN" sz="4800" b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HOẠT ĐỘNG</a:t>
            </a:r>
            <a:endParaRPr lang="zh-CN" altLang="en-US" sz="48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49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2FB9EE-A3E9-4DAF-AFDE-E6BAF9BE8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929" y="1716157"/>
            <a:ext cx="10792142" cy="15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07326-5E2F-4566-877D-440EA014798A}"/>
              </a:ext>
            </a:extLst>
          </p:cNvPr>
          <p:cNvSpPr txBox="1"/>
          <p:nvPr/>
        </p:nvSpPr>
        <p:spPr>
          <a:xfrm>
            <a:off x="1272208" y="477078"/>
            <a:ext cx="375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Bài</a:t>
            </a:r>
            <a:r>
              <a:rPr lang="en-US" sz="3200" b="1" dirty="0"/>
              <a:t> 1: </a:t>
            </a:r>
            <a:r>
              <a:rPr lang="en-US" sz="3200" b="1" dirty="0" err="1"/>
              <a:t>Tập</a:t>
            </a:r>
            <a:r>
              <a:rPr lang="en-US" sz="3200" b="1" dirty="0"/>
              <a:t> </a:t>
            </a:r>
            <a:r>
              <a:rPr lang="en-US" sz="3200" b="1" dirty="0" err="1"/>
              <a:t>viết</a:t>
            </a:r>
            <a:r>
              <a:rPr lang="en-US" sz="3200" b="1" dirty="0"/>
              <a:t> </a:t>
            </a:r>
            <a:r>
              <a:rPr lang="en-US" sz="3200" b="1" dirty="0" err="1"/>
              <a:t>số</a:t>
            </a:r>
            <a:r>
              <a:rPr lang="en-US" sz="32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1375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electronics, display, photo, monitor&#10;&#10;Description automatically generated">
            <a:extLst>
              <a:ext uri="{FF2B5EF4-FFF2-40B4-BE49-F238E27FC236}">
                <a16:creationId xmlns:a16="http://schemas.microsoft.com/office/drawing/2014/main" id="{65B3EBC9-C715-42E6-BEA7-2E602FA74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254" y="84783"/>
            <a:ext cx="6504842" cy="7271531"/>
          </a:xfrm>
          <a:prstGeom prst="rect">
            <a:avLst/>
          </a:prstGeom>
        </p:spPr>
      </p:pic>
      <p:pic>
        <p:nvPicPr>
          <p:cNvPr id="6" name="so 0">
            <a:hlinkClick r:id="" action="ppaction://media"/>
            <a:extLst>
              <a:ext uri="{FF2B5EF4-FFF2-40B4-BE49-F238E27FC236}">
                <a16:creationId xmlns:a16="http://schemas.microsoft.com/office/drawing/2014/main" id="{715A3524-E3EF-4575-9ED3-5272C80FFE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8500" y="245738"/>
            <a:ext cx="6191250" cy="560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4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自定义 83">
      <a:dk1>
        <a:srgbClr val="002060"/>
      </a:dk1>
      <a:lt1>
        <a:sysClr val="window" lastClr="FFFFFF"/>
      </a:lt1>
      <a:dk2>
        <a:srgbClr val="1C1C1C"/>
      </a:dk2>
      <a:lt2>
        <a:srgbClr val="EEECE1"/>
      </a:lt2>
      <a:accent1>
        <a:srgbClr val="009999"/>
      </a:accent1>
      <a:accent2>
        <a:srgbClr val="FF0066"/>
      </a:accent2>
      <a:accent3>
        <a:srgbClr val="99CC00"/>
      </a:accent3>
      <a:accent4>
        <a:srgbClr val="FFCC00"/>
      </a:accent4>
      <a:accent5>
        <a:srgbClr val="548DD4"/>
      </a:accent5>
      <a:accent6>
        <a:srgbClr val="FF9B05"/>
      </a:accent6>
      <a:hlink>
        <a:srgbClr val="C7C7C7"/>
      </a:hlink>
      <a:folHlink>
        <a:srgbClr val="FF0000"/>
      </a:folHlink>
    </a:clrScheme>
    <a:fontScheme name="Temp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79</Words>
  <Application>Microsoft Office PowerPoint</Application>
  <PresentationFormat>Màn hình rộng</PresentationFormat>
  <Paragraphs>35</Paragraphs>
  <Slides>20</Slides>
  <Notes>5</Notes>
  <HiddenSlides>0</HiddenSlides>
  <MMClips>6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4</vt:i4>
      </vt:variant>
      <vt:variant>
        <vt:lpstr>Tiêu đề Bản chiếu</vt:lpstr>
      </vt:variant>
      <vt:variant>
        <vt:i4>20</vt:i4>
      </vt:variant>
    </vt:vector>
  </HeadingPairs>
  <TitlesOfParts>
    <vt:vector size="32" baseType="lpstr">
      <vt:lpstr>微软雅黑</vt:lpstr>
      <vt:lpstr>.VnAvant</vt:lpstr>
      <vt:lpstr>Arial</vt:lpstr>
      <vt:lpstr>Calibri</vt:lpstr>
      <vt:lpstr>Calibri Light</vt:lpstr>
      <vt:lpstr>Tahoma</vt:lpstr>
      <vt:lpstr>Wingdings</vt:lpstr>
      <vt:lpstr>方正准圆简体</vt:lpstr>
      <vt:lpstr>Office Theme</vt:lpstr>
      <vt:lpstr>2_Office 主题</vt:lpstr>
      <vt:lpstr>1_Office Theme</vt:lpstr>
      <vt:lpstr>Office 主题​​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linhmx</dc:creator>
  <cp:lastModifiedBy>ngocnang9@gmail.com</cp:lastModifiedBy>
  <cp:revision>16</cp:revision>
  <dcterms:created xsi:type="dcterms:W3CDTF">2020-08-14T00:06:08Z</dcterms:created>
  <dcterms:modified xsi:type="dcterms:W3CDTF">2022-08-23T07:13:52Z</dcterms:modified>
</cp:coreProperties>
</file>