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7" r:id="rId3"/>
  </p:sldMasterIdLst>
  <p:notesMasterIdLst>
    <p:notesMasterId r:id="rId32"/>
  </p:notesMasterIdLst>
  <p:sldIdLst>
    <p:sldId id="384" r:id="rId4"/>
    <p:sldId id="356" r:id="rId5"/>
    <p:sldId id="256" r:id="rId6"/>
    <p:sldId id="386" r:id="rId7"/>
    <p:sldId id="376" r:id="rId8"/>
    <p:sldId id="339" r:id="rId9"/>
    <p:sldId id="389" r:id="rId10"/>
    <p:sldId id="388" r:id="rId11"/>
    <p:sldId id="328" r:id="rId12"/>
    <p:sldId id="390" r:id="rId13"/>
    <p:sldId id="329" r:id="rId14"/>
    <p:sldId id="391" r:id="rId15"/>
    <p:sldId id="325" r:id="rId16"/>
    <p:sldId id="383" r:id="rId17"/>
    <p:sldId id="380" r:id="rId18"/>
    <p:sldId id="375" r:id="rId19"/>
    <p:sldId id="324" r:id="rId20"/>
    <p:sldId id="394" r:id="rId21"/>
    <p:sldId id="351" r:id="rId22"/>
    <p:sldId id="393" r:id="rId23"/>
    <p:sldId id="381" r:id="rId24"/>
    <p:sldId id="368" r:id="rId25"/>
    <p:sldId id="364" r:id="rId26"/>
    <p:sldId id="365" r:id="rId27"/>
    <p:sldId id="366" r:id="rId28"/>
    <p:sldId id="392" r:id="rId29"/>
    <p:sldId id="385" r:id="rId30"/>
    <p:sldId id="37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FBAF"/>
    <a:srgbClr val="F6F98F"/>
    <a:srgbClr val="176911"/>
    <a:srgbClr val="EEFAB4"/>
    <a:srgbClr val="FFDE9B"/>
    <a:srgbClr val="FFCC66"/>
    <a:srgbClr val="EC387D"/>
    <a:srgbClr val="26A63E"/>
    <a:srgbClr val="FCFC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71" autoAdjust="0"/>
  </p:normalViewPr>
  <p:slideViewPr>
    <p:cSldViewPr snapToGrid="0">
      <p:cViewPr>
        <p:scale>
          <a:sx n="88" d="100"/>
          <a:sy n="88" d="100"/>
        </p:scale>
        <p:origin x="24" y="31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14D956-A975-45B8-9852-716ED1B3F509}" type="datetimeFigureOut">
              <a:rPr lang="en-US" smtClean="0"/>
              <a:t>10/25/2023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A47D14-AFAC-4326-8B56-A2FCE992DAAE}" type="slidenum">
              <a:rPr lang="en-US" smtClean="0"/>
              <a:t>‹#›</a:t>
            </a:fld>
            <a:endParaRPr lang="en-US"/>
          </a:p>
        </p:txBody>
      </p:sp>
    </p:spTree>
    <p:extLst>
      <p:ext uri="{BB962C8B-B14F-4D97-AF65-F5344CB8AC3E}">
        <p14:creationId xmlns:p14="http://schemas.microsoft.com/office/powerpoint/2010/main" val="3270091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A47D14-AFAC-4326-8B56-A2FCE992DAAE}" type="slidenum">
              <a:rPr lang="en-US" smtClean="0"/>
              <a:t>9</a:t>
            </a:fld>
            <a:endParaRPr lang="en-US"/>
          </a:p>
        </p:txBody>
      </p:sp>
    </p:spTree>
    <p:extLst>
      <p:ext uri="{BB962C8B-B14F-4D97-AF65-F5344CB8AC3E}">
        <p14:creationId xmlns:p14="http://schemas.microsoft.com/office/powerpoint/2010/main" val="2884592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528E3-22CE-4E57-92DE-D1C0E0B3AB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1689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528E3-22CE-4E57-92DE-D1C0E0B3AB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915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8808D5-1663-446A-91E7-0BEAD51EC5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A876C4C-F6A0-4D97-8C6A-F3CEC7A45E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84C454A-360F-49A3-B42E-469E087D4917}"/>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5" name="Footer Placeholder 4">
            <a:extLst>
              <a:ext uri="{FF2B5EF4-FFF2-40B4-BE49-F238E27FC236}">
                <a16:creationId xmlns:a16="http://schemas.microsoft.com/office/drawing/2014/main" xmlns="" id="{2EB3B09C-84D9-4CED-B1EA-F7BA414132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F48B0EB-17C3-4DE6-B89F-2ABD75A15FF5}"/>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878034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EFE732-A6E6-4AB8-A15F-5836236E5C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3544CD8-84F1-4B77-A645-4468123E3C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95986D-BE33-4821-9A4B-EF143CF20086}"/>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5" name="Footer Placeholder 4">
            <a:extLst>
              <a:ext uri="{FF2B5EF4-FFF2-40B4-BE49-F238E27FC236}">
                <a16:creationId xmlns:a16="http://schemas.microsoft.com/office/drawing/2014/main" xmlns="" id="{78E050AD-B620-4C64-96B8-28632C2E36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B21901B-EBAF-4CF6-8466-5CE5DA8E75F1}"/>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2797296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802B55D-C9D1-4ECD-8EC6-FB33AC23AF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57DE6C0-A957-4AB6-AE03-9B16AE022A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E3CF6BC-4FE1-4918-8C9E-429DB70C1DDE}"/>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5" name="Footer Placeholder 4">
            <a:extLst>
              <a:ext uri="{FF2B5EF4-FFF2-40B4-BE49-F238E27FC236}">
                <a16:creationId xmlns:a16="http://schemas.microsoft.com/office/drawing/2014/main" xmlns="" id="{A118615E-46AE-43AA-A5F4-35EF41AE67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B73C0E1-512B-47D7-AEEB-DB2CC9377893}"/>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2884458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65454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t>10/25/2023</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t>‹#›</a:t>
            </a:fld>
            <a:endParaRPr lang="en-US"/>
          </a:p>
        </p:txBody>
      </p:sp>
    </p:spTree>
    <p:extLst>
      <p:ext uri="{BB962C8B-B14F-4D97-AF65-F5344CB8AC3E}">
        <p14:creationId xmlns:p14="http://schemas.microsoft.com/office/powerpoint/2010/main" val="2465694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t>10/25/2023</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t>‹#›</a:t>
            </a:fld>
            <a:endParaRPr lang="en-US"/>
          </a:p>
        </p:txBody>
      </p:sp>
    </p:spTree>
    <p:extLst>
      <p:ext uri="{BB962C8B-B14F-4D97-AF65-F5344CB8AC3E}">
        <p14:creationId xmlns:p14="http://schemas.microsoft.com/office/powerpoint/2010/main" val="1551303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4888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4B8BBD-A89F-4C03-8BF2-F84B38772531}"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2943308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4B8BBD-A89F-4C03-8BF2-F84B38772531}"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1465544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4B8BBD-A89F-4C03-8BF2-F84B38772531}"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3778942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4B8BBD-A89F-4C03-8BF2-F84B38772531}"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12236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AC6282-9FD4-474B-BD99-62F11D1947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DD803B3-2517-4D9F-9DF8-6A6E7BB6A8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1166CFA-D239-4955-AD9C-EAD0F1435C75}"/>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5" name="Footer Placeholder 4">
            <a:extLst>
              <a:ext uri="{FF2B5EF4-FFF2-40B4-BE49-F238E27FC236}">
                <a16:creationId xmlns:a16="http://schemas.microsoft.com/office/drawing/2014/main" xmlns="" id="{692BBBF0-E415-4A7C-A8B7-5CA924CD29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546E97-7F11-4C09-8B1A-2A41A06B360C}"/>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27656489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4B8BBD-A89F-4C03-8BF2-F84B38772531}" type="datetimeFigureOut">
              <a:rPr lang="en-US" smtClean="0"/>
              <a:t>10/25/2023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13868137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4B8BBD-A89F-4C03-8BF2-F84B38772531}" type="datetimeFigureOut">
              <a:rPr lang="en-US" smtClean="0"/>
              <a:t>10/25/2023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42032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4B8BBD-A89F-4C03-8BF2-F84B38772531}" type="datetimeFigureOut">
              <a:rPr lang="en-US" smtClean="0"/>
              <a:t>10/25/2023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1726974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24B8BBD-A89F-4C03-8BF2-F84B38772531}"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31077768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24B8BBD-A89F-4C03-8BF2-F84B38772531}" type="datetimeFigureOut">
              <a:rPr lang="en-US" smtClean="0"/>
              <a:t>10/25/2023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30772937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4B8BBD-A89F-4C03-8BF2-F84B38772531}"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24937456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4B8BBD-A89F-4C03-8BF2-F84B38772531}" type="datetimeFigureOut">
              <a:rPr lang="en-US" smtClean="0"/>
              <a:t>10/25/2023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4A9C10-21C4-44E5-A46E-E83D9AB0E239}" type="slidenum">
              <a:rPr lang="en-US" smtClean="0"/>
              <a:t>‹#›</a:t>
            </a:fld>
            <a:endParaRPr lang="en-US"/>
          </a:p>
        </p:txBody>
      </p:sp>
    </p:spTree>
    <p:extLst>
      <p:ext uri="{BB962C8B-B14F-4D97-AF65-F5344CB8AC3E}">
        <p14:creationId xmlns:p14="http://schemas.microsoft.com/office/powerpoint/2010/main" val="2080003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DE6709-0BE6-460B-A3EB-E467E8E2D3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97D452F-2BDA-4B63-AE38-844FFAD8EC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71A9D2C-1D01-488F-85E8-38AF20F7AD1B}"/>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5" name="Footer Placeholder 4">
            <a:extLst>
              <a:ext uri="{FF2B5EF4-FFF2-40B4-BE49-F238E27FC236}">
                <a16:creationId xmlns:a16="http://schemas.microsoft.com/office/drawing/2014/main" xmlns="" id="{EF22A9D1-3FA3-497F-9F72-C9A01D83AA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2A69F67-AA52-450A-A4E1-E7054999FF53}"/>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735924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6A7293-AC49-445D-A780-82E4BEAF37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E31E394-F21D-4333-A7AF-B47B46927A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5851E81-54CC-4706-8135-C662A3EBF6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48B1DBE-51AD-4868-95B6-9BD2435FD987}"/>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6" name="Footer Placeholder 5">
            <a:extLst>
              <a:ext uri="{FF2B5EF4-FFF2-40B4-BE49-F238E27FC236}">
                <a16:creationId xmlns:a16="http://schemas.microsoft.com/office/drawing/2014/main" xmlns="" id="{0AAD8344-5403-43A5-AAB9-D0DB1625D3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F920DBD-95C7-43FF-86E9-077E00205158}"/>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1354539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F65CC1-79E2-46AF-B370-5757FF5F90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00D41C4-C7B9-45AB-818B-4EC013925F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AB04604-DA52-4417-8FF1-EAC3F6EA2F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DFA6234-B314-4352-AD25-78512B1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B9074F1-F572-4CA5-893F-D2D4BB0717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22A5685-3DFD-4F67-9C88-1BF1B6AA250B}"/>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8" name="Footer Placeholder 7">
            <a:extLst>
              <a:ext uri="{FF2B5EF4-FFF2-40B4-BE49-F238E27FC236}">
                <a16:creationId xmlns:a16="http://schemas.microsoft.com/office/drawing/2014/main" xmlns="" id="{3BB8B499-FD73-40A2-BEC3-17EC2DD21D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CD5A25C-89E2-452C-9938-504439A61EA9}"/>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196719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CCC9CB-FBA1-4E82-ACC8-3285B16097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B0CA013-C6FE-4801-8054-228844F8BF8C}"/>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4" name="Footer Placeholder 3">
            <a:extLst>
              <a:ext uri="{FF2B5EF4-FFF2-40B4-BE49-F238E27FC236}">
                <a16:creationId xmlns:a16="http://schemas.microsoft.com/office/drawing/2014/main" xmlns="" id="{9E457727-C42F-41AF-A9F1-EBFA6DC616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CBAD245-ED02-4644-AF31-A94D6B23536D}"/>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388140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85F7DB5-868C-42EE-8E3D-E07272EAABF4}"/>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3" name="Footer Placeholder 2">
            <a:extLst>
              <a:ext uri="{FF2B5EF4-FFF2-40B4-BE49-F238E27FC236}">
                <a16:creationId xmlns:a16="http://schemas.microsoft.com/office/drawing/2014/main" xmlns="" id="{F92216C8-EBEB-4B15-A7F9-F0C3B5AB67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5A42769-FC66-4B00-BBDD-797512376CC5}"/>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2272661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6C464B-BC4B-4076-A66C-544A589DDB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51AF440-BFC4-45A8-A24F-539EE89C1A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A1AB39C8-B2F1-4185-8802-3EAB5CF6FA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C3C38FD-F733-484A-81E4-D6B91767CF97}"/>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6" name="Footer Placeholder 5">
            <a:extLst>
              <a:ext uri="{FF2B5EF4-FFF2-40B4-BE49-F238E27FC236}">
                <a16:creationId xmlns:a16="http://schemas.microsoft.com/office/drawing/2014/main" xmlns="" id="{31718185-28F5-4EEA-9D77-4A33D6A2F4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B550A64-76A8-448B-84B9-A223561BC597}"/>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2955313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4D6241-E8E7-4915-9A5A-5D666550E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D1E7ADEB-64C1-4233-859D-67A9F0D307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892F18FD-E3B0-41D4-87FC-E2D4D89BE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188D3D3-9372-42E2-9759-BB609619242B}"/>
              </a:ext>
            </a:extLst>
          </p:cNvPr>
          <p:cNvSpPr>
            <a:spLocks noGrp="1"/>
          </p:cNvSpPr>
          <p:nvPr>
            <p:ph type="dt" sz="half" idx="10"/>
          </p:nvPr>
        </p:nvSpPr>
        <p:spPr/>
        <p:txBody>
          <a:bodyPr/>
          <a:lstStyle/>
          <a:p>
            <a:fld id="{AEDA0921-9614-44AC-BB4D-17497522FBDF}" type="datetimeFigureOut">
              <a:rPr lang="en-US" smtClean="0"/>
              <a:t>10/25/2023</a:t>
            </a:fld>
            <a:endParaRPr lang="en-US"/>
          </a:p>
        </p:txBody>
      </p:sp>
      <p:sp>
        <p:nvSpPr>
          <p:cNvPr id="6" name="Footer Placeholder 5">
            <a:extLst>
              <a:ext uri="{FF2B5EF4-FFF2-40B4-BE49-F238E27FC236}">
                <a16:creationId xmlns:a16="http://schemas.microsoft.com/office/drawing/2014/main" xmlns="" id="{9804152A-8078-4FC0-AB03-2A14A2E0DE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C7355A1-4518-41B7-B5B6-5FA789310E30}"/>
              </a:ext>
            </a:extLst>
          </p:cNvPr>
          <p:cNvSpPr>
            <a:spLocks noGrp="1"/>
          </p:cNvSpPr>
          <p:nvPr>
            <p:ph type="sldNum" sz="quarter" idx="12"/>
          </p:nvPr>
        </p:nvSpPr>
        <p:spPr/>
        <p:txBody>
          <a:bodyPr/>
          <a:lstStyle/>
          <a:p>
            <a:fld id="{2AEDAB06-1263-43BF-9D5D-B896AEE979A6}" type="slidenum">
              <a:rPr lang="en-US" smtClean="0"/>
              <a:t>‹#›</a:t>
            </a:fld>
            <a:endParaRPr lang="en-US"/>
          </a:p>
        </p:txBody>
      </p:sp>
    </p:spTree>
    <p:extLst>
      <p:ext uri="{BB962C8B-B14F-4D97-AF65-F5344CB8AC3E}">
        <p14:creationId xmlns:p14="http://schemas.microsoft.com/office/powerpoint/2010/main" val="351358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5C36275-9497-4E9A-AA55-D696608D07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05CD9F2-031E-4869-8E1F-3CFF577F21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C9C622A-7411-4CAC-A60F-535E199428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DA0921-9614-44AC-BB4D-17497522FBDF}" type="datetimeFigureOut">
              <a:rPr lang="en-US" smtClean="0"/>
              <a:t>10/25/2023</a:t>
            </a:fld>
            <a:endParaRPr lang="en-US"/>
          </a:p>
        </p:txBody>
      </p:sp>
      <p:sp>
        <p:nvSpPr>
          <p:cNvPr id="5" name="Footer Placeholder 4">
            <a:extLst>
              <a:ext uri="{FF2B5EF4-FFF2-40B4-BE49-F238E27FC236}">
                <a16:creationId xmlns:a16="http://schemas.microsoft.com/office/drawing/2014/main" xmlns="" id="{CF765AE2-9330-471A-BD25-BFF3CDD87F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AB29C86-B93C-45C9-808D-B4156798EF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DAB06-1263-43BF-9D5D-B896AEE979A6}" type="slidenum">
              <a:rPr lang="en-US" smtClean="0"/>
              <a:t>‹#›</a:t>
            </a:fld>
            <a:endParaRPr lang="en-US"/>
          </a:p>
        </p:txBody>
      </p:sp>
    </p:spTree>
    <p:extLst>
      <p:ext uri="{BB962C8B-B14F-4D97-AF65-F5344CB8AC3E}">
        <p14:creationId xmlns:p14="http://schemas.microsoft.com/office/powerpoint/2010/main" val="1517555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1895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B8BBD-A89F-4C03-8BF2-F84B38772531}" type="datetimeFigureOut">
              <a:rPr lang="en-US" smtClean="0"/>
              <a:t>10/25/2023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A9C10-21C4-44E5-A46E-E83D9AB0E239}" type="slidenum">
              <a:rPr lang="en-US" smtClean="0"/>
              <a:t>‹#›</a:t>
            </a:fld>
            <a:endParaRPr lang="en-US"/>
          </a:p>
        </p:txBody>
      </p:sp>
    </p:spTree>
    <p:extLst>
      <p:ext uri="{BB962C8B-B14F-4D97-AF65-F5344CB8AC3E}">
        <p14:creationId xmlns:p14="http://schemas.microsoft.com/office/powerpoint/2010/main" val="152350214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jpeg"/><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57.jpe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58.jpe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59.jpe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4" name="Title 1"/>
          <p:cNvSpPr txBox="1">
            <a:spLocks/>
          </p:cNvSpPr>
          <p:nvPr/>
        </p:nvSpPr>
        <p:spPr>
          <a:xfrm>
            <a:off x="2405470" y="1337218"/>
            <a:ext cx="7381060" cy="1780055"/>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smtClean="0">
                <a:solidFill>
                  <a:srgbClr val="0070C0"/>
                </a:solidFill>
                <a:latin typeface="Arial-Rounded" panose="020B0500000000000000" charset="0"/>
                <a:cs typeface="Arial-Rounded" panose="020B0500000000000000" charset="0"/>
                <a:sym typeface="+mn-ea"/>
              </a:rPr>
              <a:t>Chào mừng các em đến với </a:t>
            </a:r>
            <a:r>
              <a:rPr lang="vi-VN" sz="4800" b="1" dirty="0" smtClean="0">
                <a:solidFill>
                  <a:srgbClr val="0070C0"/>
                </a:solidFill>
                <a:latin typeface="Arial-Rounded" panose="020B0500000000000000" charset="0"/>
                <a:cs typeface="Arial-Rounded" panose="020B0500000000000000" charset="0"/>
                <a:sym typeface="+mn-ea"/>
              </a:rPr>
              <a:t>tiết</a:t>
            </a:r>
            <a:r>
              <a:rPr lang="en-US" altLang="vi-VN" sz="4800" b="1" dirty="0" smtClean="0">
                <a:solidFill>
                  <a:srgbClr val="0070C0"/>
                </a:solidFill>
                <a:latin typeface="Arial-Rounded" panose="020B0500000000000000" charset="0"/>
                <a:cs typeface="Arial-Rounded" panose="020B0500000000000000" charset="0"/>
                <a:sym typeface="+mn-ea"/>
              </a:rPr>
              <a:t> Đạo Đức - Lớp 2</a:t>
            </a:r>
            <a:endParaRPr lang="en-US" altLang="vi-VN" sz="4800" b="1" dirty="0">
              <a:solidFill>
                <a:srgbClr val="0070C0"/>
              </a:solidFill>
              <a:latin typeface="Arial-Rounded" panose="020B0500000000000000" charset="0"/>
              <a:cs typeface="Arial-Rounded" panose="020B0500000000000000" charset="0"/>
              <a:sym typeface="+mn-ea"/>
            </a:endParaRPr>
          </a:p>
        </p:txBody>
      </p:sp>
    </p:spTree>
    <p:extLst>
      <p:ext uri="{BB962C8B-B14F-4D97-AF65-F5344CB8AC3E}">
        <p14:creationId xmlns:p14="http://schemas.microsoft.com/office/powerpoint/2010/main" val="67821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81056"/>
            <a:ext cx="10515600" cy="576943"/>
          </a:xfrm>
        </p:spPr>
        <p:txBody>
          <a:bodyPr>
            <a:normAutofit/>
          </a:bodyPr>
          <a:lstStyle/>
          <a:p>
            <a:r>
              <a:rPr lang="en-US" sz="3200" dirty="0" smtClean="0">
                <a:latin typeface="Times New Roman" pitchFamily="18" charset="0"/>
                <a:cs typeface="Times New Roman" pitchFamily="18" charset="0"/>
              </a:rPr>
              <a:t>Các tỉnh miền Tây: An Giang, Tiền Giang, Đồng Tháp....</a:t>
            </a:r>
            <a:endParaRPr lang="en-US" sz="32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5943745" cy="6226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943745" y="0"/>
            <a:ext cx="6248255" cy="622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55171" cy="65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745" y="0"/>
            <a:ext cx="609456" cy="653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455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M\Desktop\z2798750851288_002d1fb210e99e928dd69758034ba3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6618" y="0"/>
            <a:ext cx="6345382" cy="6019800"/>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xmlns="" id="{A024A64B-3AAE-4FF0-BD15-8519FBBC647A}"/>
              </a:ext>
            </a:extLst>
          </p:cNvPr>
          <p:cNvSpPr/>
          <p:nvPr/>
        </p:nvSpPr>
        <p:spPr>
          <a:xfrm>
            <a:off x="5846618" y="1"/>
            <a:ext cx="717468" cy="558800"/>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noProof="0" dirty="0">
                <a:solidFill>
                  <a:srgbClr val="FF0000"/>
                </a:solidFill>
                <a:latin typeface="Times New Roman" panose="02020603050405020304" pitchFamily="18" charset="0"/>
                <a:cs typeface="Times New Roman" panose="02020603050405020304" pitchFamily="18" charset="0"/>
              </a:rPr>
              <a:t>8</a:t>
            </a:r>
            <a:endParaRPr kumimoji="0" lang="en-US" sz="2400" b="0"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277091" y="6215743"/>
            <a:ext cx="12011891" cy="642256"/>
          </a:xfrm>
        </p:spPr>
        <p:txBody>
          <a:bodyPr>
            <a:noAutofit/>
          </a:bodyPr>
          <a:lstStyle/>
          <a:p>
            <a:r>
              <a:rPr lang="en-US" sz="3200" dirty="0">
                <a:solidFill>
                  <a:schemeClr val="tx1"/>
                </a:solidFill>
                <a:latin typeface="Times New Roman" pitchFamily="18" charset="0"/>
                <a:cs typeface="Times New Roman" pitchFamily="18" charset="0"/>
              </a:rPr>
              <a:t>C</a:t>
            </a:r>
            <a:r>
              <a:rPr lang="en-US" sz="3200" dirty="0" smtClean="0">
                <a:solidFill>
                  <a:schemeClr val="tx1"/>
                </a:solidFill>
                <a:latin typeface="Times New Roman" pitchFamily="18" charset="0"/>
                <a:cs typeface="Times New Roman" pitchFamily="18" charset="0"/>
              </a:rPr>
              <a:t>ác tỉnh đồng bằng, trung du: Phú Thọ, Vĩnh Phúc, Thái Bình......</a:t>
            </a:r>
            <a:endParaRPr lang="en-US" sz="3200" dirty="0">
              <a:solidFill>
                <a:schemeClr val="tx1"/>
              </a:solidFill>
              <a:latin typeface="Times New Roman" pitchFamily="18" charset="0"/>
              <a:cs typeface="Times New Roman" pitchFamily="18" charset="0"/>
            </a:endParaRPr>
          </a:p>
        </p:txBody>
      </p:sp>
      <p:pic>
        <p:nvPicPr>
          <p:cNvPr id="4" name="Picture 2" descr="C:\Users\AM\Desktop\anhmaygat205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5846618" cy="601979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 y="0"/>
            <a:ext cx="587828" cy="558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485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26628"/>
            <a:ext cx="10515600" cy="631371"/>
          </a:xfrm>
        </p:spPr>
        <p:txBody>
          <a:bodyPr>
            <a:normAutofit/>
          </a:bodyPr>
          <a:lstStyle/>
          <a:p>
            <a:r>
              <a:rPr lang="en-US" sz="3200" dirty="0" smtClean="0">
                <a:latin typeface="Times New Roman" pitchFamily="18" charset="0"/>
                <a:cs typeface="Times New Roman" pitchFamily="18" charset="0"/>
              </a:rPr>
              <a:t>Các thành phố: Hà Nội, Đà Nẵng, Huế...</a:t>
            </a:r>
            <a:r>
              <a:rPr lang="en-US" sz="3200" dirty="0" smtClean="0"/>
              <a:t>.</a:t>
            </a:r>
            <a:endParaRPr lang="en-US" sz="3200" dirty="0"/>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48400" y="0"/>
            <a:ext cx="5943599" cy="6128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AM\Desktop\TPHCM_zing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248400" cy="61286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0167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1"/>
            <a:ext cx="696686" cy="544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559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1" y="0"/>
            <a:ext cx="6095999" cy="608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descr="C:\Users\AM\Desktop\5-chot-5-159162414589320553039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6156960" cy="6085115"/>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xmlns="" id="{A024A64B-3AAE-4FF0-BD15-8519FBBC647A}"/>
              </a:ext>
            </a:extLst>
          </p:cNvPr>
          <p:cNvSpPr/>
          <p:nvPr/>
        </p:nvSpPr>
        <p:spPr>
          <a:xfrm>
            <a:off x="1" y="0"/>
            <a:ext cx="740228" cy="600526"/>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dirty="0" smtClean="0">
                <a:solidFill>
                  <a:srgbClr val="FF0000"/>
                </a:solidFill>
                <a:latin typeface="Times New Roman" panose="02020603050405020304" pitchFamily="18" charset="0"/>
                <a:cs typeface="Times New Roman" panose="02020603050405020304" pitchFamily="18" charset="0"/>
              </a:rPr>
              <a:t>11</a:t>
            </a:r>
            <a:endParaRPr kumimoji="0" lang="en-US" sz="2400" b="0"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1" name="Oval 10">
            <a:extLst>
              <a:ext uri="{FF2B5EF4-FFF2-40B4-BE49-F238E27FC236}">
                <a16:creationId xmlns:a16="http://schemas.microsoft.com/office/drawing/2014/main" xmlns="" id="{A024A64B-3AAE-4FF0-BD15-8519FBBC647A}"/>
              </a:ext>
            </a:extLst>
          </p:cNvPr>
          <p:cNvSpPr/>
          <p:nvPr/>
        </p:nvSpPr>
        <p:spPr>
          <a:xfrm>
            <a:off x="6156960" y="0"/>
            <a:ext cx="701040" cy="558801"/>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dirty="0" smtClean="0">
                <a:solidFill>
                  <a:srgbClr val="FF0000"/>
                </a:solidFill>
                <a:latin typeface="Times New Roman" panose="02020603050405020304" pitchFamily="18" charset="0"/>
                <a:cs typeface="Times New Roman" panose="02020603050405020304" pitchFamily="18" charset="0"/>
              </a:rPr>
              <a:t>12</a:t>
            </a:r>
            <a:endParaRPr kumimoji="0" lang="en-US" sz="2400" b="0"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831850" y="6259286"/>
            <a:ext cx="10515600" cy="487877"/>
          </a:xfrm>
        </p:spPr>
        <p:txBody>
          <a:bodyPr>
            <a:normAutofit lnSpcReduction="10000"/>
          </a:bodyPr>
          <a:lstStyle/>
          <a:p>
            <a:r>
              <a:rPr lang="en-US" sz="3200" dirty="0" smtClean="0">
                <a:solidFill>
                  <a:schemeClr val="tx1"/>
                </a:solidFill>
                <a:latin typeface="Times New Roman" pitchFamily="18" charset="0"/>
                <a:cs typeface="Times New Roman" pitchFamily="18" charset="0"/>
              </a:rPr>
              <a:t>Các huyện đảo: Hoàng Sa, Trường Sa, Phú Quốc......</a:t>
            </a:r>
            <a:endParaRPr lang="en-US"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79248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0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sp>
        <p:nvSpPr>
          <p:cNvPr id="3" name="Content Placeholder 2"/>
          <p:cNvSpPr>
            <a:spLocks noGrp="1"/>
          </p:cNvSpPr>
          <p:nvPr>
            <p:ph idx="1"/>
          </p:nvPr>
        </p:nvSpPr>
        <p:spPr>
          <a:xfrm>
            <a:off x="838200" y="2105891"/>
            <a:ext cx="10550236" cy="4071072"/>
          </a:xfrm>
        </p:spPr>
        <p:txBody>
          <a:bodyPr/>
          <a:lstStyle/>
          <a:p>
            <a:r>
              <a:rPr lang="en-US" sz="4000" dirty="0">
                <a:latin typeface="Times New Roman" pitchFamily="18" charset="0"/>
                <a:ea typeface="Arial-Rounded" panose="020B0500000000000000" pitchFamily="34" charset="0"/>
                <a:cs typeface="Times New Roman" pitchFamily="18" charset="0"/>
              </a:rPr>
              <a:t>? </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24" y="4353359"/>
            <a:ext cx="2316163" cy="238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Pupils awards poster background mater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69"/>
            <a:ext cx="12192000" cy="685946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21971" y="2828836"/>
            <a:ext cx="9154885" cy="590931"/>
          </a:xfrm>
          <a:prstGeom prst="rect">
            <a:avLst/>
          </a:prstGeom>
        </p:spPr>
        <p:txBody>
          <a:bodyPr wrap="square">
            <a:spAutoFit/>
          </a:bodyPr>
          <a:lstStyle/>
          <a:p>
            <a:pPr lvl="0">
              <a:lnSpc>
                <a:spcPct val="90000"/>
              </a:lnSpc>
              <a:spcBef>
                <a:spcPts val="1000"/>
              </a:spcBef>
            </a:pPr>
            <a:r>
              <a:rPr lang="en-US" sz="3600" dirty="0">
                <a:solidFill>
                  <a:srgbClr val="0070C0"/>
                </a:solidFill>
                <a:latin typeface="Times New Roman" pitchFamily="18" charset="0"/>
                <a:ea typeface="Arial-Rounded" panose="020B0500000000000000" pitchFamily="34" charset="0"/>
                <a:cs typeface="Times New Roman" pitchFamily="18" charset="0"/>
              </a:rPr>
              <a:t>Hãy giới thiệu về cảnh đẹp ở quê hương em?</a:t>
            </a:r>
          </a:p>
        </p:txBody>
      </p:sp>
    </p:spTree>
    <p:extLst>
      <p:ext uri="{BB962C8B-B14F-4D97-AF65-F5344CB8AC3E}">
        <p14:creationId xmlns:p14="http://schemas.microsoft.com/office/powerpoint/2010/main" val="1609658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0473" y="3244848"/>
            <a:ext cx="6331527" cy="3613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descr="C:\Users\AM\Desktop\di-tich-lich-su-den-hung-3095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5860472" cy="3408217"/>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M\Desktop\1524047459-858-khong-chi-co-den-hung-phu-tho-con-vo-van-nhung-dia-danh-bi-an-dep-nhu-phim-kiem-hiep-images1079422_kt-1522308665-width500height32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0473" y="1"/>
            <a:ext cx="6331527" cy="340821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M\Desktop\z2819581348657_1f1b410ec9ab6e95403614f2524da55f.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72" y="3408219"/>
            <a:ext cx="5929745" cy="3505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3514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2F85EC-DB39-4EAA-BA62-3D8F554B82C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43DCF72C-EBE7-417D-9A05-A8CC6501E7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69" y="127819"/>
            <a:ext cx="12177931" cy="8335952"/>
          </a:xfrm>
        </p:spPr>
      </p:pic>
      <p:sp>
        <p:nvSpPr>
          <p:cNvPr id="6" name="文本框 29">
            <a:extLst>
              <a:ext uri="{FF2B5EF4-FFF2-40B4-BE49-F238E27FC236}">
                <a16:creationId xmlns:a16="http://schemas.microsoft.com/office/drawing/2014/main" xmlns="" id="{A1D450D1-DFCD-4BB5-BA64-C7DC3F22ADC8}"/>
              </a:ext>
            </a:extLst>
          </p:cNvPr>
          <p:cNvSpPr txBox="1"/>
          <p:nvPr/>
        </p:nvSpPr>
        <p:spPr>
          <a:xfrm>
            <a:off x="3034145" y="1801091"/>
            <a:ext cx="7458835" cy="3416320"/>
          </a:xfrm>
          <a:prstGeom prst="rect">
            <a:avLst/>
          </a:prstGeom>
          <a:noFill/>
        </p:spPr>
        <p:txBody>
          <a:bodyPr wrap="square" rtlCol="0">
            <a:spAutoFit/>
          </a:bodyPr>
          <a:lstStyle/>
          <a:p>
            <a:pPr algn="just">
              <a:defRPr/>
            </a:pPr>
            <a:r>
              <a:rPr lang="vi-VN" sz="3600" dirty="0">
                <a:solidFill>
                  <a:schemeClr val="bg1"/>
                </a:solidFill>
                <a:latin typeface="Times New Roman" pitchFamily="18" charset="0"/>
                <a:ea typeface="Arial-Rounded" panose="020B0500000000000000" pitchFamily="34" charset="0"/>
                <a:cs typeface="Times New Roman" pitchFamily="18" charset="0"/>
              </a:rPr>
              <a:t>Mỗi người được sinh ra ở những vùng quê khác nhau, mỗi vùng quê đều có những cảnh sắc thiên nhiên tươi đẹp. Các em cần tìm hiểu, yêu mến, tự hào về cảnh đẹp thiên nhiên của quê hương mình.</a:t>
            </a:r>
          </a:p>
        </p:txBody>
      </p:sp>
    </p:spTree>
    <p:extLst>
      <p:ext uri="{BB962C8B-B14F-4D97-AF65-F5344CB8AC3E}">
        <p14:creationId xmlns:p14="http://schemas.microsoft.com/office/powerpoint/2010/main" val="347172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04F726A-DCC5-49CD-A184-D22172A9AD04}"/>
              </a:ext>
            </a:extLst>
          </p:cNvPr>
          <p:cNvPicPr>
            <a:picLocks noChangeAspect="1"/>
          </p:cNvPicPr>
          <p:nvPr/>
        </p:nvPicPr>
        <p:blipFill>
          <a:blip r:embed="rId2"/>
          <a:stretch>
            <a:fillRect/>
          </a:stretch>
        </p:blipFill>
        <p:spPr>
          <a:xfrm>
            <a:off x="1066800" y="596086"/>
            <a:ext cx="11184328" cy="5361097"/>
          </a:xfrm>
          <a:prstGeom prst="rect">
            <a:avLst/>
          </a:prstGeom>
        </p:spPr>
      </p:pic>
      <p:sp>
        <p:nvSpPr>
          <p:cNvPr id="7" name="TextBox 6">
            <a:extLst>
              <a:ext uri="{FF2B5EF4-FFF2-40B4-BE49-F238E27FC236}">
                <a16:creationId xmlns:a16="http://schemas.microsoft.com/office/drawing/2014/main" xmlns="" id="{848CC340-C6B6-4752-8977-66F0C36B4FEE}"/>
              </a:ext>
            </a:extLst>
          </p:cNvPr>
          <p:cNvSpPr txBox="1"/>
          <p:nvPr/>
        </p:nvSpPr>
        <p:spPr>
          <a:xfrm>
            <a:off x="3889921" y="97884"/>
            <a:ext cx="8302079" cy="523220"/>
          </a:xfrm>
          <a:prstGeom prst="rect">
            <a:avLst/>
          </a:prstGeom>
          <a:noFill/>
        </p:spPr>
        <p:txBody>
          <a:bodyPr wrap="square" rtlCol="0">
            <a:spAutoFit/>
          </a:bodyPr>
          <a:lstStyle/>
          <a:p>
            <a:r>
              <a:rPr lang="en-GB" sz="2800" b="1" dirty="0" err="1">
                <a:solidFill>
                  <a:srgbClr val="26333A"/>
                </a:solidFill>
                <a:latin typeface="Times New Roman" pitchFamily="18" charset="0"/>
                <a:ea typeface="Arial-Rounded" panose="020B0500000000000000" pitchFamily="34" charset="0"/>
                <a:cs typeface="Times New Roman" pitchFamily="18" charset="0"/>
              </a:rPr>
              <a:t>Đọc</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đoạn</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văn</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trả</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lời</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câu</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hỏi</a:t>
            </a:r>
            <a:r>
              <a:rPr lang="en-GB" sz="2800" b="1" dirty="0">
                <a:solidFill>
                  <a:srgbClr val="26333A"/>
                </a:solidFill>
                <a:latin typeface="Times New Roman" pitchFamily="18" charset="0"/>
                <a:ea typeface="Arial-Rounded" panose="020B0500000000000000" pitchFamily="34" charset="0"/>
                <a:cs typeface="Times New Roman" pitchFamily="18" charset="0"/>
              </a:rPr>
              <a:t>:</a:t>
            </a:r>
          </a:p>
        </p:txBody>
      </p:sp>
      <p:sp>
        <p:nvSpPr>
          <p:cNvPr id="8" name="Oval 7">
            <a:extLst>
              <a:ext uri="{FF2B5EF4-FFF2-40B4-BE49-F238E27FC236}">
                <a16:creationId xmlns:a16="http://schemas.microsoft.com/office/drawing/2014/main" xmlns="" id="{E2E65E97-600F-4547-8B3C-C840763B109A}"/>
              </a:ext>
            </a:extLst>
          </p:cNvPr>
          <p:cNvSpPr/>
          <p:nvPr/>
        </p:nvSpPr>
        <p:spPr>
          <a:xfrm>
            <a:off x="3341281" y="54694"/>
            <a:ext cx="548640" cy="532258"/>
          </a:xfrm>
          <a:prstGeom prst="ellipse">
            <a:avLst/>
          </a:prstGeom>
          <a:solidFill>
            <a:srgbClr val="26A63E"/>
          </a:solidFill>
          <a:ln>
            <a:solidFill>
              <a:srgbClr val="26A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3</a:t>
            </a:r>
          </a:p>
        </p:txBody>
      </p:sp>
      <p:sp>
        <p:nvSpPr>
          <p:cNvPr id="9" name="Rectangle 8">
            <a:extLst>
              <a:ext uri="{FF2B5EF4-FFF2-40B4-BE49-F238E27FC236}">
                <a16:creationId xmlns:a16="http://schemas.microsoft.com/office/drawing/2014/main" xmlns="" id="{904B3075-7750-4973-888C-0BD902A99D8F}"/>
              </a:ext>
            </a:extLst>
          </p:cNvPr>
          <p:cNvSpPr/>
          <p:nvPr/>
        </p:nvSpPr>
        <p:spPr>
          <a:xfrm>
            <a:off x="290945" y="1511604"/>
            <a:ext cx="6230075" cy="3657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600" i="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Quê</a:t>
            </a:r>
            <a:r>
              <a:rPr lang="en-US" sz="2800" i="1" dirty="0">
                <a:solidFill>
                  <a:schemeClr val="tx1"/>
                </a:solidFill>
                <a:latin typeface="Times New Roman" pitchFamily="18" charset="0"/>
                <a:ea typeface="Arial-Rounded" panose="020B0500000000000000" pitchFamily="34" charset="0"/>
                <a:cs typeface="Times New Roman" pitchFamily="18" charset="0"/>
              </a:rPr>
              <a:t> Nam </a:t>
            </a:r>
            <a:r>
              <a:rPr lang="en-US" sz="2800" i="1" dirty="0" err="1">
                <a:solidFill>
                  <a:schemeClr val="tx1"/>
                </a:solidFill>
                <a:latin typeface="Times New Roman" pitchFamily="18" charset="0"/>
                <a:ea typeface="Arial-Rounded" panose="020B0500000000000000" pitchFamily="34" charset="0"/>
                <a:cs typeface="Times New Roman" pitchFamily="18" charset="0"/>
              </a:rPr>
              <a:t>nằm</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ven</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dòng</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sông</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nhỏ</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êm</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đềm</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Người</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dân</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quê</a:t>
            </a:r>
            <a:r>
              <a:rPr lang="en-US" sz="2800" i="1" dirty="0">
                <a:solidFill>
                  <a:schemeClr val="tx1"/>
                </a:solidFill>
                <a:latin typeface="Times New Roman" pitchFamily="18" charset="0"/>
                <a:ea typeface="Arial-Rounded" panose="020B0500000000000000" pitchFamily="34" charset="0"/>
                <a:cs typeface="Times New Roman" pitchFamily="18" charset="0"/>
              </a:rPr>
              <a:t> Nam </a:t>
            </a:r>
            <a:r>
              <a:rPr lang="en-US" sz="2800" i="1" dirty="0" err="1">
                <a:solidFill>
                  <a:schemeClr val="tx1"/>
                </a:solidFill>
                <a:latin typeface="Times New Roman" pitchFamily="18" charset="0"/>
                <a:ea typeface="Arial-Rounded" panose="020B0500000000000000" pitchFamily="34" charset="0"/>
                <a:cs typeface="Times New Roman" pitchFamily="18" charset="0"/>
              </a:rPr>
              <a:t>luôn</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yêu</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thương</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giúp</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đỡ</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lẫn</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nhau</a:t>
            </a:r>
            <a:r>
              <a:rPr lang="en-US" sz="2800" i="1" dirty="0">
                <a:solidFill>
                  <a:schemeClr val="tx1"/>
                </a:solidFill>
                <a:latin typeface="Times New Roman" pitchFamily="18" charset="0"/>
                <a:ea typeface="Arial-Rounded" panose="020B0500000000000000" pitchFamily="34" charset="0"/>
                <a:cs typeface="Times New Roman" pitchFamily="18" charset="0"/>
              </a:rPr>
              <a:t>.</a:t>
            </a:r>
          </a:p>
          <a:p>
            <a:pPr algn="just">
              <a:lnSpc>
                <a:spcPct val="150000"/>
              </a:lnSpc>
            </a:pPr>
            <a:r>
              <a:rPr lang="en-US" sz="2800" i="1" dirty="0">
                <a:solidFill>
                  <a:schemeClr val="tx1"/>
                </a:solidFill>
                <a:latin typeface="Times New Roman" pitchFamily="18" charset="0"/>
                <a:ea typeface="Arial-Rounded" panose="020B0500000000000000" pitchFamily="34" charset="0"/>
                <a:cs typeface="Times New Roman" pitchFamily="18" charset="0"/>
              </a:rPr>
              <a:t>	Nam </a:t>
            </a:r>
            <a:r>
              <a:rPr lang="en-US" sz="2800" i="1" dirty="0" err="1">
                <a:solidFill>
                  <a:schemeClr val="tx1"/>
                </a:solidFill>
                <a:latin typeface="Times New Roman" pitchFamily="18" charset="0"/>
                <a:ea typeface="Arial-Rounded" panose="020B0500000000000000" pitchFamily="34" charset="0"/>
                <a:cs typeface="Times New Roman" pitchFamily="18" charset="0"/>
              </a:rPr>
              <a:t>luôn</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tự</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hào</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về</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những</a:t>
            </a:r>
            <a:r>
              <a:rPr lang="en-US" sz="2800" i="1" dirty="0">
                <a:solidFill>
                  <a:schemeClr val="tx1"/>
                </a:solidFill>
                <a:latin typeface="Times New Roman" pitchFamily="18" charset="0"/>
                <a:ea typeface="Arial-Rounded" panose="020B0500000000000000" pitchFamily="34" charset="0"/>
                <a:cs typeface="Times New Roman" pitchFamily="18" charset="0"/>
              </a:rPr>
              <a:t> con </a:t>
            </a:r>
            <a:r>
              <a:rPr lang="en-US" sz="2800" i="1" dirty="0" err="1">
                <a:solidFill>
                  <a:schemeClr val="tx1"/>
                </a:solidFill>
                <a:latin typeface="Times New Roman" pitchFamily="18" charset="0"/>
                <a:ea typeface="Arial-Rounded" panose="020B0500000000000000" pitchFamily="34" charset="0"/>
                <a:cs typeface="Times New Roman" pitchFamily="18" charset="0"/>
              </a:rPr>
              <a:t>người</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quê</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hương</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hiếu</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học</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cần</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cù</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và</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thân</a:t>
            </a:r>
            <a:r>
              <a:rPr lang="en-US" sz="2800" i="1" dirty="0">
                <a:solidFill>
                  <a:schemeClr val="tx1"/>
                </a:solidFill>
                <a:latin typeface="Times New Roman" pitchFamily="18" charset="0"/>
                <a:ea typeface="Arial-Rounded" panose="020B0500000000000000" pitchFamily="34" charset="0"/>
                <a:cs typeface="Times New Roman" pitchFamily="18" charset="0"/>
              </a:rPr>
              <a:t> </a:t>
            </a:r>
            <a:r>
              <a:rPr lang="en-US" sz="2800" i="1" dirty="0" err="1">
                <a:solidFill>
                  <a:schemeClr val="tx1"/>
                </a:solidFill>
                <a:latin typeface="Times New Roman" pitchFamily="18" charset="0"/>
                <a:ea typeface="Arial-Rounded" panose="020B0500000000000000" pitchFamily="34" charset="0"/>
                <a:cs typeface="Times New Roman" pitchFamily="18" charset="0"/>
              </a:rPr>
              <a:t>thiện</a:t>
            </a:r>
            <a:r>
              <a:rPr lang="en-US" sz="2800" i="1" dirty="0">
                <a:solidFill>
                  <a:schemeClr val="tx1"/>
                </a:solidFill>
                <a:latin typeface="Times New Roman" pitchFamily="18" charset="0"/>
                <a:ea typeface="Arial-Rounded" panose="020B0500000000000000" pitchFamily="34" charset="0"/>
                <a:cs typeface="Times New Roman" pitchFamily="18" charset="0"/>
              </a:rPr>
              <a:t>.</a:t>
            </a:r>
          </a:p>
        </p:txBody>
      </p:sp>
      <p:sp>
        <p:nvSpPr>
          <p:cNvPr id="10" name="TextBox 9">
            <a:extLst>
              <a:ext uri="{FF2B5EF4-FFF2-40B4-BE49-F238E27FC236}">
                <a16:creationId xmlns:a16="http://schemas.microsoft.com/office/drawing/2014/main" xmlns="" id="{567EA4B6-3886-4875-A938-F647B493E476}"/>
              </a:ext>
            </a:extLst>
          </p:cNvPr>
          <p:cNvSpPr txBox="1"/>
          <p:nvPr/>
        </p:nvSpPr>
        <p:spPr>
          <a:xfrm>
            <a:off x="1834178" y="5777346"/>
            <a:ext cx="7046586" cy="742511"/>
          </a:xfrm>
          <a:prstGeom prst="rect">
            <a:avLst/>
          </a:prstGeom>
          <a:noFill/>
        </p:spPr>
        <p:txBody>
          <a:bodyPr wrap="square" rtlCol="0">
            <a:spAutoFit/>
          </a:bodyPr>
          <a:lstStyle/>
          <a:p>
            <a:pPr>
              <a:lnSpc>
                <a:spcPct val="150000"/>
              </a:lnSpc>
            </a:pPr>
            <a:r>
              <a:rPr lang="en-US" sz="3200" dirty="0" err="1">
                <a:solidFill>
                  <a:srgbClr val="7030A0"/>
                </a:solidFill>
                <a:latin typeface="Times New Roman" pitchFamily="18" charset="0"/>
                <a:ea typeface="Arial-Rounded" panose="020B0500000000000000" pitchFamily="34" charset="0"/>
                <a:cs typeface="Times New Roman" pitchFamily="18" charset="0"/>
              </a:rPr>
              <a:t>Người</a:t>
            </a:r>
            <a:r>
              <a:rPr lang="en-US" sz="3200" dirty="0">
                <a:solidFill>
                  <a:srgbClr val="7030A0"/>
                </a:solidFill>
                <a:latin typeface="Times New Roman" pitchFamily="18" charset="0"/>
                <a:ea typeface="Arial-Rounded" panose="020B0500000000000000" pitchFamily="34" charset="0"/>
                <a:cs typeface="Times New Roman" pitchFamily="18" charset="0"/>
              </a:rPr>
              <a:t> </a:t>
            </a:r>
            <a:r>
              <a:rPr lang="en-US" sz="3200" dirty="0" err="1">
                <a:solidFill>
                  <a:srgbClr val="7030A0"/>
                </a:solidFill>
                <a:latin typeface="Times New Roman" pitchFamily="18" charset="0"/>
                <a:ea typeface="Arial-Rounded" panose="020B0500000000000000" pitchFamily="34" charset="0"/>
                <a:cs typeface="Times New Roman" pitchFamily="18" charset="0"/>
              </a:rPr>
              <a:t>dân</a:t>
            </a:r>
            <a:r>
              <a:rPr lang="en-US" sz="3200" dirty="0">
                <a:solidFill>
                  <a:srgbClr val="7030A0"/>
                </a:solidFill>
                <a:latin typeface="Times New Roman" pitchFamily="18" charset="0"/>
                <a:ea typeface="Arial-Rounded" panose="020B0500000000000000" pitchFamily="34" charset="0"/>
                <a:cs typeface="Times New Roman" pitchFamily="18" charset="0"/>
              </a:rPr>
              <a:t> </a:t>
            </a:r>
            <a:r>
              <a:rPr lang="en-US" sz="3200" dirty="0" err="1">
                <a:solidFill>
                  <a:srgbClr val="7030A0"/>
                </a:solidFill>
                <a:latin typeface="Times New Roman" pitchFamily="18" charset="0"/>
                <a:ea typeface="Arial-Rounded" panose="020B0500000000000000" pitchFamily="34" charset="0"/>
                <a:cs typeface="Times New Roman" pitchFamily="18" charset="0"/>
              </a:rPr>
              <a:t>quê</a:t>
            </a:r>
            <a:r>
              <a:rPr lang="en-US" sz="3200" dirty="0">
                <a:solidFill>
                  <a:srgbClr val="7030A0"/>
                </a:solidFill>
                <a:latin typeface="Times New Roman" pitchFamily="18" charset="0"/>
                <a:ea typeface="Arial-Rounded" panose="020B0500000000000000" pitchFamily="34" charset="0"/>
                <a:cs typeface="Times New Roman" pitchFamily="18" charset="0"/>
              </a:rPr>
              <a:t> </a:t>
            </a:r>
            <a:r>
              <a:rPr lang="en-US" sz="3200" dirty="0" err="1">
                <a:solidFill>
                  <a:srgbClr val="7030A0"/>
                </a:solidFill>
                <a:latin typeface="Times New Roman" pitchFamily="18" charset="0"/>
                <a:ea typeface="Arial-Rounded" panose="020B0500000000000000" pitchFamily="34" charset="0"/>
                <a:cs typeface="Times New Roman" pitchFamily="18" charset="0"/>
              </a:rPr>
              <a:t>hương</a:t>
            </a:r>
            <a:r>
              <a:rPr lang="en-US" sz="3200" dirty="0">
                <a:solidFill>
                  <a:srgbClr val="7030A0"/>
                </a:solidFill>
                <a:latin typeface="Times New Roman" pitchFamily="18" charset="0"/>
                <a:ea typeface="Arial-Rounded" panose="020B0500000000000000" pitchFamily="34" charset="0"/>
                <a:cs typeface="Times New Roman" pitchFamily="18" charset="0"/>
              </a:rPr>
              <a:t> Nam </a:t>
            </a:r>
            <a:r>
              <a:rPr lang="en-US" sz="3200" dirty="0" err="1">
                <a:solidFill>
                  <a:srgbClr val="7030A0"/>
                </a:solidFill>
                <a:latin typeface="Times New Roman" pitchFamily="18" charset="0"/>
                <a:ea typeface="Arial-Rounded" panose="020B0500000000000000" pitchFamily="34" charset="0"/>
                <a:cs typeface="Times New Roman" pitchFamily="18" charset="0"/>
              </a:rPr>
              <a:t>như</a:t>
            </a:r>
            <a:r>
              <a:rPr lang="en-US" sz="3200" dirty="0">
                <a:solidFill>
                  <a:srgbClr val="7030A0"/>
                </a:solidFill>
                <a:latin typeface="Times New Roman" pitchFamily="18" charset="0"/>
                <a:ea typeface="Arial-Rounded" panose="020B0500000000000000" pitchFamily="34" charset="0"/>
                <a:cs typeface="Times New Roman" pitchFamily="18" charset="0"/>
              </a:rPr>
              <a:t> </a:t>
            </a:r>
            <a:r>
              <a:rPr lang="en-US" sz="3200" dirty="0" err="1">
                <a:solidFill>
                  <a:srgbClr val="7030A0"/>
                </a:solidFill>
                <a:latin typeface="Times New Roman" pitchFamily="18" charset="0"/>
                <a:ea typeface="Arial-Rounded" panose="020B0500000000000000" pitchFamily="34" charset="0"/>
                <a:cs typeface="Times New Roman" pitchFamily="18" charset="0"/>
              </a:rPr>
              <a:t>thế</a:t>
            </a:r>
            <a:r>
              <a:rPr lang="en-US" sz="3200" dirty="0">
                <a:solidFill>
                  <a:srgbClr val="7030A0"/>
                </a:solidFill>
                <a:latin typeface="Times New Roman" pitchFamily="18" charset="0"/>
                <a:ea typeface="Arial-Rounded" panose="020B0500000000000000" pitchFamily="34" charset="0"/>
                <a:cs typeface="Times New Roman" pitchFamily="18" charset="0"/>
              </a:rPr>
              <a:t> </a:t>
            </a:r>
            <a:r>
              <a:rPr lang="en-US" sz="3200" dirty="0" err="1">
                <a:solidFill>
                  <a:srgbClr val="7030A0"/>
                </a:solidFill>
                <a:latin typeface="Times New Roman" pitchFamily="18" charset="0"/>
                <a:ea typeface="Arial-Rounded" panose="020B0500000000000000" pitchFamily="34" charset="0"/>
                <a:cs typeface="Times New Roman" pitchFamily="18" charset="0"/>
              </a:rPr>
              <a:t>nào</a:t>
            </a:r>
            <a:r>
              <a:rPr lang="en-US" sz="3200" dirty="0">
                <a:solidFill>
                  <a:srgbClr val="7030A0"/>
                </a:solidFill>
                <a:latin typeface="Times New Roman" pitchFamily="18" charset="0"/>
                <a:ea typeface="Arial-Rounded" panose="020B0500000000000000" pitchFamily="34" charset="0"/>
                <a:cs typeface="Times New Roman" pitchFamily="18" charset="0"/>
              </a:rPr>
              <a:t>? </a:t>
            </a:r>
          </a:p>
        </p:txBody>
      </p:sp>
      <p:pic>
        <p:nvPicPr>
          <p:cNvPr id="12" name="Content Placeholder 11" descr="A picture containing clipart&#10;&#10;Description automatically generated">
            <a:extLst>
              <a:ext uri="{FF2B5EF4-FFF2-40B4-BE49-F238E27FC236}">
                <a16:creationId xmlns:a16="http://schemas.microsoft.com/office/drawing/2014/main" xmlns="" id="{9B53B385-9491-454C-ADA6-BCEDBBF86CE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66800" y="5805056"/>
            <a:ext cx="676589" cy="867816"/>
          </a:xfrm>
        </p:spPr>
      </p:pic>
      <p:cxnSp>
        <p:nvCxnSpPr>
          <p:cNvPr id="3" name="Straight Connector 2">
            <a:extLst>
              <a:ext uri="{FF2B5EF4-FFF2-40B4-BE49-F238E27FC236}">
                <a16:creationId xmlns:a16="http://schemas.microsoft.com/office/drawing/2014/main" xmlns="" id="{08E8456B-320A-4ACE-9DE4-0BF2F1BDC168}"/>
              </a:ext>
            </a:extLst>
          </p:cNvPr>
          <p:cNvCxnSpPr/>
          <p:nvPr/>
        </p:nvCxnSpPr>
        <p:spPr>
          <a:xfrm>
            <a:off x="2862470" y="2690191"/>
            <a:ext cx="365855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79C2FB72-94A6-4719-B6F5-1B40489950D5}"/>
              </a:ext>
            </a:extLst>
          </p:cNvPr>
          <p:cNvCxnSpPr>
            <a:cxnSpLocks/>
          </p:cNvCxnSpPr>
          <p:nvPr/>
        </p:nvCxnSpPr>
        <p:spPr>
          <a:xfrm>
            <a:off x="642785" y="4543084"/>
            <a:ext cx="552639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339C1964-D076-4135-8855-17444355A77B}"/>
              </a:ext>
            </a:extLst>
          </p:cNvPr>
          <p:cNvCxnSpPr>
            <a:cxnSpLocks/>
          </p:cNvCxnSpPr>
          <p:nvPr/>
        </p:nvCxnSpPr>
        <p:spPr>
          <a:xfrm>
            <a:off x="4850533" y="3916017"/>
            <a:ext cx="155026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5F807C80-9604-46A5-9883-D00B367B13FF}"/>
              </a:ext>
            </a:extLst>
          </p:cNvPr>
          <p:cNvCxnSpPr>
            <a:cxnSpLocks/>
          </p:cNvCxnSpPr>
          <p:nvPr/>
        </p:nvCxnSpPr>
        <p:spPr>
          <a:xfrm>
            <a:off x="350589" y="3276634"/>
            <a:ext cx="380577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3AA088E-DB4D-4160-99AF-FF92CEF177DD}"/>
              </a:ext>
            </a:extLst>
          </p:cNvPr>
          <p:cNvCxnSpPr>
            <a:cxnSpLocks/>
          </p:cNvCxnSpPr>
          <p:nvPr/>
        </p:nvCxnSpPr>
        <p:spPr>
          <a:xfrm>
            <a:off x="290945" y="5174022"/>
            <a:ext cx="9975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4821"/>
            <a:ext cx="2008909" cy="1331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59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endParaRPr lang="en-US"/>
          </a:p>
        </p:txBody>
      </p:sp>
      <p:sp>
        <p:nvSpPr>
          <p:cNvPr id="7" name="Content Placeholder 6"/>
          <p:cNvSpPr>
            <a:spLocks noGrp="1"/>
          </p:cNvSpPr>
          <p:nvPr>
            <p:ph idx="1"/>
          </p:nvPr>
        </p:nvSpPr>
        <p:spPr/>
        <p:txBody>
          <a:bodyPr/>
          <a:lstStyle/>
          <a:p>
            <a:endParaRPr lang="en-US"/>
          </a:p>
        </p:txBody>
      </p:sp>
      <p:sp>
        <p:nvSpPr>
          <p:cNvPr id="8" name="Text Box 1"/>
          <p:cNvSpPr txBox="1"/>
          <p:nvPr/>
        </p:nvSpPr>
        <p:spPr>
          <a:xfrm>
            <a:off x="2882899" y="2019296"/>
            <a:ext cx="7425871" cy="1366528"/>
          </a:xfrm>
          <a:prstGeom prst="rect">
            <a:avLst/>
          </a:prstGeom>
          <a:solidFill>
            <a:sysClr val="window" lastClr="FFFFFF"/>
          </a:solidFill>
          <a:ln w="25400" cap="flat" cmpd="sng" algn="ctr">
            <a:solidFill>
              <a:srgbClr val="4F81BD"/>
            </a:solidFill>
            <a:prstDash val="solid"/>
          </a:ln>
          <a:effectLst/>
        </p:spPr>
        <p:txBody>
          <a:bodyPr rot="0" spcFirstLastPara="0" vert="horz" wrap="square" lIns="91440" tIns="45720" rIns="91440" bIns="45720" numCol="1" spcCol="0" rtlCol="0" fromWordArt="0" anchor="t" anchorCtr="0" forceAA="0" compatLnSpc="1">
            <a:prstTxWarp prst="textNoShape">
              <a:avLst/>
            </a:prstTxWarp>
            <a:spAutoFit/>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15000"/>
              </a:lnSpc>
              <a:spcBef>
                <a:spcPts val="0"/>
              </a:spcBef>
              <a:spcAft>
                <a:spcPts val="1000"/>
              </a:spcAft>
              <a:buClrTx/>
              <a:buSzTx/>
              <a:buFontTx/>
              <a:buNone/>
              <a:tabLst/>
              <a:defRPr/>
            </a:pPr>
            <a:r>
              <a:rPr kumimoji="0" lang="en-US" sz="3600" b="1" i="0" u="none" strike="noStrike" kern="0" cap="none" spc="0" normalizeH="0" baseline="0" noProof="0">
                <a:ln>
                  <a:noFill/>
                </a:ln>
                <a:solidFill>
                  <a:srgbClr val="558ED5"/>
                </a:solidFill>
                <a:effectLst/>
                <a:uLnTx/>
                <a:uFillTx/>
                <a:latin typeface="Times New Roman"/>
                <a:ea typeface="Calibri"/>
                <a:cs typeface="Times New Roman"/>
              </a:rPr>
              <a:t>Hãy giới thiệu về con người quê hương em?</a:t>
            </a:r>
            <a:endParaRPr kumimoji="0" lang="en-US" sz="1400" b="0" i="0" u="none" strike="noStrike" kern="0" cap="none" spc="0" normalizeH="0" baseline="0" noProof="0">
              <a:ln>
                <a:noFill/>
              </a:ln>
              <a:solidFill>
                <a:sysClr val="windowText" lastClr="000000"/>
              </a:solidFill>
              <a:effectLst/>
              <a:uLnTx/>
              <a:uFillTx/>
              <a:latin typeface="Times New Roman"/>
              <a:ea typeface="Calibri"/>
              <a:cs typeface="Times New Roman"/>
            </a:endParaRPr>
          </a:p>
        </p:txBody>
      </p:sp>
    </p:spTree>
    <p:extLst>
      <p:ext uri="{BB962C8B-B14F-4D97-AF65-F5344CB8AC3E}">
        <p14:creationId xmlns:p14="http://schemas.microsoft.com/office/powerpoint/2010/main" val="4041390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07739"/>
            <a:ext cx="5826202" cy="3250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descr="C:\Users\AM\Desktop\unnamed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6202" y="3607738"/>
            <a:ext cx="6365798" cy="32502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M\Desktop\z2798855039915_328dfb6e9560104b5a90411fe895872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8184"/>
            <a:ext cx="5826202" cy="3589554"/>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xmlns="" id="{7791FD22-94BE-48D4-BB2D-7869657DCF40}"/>
              </a:ext>
            </a:extLst>
          </p:cNvPr>
          <p:cNvSpPr/>
          <p:nvPr/>
        </p:nvSpPr>
        <p:spPr>
          <a:xfrm>
            <a:off x="0" y="8149"/>
            <a:ext cx="609600" cy="558800"/>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a:t>
            </a:r>
          </a:p>
        </p:txBody>
      </p:sp>
      <p:sp>
        <p:nvSpPr>
          <p:cNvPr id="7" name="Oval 6">
            <a:extLst>
              <a:ext uri="{FF2B5EF4-FFF2-40B4-BE49-F238E27FC236}">
                <a16:creationId xmlns:a16="http://schemas.microsoft.com/office/drawing/2014/main" xmlns="" id="{7791FD22-94BE-48D4-BB2D-7869657DCF40}"/>
              </a:ext>
            </a:extLst>
          </p:cNvPr>
          <p:cNvSpPr/>
          <p:nvPr/>
        </p:nvSpPr>
        <p:spPr>
          <a:xfrm>
            <a:off x="5826202" y="3607739"/>
            <a:ext cx="609600" cy="558800"/>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dirty="0">
                <a:solidFill>
                  <a:srgbClr val="FF0000"/>
                </a:solidFill>
                <a:latin typeface="Times New Roman" panose="02020603050405020304" pitchFamily="18" charset="0"/>
                <a:cs typeface="Times New Roman" panose="02020603050405020304" pitchFamily="18" charset="0"/>
              </a:rPr>
              <a:t>4</a:t>
            </a:r>
            <a:endParaRPr kumimoji="0" lang="en-US" sz="2800" b="0"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8" name="Oval 7">
            <a:extLst>
              <a:ext uri="{FF2B5EF4-FFF2-40B4-BE49-F238E27FC236}">
                <a16:creationId xmlns:a16="http://schemas.microsoft.com/office/drawing/2014/main" xmlns="" id="{7791FD22-94BE-48D4-BB2D-7869657DCF40}"/>
              </a:ext>
            </a:extLst>
          </p:cNvPr>
          <p:cNvSpPr/>
          <p:nvPr/>
        </p:nvSpPr>
        <p:spPr>
          <a:xfrm>
            <a:off x="1" y="3607739"/>
            <a:ext cx="609600" cy="558800"/>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dirty="0">
                <a:solidFill>
                  <a:srgbClr val="FF0000"/>
                </a:solidFill>
                <a:latin typeface="Times New Roman" panose="02020603050405020304" pitchFamily="18" charset="0"/>
                <a:cs typeface="Times New Roman" panose="02020603050405020304" pitchFamily="18" charset="0"/>
              </a:rPr>
              <a:t>3</a:t>
            </a:r>
            <a:endParaRPr kumimoji="0" lang="en-US" sz="2800" b="0"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2050" name="Picture 2" descr="C:\Users\AM\Desktop\unnamed (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6203" y="8149"/>
            <a:ext cx="6365797" cy="358955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6202" y="31750"/>
            <a:ext cx="712787"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14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074" y="0"/>
            <a:ext cx="10861387" cy="1613549"/>
          </a:xfrm>
        </p:spPr>
        <p:txBody>
          <a:bodyPr>
            <a:normAutofit fontScale="90000"/>
          </a:bodyPr>
          <a:lstStyle/>
          <a:p>
            <a:pPr algn="ctr"/>
            <a:r>
              <a:rPr lang="en-US" sz="4000" spc="300" dirty="0" smtClean="0">
                <a:solidFill>
                  <a:srgbClr val="FF0000"/>
                </a:solidFill>
                <a:latin typeface="Times New Roman" pitchFamily="18" charset="0"/>
                <a:cs typeface="Times New Roman" pitchFamily="18" charset="0"/>
              </a:rPr>
              <a:t>Đạo đức: Bài 1</a:t>
            </a:r>
            <a:br>
              <a:rPr lang="en-US" sz="4000" spc="300" dirty="0" smtClean="0">
                <a:solidFill>
                  <a:srgbClr val="FF0000"/>
                </a:solidFill>
                <a:latin typeface="Times New Roman" pitchFamily="18" charset="0"/>
                <a:cs typeface="Times New Roman" pitchFamily="18" charset="0"/>
              </a:rPr>
            </a:br>
            <a:r>
              <a:rPr lang="en-US" sz="4000" spc="300" dirty="0" smtClean="0">
                <a:solidFill>
                  <a:srgbClr val="FF0000"/>
                </a:solidFill>
                <a:latin typeface="Times New Roman" pitchFamily="18" charset="0"/>
                <a:cs typeface="Times New Roman" pitchFamily="18" charset="0"/>
              </a:rPr>
              <a:t>Vẻ đẹp quê hương em (tiết 1)</a:t>
            </a:r>
            <a:br>
              <a:rPr lang="en-US" sz="4000" spc="300" dirty="0" smtClean="0">
                <a:solidFill>
                  <a:srgbClr val="FF0000"/>
                </a:solidFill>
                <a:latin typeface="Times New Roman" pitchFamily="18" charset="0"/>
                <a:cs typeface="Times New Roman" pitchFamily="18" charset="0"/>
              </a:rPr>
            </a:br>
            <a:endParaRPr lang="en-US" sz="4000" spc="3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775855" y="1011382"/>
            <a:ext cx="10571595" cy="5078269"/>
          </a:xfrm>
        </p:spPr>
        <p:txBody>
          <a:bodyPr/>
          <a:lstStyle/>
          <a:p>
            <a:pPr marL="342900" indent="-342900">
              <a:buFont typeface="Arial" charset="0"/>
              <a:buChar char="•"/>
            </a:pPr>
            <a:endParaRPr lang="en-US" dirty="0"/>
          </a:p>
        </p:txBody>
      </p:sp>
      <p:sp>
        <p:nvSpPr>
          <p:cNvPr id="9" name="Thought Bubble: Cloud 19">
            <a:extLst>
              <a:ext uri="{FF2B5EF4-FFF2-40B4-BE49-F238E27FC236}">
                <a16:creationId xmlns:a16="http://schemas.microsoft.com/office/drawing/2014/main" xmlns="" id="{747164D3-41AF-4873-AC1F-4DEE861A4DF2}"/>
              </a:ext>
            </a:extLst>
          </p:cNvPr>
          <p:cNvSpPr/>
          <p:nvPr/>
        </p:nvSpPr>
        <p:spPr>
          <a:xfrm>
            <a:off x="277092" y="2216727"/>
            <a:ext cx="3178498" cy="3380398"/>
          </a:xfrm>
          <a:prstGeom prst="cloudCallout">
            <a:avLst>
              <a:gd name="adj1" fmla="val 52539"/>
              <a:gd name="adj2" fmla="val 32436"/>
            </a:avLst>
          </a:prstGeom>
          <a:solidFill>
            <a:srgbClr val="70AD47"/>
          </a:solidFill>
          <a:ln w="12700" cap="flat" cmpd="sng" algn="ctr">
            <a:solidFill>
              <a:srgbClr val="70AD47">
                <a:shade val="50000"/>
              </a:srgbClr>
            </a:solidFill>
            <a:prstDash val="solid"/>
            <a:miter lim="800000"/>
          </a:ln>
          <a:effectLst/>
        </p:spPr>
        <p:txBody>
          <a:bodyPr rtlCol="0" anchor="ctr"/>
          <a:lstStyle/>
          <a:p>
            <a:pPr algn="ctr"/>
            <a:r>
              <a:rPr lang="en-US" sz="2400" dirty="0">
                <a:solidFill>
                  <a:schemeClr val="bg2">
                    <a:lumMod val="10000"/>
                  </a:schemeClr>
                </a:solidFill>
                <a:latin typeface="Times New Roman" pitchFamily="18" charset="0"/>
                <a:cs typeface="Times New Roman" pitchFamily="18" charset="0"/>
              </a:rPr>
              <a:t>HS nêu được địa chỉ  quê hương của mình</a:t>
            </a:r>
          </a:p>
        </p:txBody>
      </p:sp>
      <p:sp>
        <p:nvSpPr>
          <p:cNvPr id="10" name="Thought Bubble: Cloud 20">
            <a:extLst>
              <a:ext uri="{FF2B5EF4-FFF2-40B4-BE49-F238E27FC236}">
                <a16:creationId xmlns:a16="http://schemas.microsoft.com/office/drawing/2014/main" xmlns="" id="{A821495F-E21A-415F-8896-AA8DD15E8D23}"/>
              </a:ext>
            </a:extLst>
          </p:cNvPr>
          <p:cNvSpPr/>
          <p:nvPr/>
        </p:nvSpPr>
        <p:spPr>
          <a:xfrm>
            <a:off x="7578435" y="2080541"/>
            <a:ext cx="3646985" cy="3516584"/>
          </a:xfrm>
          <a:prstGeom prst="cloudCallout">
            <a:avLst>
              <a:gd name="adj1" fmla="val -55501"/>
              <a:gd name="adj2" fmla="val 33177"/>
            </a:avLst>
          </a:prstGeom>
          <a:solidFill>
            <a:srgbClr val="70AD47"/>
          </a:solidFill>
          <a:ln w="12700" cap="flat" cmpd="sng" algn="ctr">
            <a:solidFill>
              <a:srgbClr val="70AD47">
                <a:shade val="50000"/>
              </a:srgbClr>
            </a:solidFill>
            <a:prstDash val="solid"/>
            <a:miter lim="800000"/>
          </a:ln>
          <a:effectLst/>
        </p:spPr>
        <p:txBody>
          <a:bodyPr rtlCol="0" anchor="ctr"/>
          <a:lstStyle/>
          <a:p>
            <a:pPr algn="ctr"/>
            <a:r>
              <a:rPr lang="en-US" sz="2400" dirty="0">
                <a:solidFill>
                  <a:schemeClr val="bg2">
                    <a:lumMod val="10000"/>
                  </a:schemeClr>
                </a:solidFill>
                <a:latin typeface="Times New Roman" pitchFamily="18" charset="0"/>
                <a:cs typeface="Times New Roman" pitchFamily="18" charset="0"/>
              </a:rPr>
              <a:t>Bước đầu nhận biết được vẻ đẹp của thiên nhiên và con người ở quê hương mình.</a:t>
            </a:r>
            <a:r>
              <a:rPr lang="en-US" sz="2400" b="1" dirty="0">
                <a:solidFill>
                  <a:schemeClr val="bg2">
                    <a:lumMod val="10000"/>
                  </a:schemeClr>
                </a:solidFill>
                <a:latin typeface="Times New Roman" pitchFamily="18" charset="0"/>
                <a:cs typeface="Times New Roman" pitchFamily="18" charset="0"/>
              </a:rPr>
              <a:t> </a:t>
            </a:r>
          </a:p>
        </p:txBody>
      </p:sp>
      <p:sp>
        <p:nvSpPr>
          <p:cNvPr id="11" name="Thought Bubble: Cloud 18">
            <a:extLst>
              <a:ext uri="{FF2B5EF4-FFF2-40B4-BE49-F238E27FC236}">
                <a16:creationId xmlns:a16="http://schemas.microsoft.com/office/drawing/2014/main" xmlns="" id="{7D4F59BD-86A9-49AE-9C2C-73EDA323AE75}"/>
              </a:ext>
            </a:extLst>
          </p:cNvPr>
          <p:cNvSpPr/>
          <p:nvPr/>
        </p:nvSpPr>
        <p:spPr>
          <a:xfrm>
            <a:off x="3951515" y="1122218"/>
            <a:ext cx="3418114" cy="2549915"/>
          </a:xfrm>
          <a:prstGeom prst="cloudCallout">
            <a:avLst>
              <a:gd name="adj1" fmla="val -55676"/>
              <a:gd name="adj2" fmla="val 51036"/>
            </a:avLst>
          </a:prstGeom>
          <a:solidFill>
            <a:srgbClr val="70AD47"/>
          </a:solidFill>
          <a:ln w="12700" cap="flat" cmpd="sng" algn="ctr">
            <a:solidFill>
              <a:srgbClr val="70AD47">
                <a:shade val="50000"/>
              </a:srgbClr>
            </a:solidFill>
            <a:prstDash val="solid"/>
            <a:miter lim="800000"/>
          </a:ln>
          <a:effectLst/>
        </p:spPr>
        <p:txBody>
          <a:bodyPr rtlCol="0" anchor="ctr"/>
          <a:lstStyle/>
          <a:p>
            <a:pPr algn="ctr"/>
            <a:r>
              <a:rPr lang="en-US" sz="2400" dirty="0">
                <a:solidFill>
                  <a:schemeClr val="bg2">
                    <a:lumMod val="10000"/>
                  </a:schemeClr>
                </a:solidFill>
                <a:latin typeface="Times New Roman" pitchFamily="18" charset="0"/>
                <a:cs typeface="Times New Roman" pitchFamily="18" charset="0"/>
              </a:rPr>
              <a:t> </a:t>
            </a:r>
            <a:r>
              <a:rPr lang="en-US" sz="2400" dirty="0" smtClean="0">
                <a:solidFill>
                  <a:schemeClr val="bg2">
                    <a:lumMod val="10000"/>
                  </a:schemeClr>
                </a:solidFill>
                <a:latin typeface="Times New Roman" pitchFamily="18" charset="0"/>
                <a:cs typeface="Times New Roman" pitchFamily="18" charset="0"/>
              </a:rPr>
              <a:t> Hình </a:t>
            </a:r>
            <a:r>
              <a:rPr lang="en-US" sz="2400" dirty="0">
                <a:solidFill>
                  <a:schemeClr val="bg2">
                    <a:lumMod val="10000"/>
                  </a:schemeClr>
                </a:solidFill>
                <a:latin typeface="Times New Roman" pitchFamily="18" charset="0"/>
                <a:cs typeface="Times New Roman" pitchFamily="18" charset="0"/>
              </a:rPr>
              <a:t>thành phẩm chất yêu nước, trách nhiệm, chăm chỉ.</a:t>
            </a:r>
          </a:p>
        </p:txBody>
      </p:sp>
      <p:sp>
        <p:nvSpPr>
          <p:cNvPr id="12" name="Oval 11"/>
          <p:cNvSpPr/>
          <p:nvPr/>
        </p:nvSpPr>
        <p:spPr>
          <a:xfrm>
            <a:off x="3849054" y="3672133"/>
            <a:ext cx="3019831" cy="17872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latin typeface="Times New Roman" pitchFamily="18" charset="0"/>
                <a:cs typeface="Times New Roman" pitchFamily="18" charset="0"/>
              </a:rPr>
              <a:t>Yêu cầu cần đạt</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45341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5838"/>
            <a:ext cx="5878286" cy="5650933"/>
          </a:xfrm>
        </p:spPr>
      </p:pic>
      <p:pic>
        <p:nvPicPr>
          <p:cNvPr id="1026" name="Picture 2" descr="C:\Users\AM\Desktop\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8286" y="97970"/>
            <a:ext cx="6313713" cy="5464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2222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xmlns="" id="{3F20589B-CD76-44ED-B513-0D0B67A6E0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035" y="0"/>
            <a:ext cx="11794435" cy="7624272"/>
          </a:xfrm>
          <a:prstGeom prst="rect">
            <a:avLst/>
          </a:prstGeom>
        </p:spPr>
      </p:pic>
      <p:sp>
        <p:nvSpPr>
          <p:cNvPr id="8" name="文本框 29">
            <a:extLst>
              <a:ext uri="{FF2B5EF4-FFF2-40B4-BE49-F238E27FC236}">
                <a16:creationId xmlns:a16="http://schemas.microsoft.com/office/drawing/2014/main" xmlns="" id="{10BF0260-5A31-416B-86B2-BC8353FE8D70}"/>
              </a:ext>
            </a:extLst>
          </p:cNvPr>
          <p:cNvSpPr txBox="1"/>
          <p:nvPr/>
        </p:nvSpPr>
        <p:spPr>
          <a:xfrm>
            <a:off x="3629892" y="1911927"/>
            <a:ext cx="6585096" cy="2308324"/>
          </a:xfrm>
          <a:prstGeom prst="rect">
            <a:avLst/>
          </a:prstGeom>
          <a:noFill/>
        </p:spPr>
        <p:txBody>
          <a:bodyPr wrap="square" rtlCol="0">
            <a:spAutoFit/>
          </a:bodyPr>
          <a:lstStyle/>
          <a:p>
            <a:pPr lvl="0" algn="just">
              <a:defRPr/>
            </a:pPr>
            <a:r>
              <a:rPr lang="en-US" altLang="zh-CN" sz="3200" b="1" spc="3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a:solidFill>
                  <a:schemeClr val="bg1"/>
                </a:solidFill>
                <a:latin typeface="Times New Roman" pitchFamily="18" charset="0"/>
                <a:ea typeface="Arial-Rounded" panose="020B0500000000000000" pitchFamily="34" charset="0"/>
                <a:cs typeface="Times New Roman" pitchFamily="18" charset="0"/>
              </a:rPr>
              <a:t>Con </a:t>
            </a:r>
            <a:r>
              <a:rPr lang="en-US" sz="3600" dirty="0" err="1">
                <a:solidFill>
                  <a:schemeClr val="bg1"/>
                </a:solidFill>
                <a:latin typeface="Times New Roman" pitchFamily="18" charset="0"/>
                <a:ea typeface="Arial-Rounded" panose="020B0500000000000000" pitchFamily="34" charset="0"/>
                <a:cs typeface="Times New Roman" pitchFamily="18" charset="0"/>
              </a:rPr>
              <a:t>người</a:t>
            </a:r>
            <a:r>
              <a:rPr lang="en-US" sz="3600" dirty="0">
                <a:solidFill>
                  <a:schemeClr val="bg1"/>
                </a:solidFill>
                <a:latin typeface="Times New Roman" pitchFamily="18" charset="0"/>
                <a:ea typeface="Arial-Rounded" panose="020B0500000000000000" pitchFamily="34" charset="0"/>
                <a:cs typeface="Times New Roman" pitchFamily="18" charset="0"/>
              </a:rPr>
              <a:t> ở </a:t>
            </a:r>
            <a:r>
              <a:rPr lang="en-US" sz="3600" dirty="0" err="1">
                <a:solidFill>
                  <a:schemeClr val="bg1"/>
                </a:solidFill>
                <a:latin typeface="Times New Roman" pitchFamily="18" charset="0"/>
                <a:ea typeface="Arial-Rounded" panose="020B0500000000000000" pitchFamily="34" charset="0"/>
                <a:cs typeface="Times New Roman" pitchFamily="18" charset="0"/>
              </a:rPr>
              <a:t>mỗi</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vùng</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quê</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đều</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có</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những</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vẻ</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đẹp</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em</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cần</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tự</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hào</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và</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trân</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trọng</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vẻ</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đẹp</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của</a:t>
            </a:r>
            <a:r>
              <a:rPr lang="en-US" sz="3600" dirty="0">
                <a:solidFill>
                  <a:schemeClr val="bg1"/>
                </a:solidFill>
                <a:latin typeface="Times New Roman" pitchFamily="18" charset="0"/>
                <a:ea typeface="Arial-Rounded" panose="020B0500000000000000" pitchFamily="34" charset="0"/>
                <a:cs typeface="Times New Roman" pitchFamily="18" charset="0"/>
              </a:rPr>
              <a:t> con </a:t>
            </a:r>
            <a:r>
              <a:rPr lang="en-US" sz="3600" dirty="0" err="1">
                <a:solidFill>
                  <a:schemeClr val="bg1"/>
                </a:solidFill>
                <a:latin typeface="Times New Roman" pitchFamily="18" charset="0"/>
                <a:ea typeface="Arial-Rounded" panose="020B0500000000000000" pitchFamily="34" charset="0"/>
                <a:cs typeface="Times New Roman" pitchFamily="18" charset="0"/>
              </a:rPr>
              <a:t>người</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quê</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hương</a:t>
            </a:r>
            <a:r>
              <a:rPr lang="en-US" sz="3600" dirty="0">
                <a:solidFill>
                  <a:schemeClr val="bg1"/>
                </a:solidFill>
                <a:latin typeface="Times New Roman" pitchFamily="18" charset="0"/>
                <a:ea typeface="Arial-Rounded" panose="020B0500000000000000" pitchFamily="34" charset="0"/>
                <a:cs typeface="Times New Roman" pitchFamily="18" charset="0"/>
              </a:rPr>
              <a:t> </a:t>
            </a:r>
            <a:r>
              <a:rPr lang="en-US" sz="3600" dirty="0" err="1">
                <a:solidFill>
                  <a:schemeClr val="bg1"/>
                </a:solidFill>
                <a:latin typeface="Times New Roman" pitchFamily="18" charset="0"/>
                <a:ea typeface="Arial-Rounded" panose="020B0500000000000000" pitchFamily="34" charset="0"/>
                <a:cs typeface="Times New Roman" pitchFamily="18" charset="0"/>
              </a:rPr>
              <a:t>mình</a:t>
            </a:r>
            <a:r>
              <a:rPr lang="en-US" sz="3600" dirty="0">
                <a:solidFill>
                  <a:schemeClr val="bg1"/>
                </a:solidFill>
                <a:latin typeface="Times New Roman" pitchFamily="18" charset="0"/>
                <a:ea typeface="Arial-Rounded" panose="020B0500000000000000" pitchFamily="34" charset="0"/>
                <a:cs typeface="Times New Roman" pitchFamily="18" charset="0"/>
              </a:rPr>
              <a:t>.</a:t>
            </a:r>
            <a:endParaRPr lang="vi-VN" sz="3600" dirty="0">
              <a:solidFill>
                <a:schemeClr val="bg1"/>
              </a:solidFill>
              <a:latin typeface="Times New Roman" pitchFamily="18" charset="0"/>
              <a:ea typeface="Arial-Rounded" panose="020B0500000000000000" pitchFamily="34" charset="0"/>
              <a:cs typeface="Times New Roman" pitchFamily="18" charset="0"/>
            </a:endParaRPr>
          </a:p>
        </p:txBody>
      </p:sp>
    </p:spTree>
    <p:extLst>
      <p:ext uri="{BB962C8B-B14F-4D97-AF65-F5344CB8AC3E}">
        <p14:creationId xmlns:p14="http://schemas.microsoft.com/office/powerpoint/2010/main" val="425958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xmlns="" id="{C5EBC4E9-6CCD-41E0-B157-4ED7CBB1C8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641"/>
            <a:ext cx="12192000" cy="6831032"/>
          </a:xfrm>
          <a:prstGeom prst="rect">
            <a:avLst/>
          </a:prstGeom>
        </p:spPr>
      </p:pic>
      <p:sp>
        <p:nvSpPr>
          <p:cNvPr id="4" name="Rectangle 3">
            <a:extLst>
              <a:ext uri="{FF2B5EF4-FFF2-40B4-BE49-F238E27FC236}">
                <a16:creationId xmlns:a16="http://schemas.microsoft.com/office/drawing/2014/main" xmlns="" id="{4A03C895-F9BF-4D3B-9E8A-3601B230317B}"/>
              </a:ext>
            </a:extLst>
          </p:cNvPr>
          <p:cNvSpPr/>
          <p:nvPr/>
        </p:nvSpPr>
        <p:spPr>
          <a:xfrm>
            <a:off x="3295255" y="626325"/>
            <a:ext cx="7969158" cy="1477328"/>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Trò</a:t>
            </a:r>
            <a:r>
              <a:rPr kumimoji="0" lang="en-US" sz="4500" b="1" i="0" u="none" strike="noStrike" kern="1200" cap="none" spc="0" normalizeH="0" baseline="0" noProof="0" dirty="0">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 </a:t>
            </a:r>
            <a:r>
              <a:rPr kumimoji="0" lang="en-US" sz="4500" b="1" i="0" u="none" strike="noStrike" kern="1200" cap="none" spc="0" normalizeH="0" baseline="0" noProof="0" dirty="0" err="1">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chơi</a:t>
            </a:r>
            <a:endParaRPr kumimoji="0" lang="en-US" sz="4500" b="1" i="0" u="none" strike="noStrike" kern="1200" cap="none" spc="0" normalizeH="0" baseline="0" noProof="0" dirty="0">
              <a:ln w="22225">
                <a:solidFill>
                  <a:srgbClr val="FF0000"/>
                </a:solidFill>
                <a:prstDash val="solid"/>
              </a:ln>
              <a:solidFill>
                <a:srgbClr val="FF0000"/>
              </a:solidFill>
              <a:effectLst/>
              <a:uLnTx/>
              <a:uFillTx/>
              <a:latin typeface="Times New Roman" pitchFamily="18" charset="0"/>
              <a:ea typeface="微软雅黑"/>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 </a:t>
            </a:r>
            <a:r>
              <a:rPr kumimoji="0" lang="en-US" sz="4500" b="1" i="0" u="none" strike="noStrike" kern="1200" cap="none" spc="0" normalizeH="0" baseline="0" noProof="0" dirty="0" err="1">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Đoán</a:t>
            </a:r>
            <a:r>
              <a:rPr kumimoji="0" lang="en-US" sz="4500" b="1" i="0" u="none" strike="noStrike" kern="1200" cap="none" spc="0" normalizeH="0" baseline="0" noProof="0" dirty="0">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 </a:t>
            </a:r>
            <a:r>
              <a:rPr kumimoji="0" lang="en-US" sz="4500" b="1" i="0" u="none" strike="noStrike" kern="1200" cap="none" spc="0" normalizeH="0" baseline="0" noProof="0" dirty="0" err="1">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tên</a:t>
            </a:r>
            <a:r>
              <a:rPr kumimoji="0" lang="en-US" sz="4500" b="1" i="0" u="none" strike="noStrike" kern="1200" cap="none" spc="0" normalizeH="0" baseline="0" noProof="0" dirty="0">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 </a:t>
            </a:r>
            <a:r>
              <a:rPr kumimoji="0" lang="en-US" sz="4500" b="1" i="0" u="none" strike="noStrike" kern="1200" cap="none" spc="0" normalizeH="0" baseline="0" noProof="0" dirty="0" err="1">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địa</a:t>
            </a:r>
            <a:r>
              <a:rPr kumimoji="0" lang="en-US" sz="4500" b="1" i="0" u="none" strike="noStrike" kern="1200" cap="none" spc="0" normalizeH="0" baseline="0" noProof="0" dirty="0">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 </a:t>
            </a:r>
            <a:r>
              <a:rPr kumimoji="0" lang="en-US" sz="4500" b="1" i="0" u="none" strike="noStrike" kern="1200" cap="none" spc="0" normalizeH="0" baseline="0" noProof="0" dirty="0" err="1">
                <a:ln w="22225">
                  <a:solidFill>
                    <a:srgbClr val="FF0000"/>
                  </a:solidFill>
                  <a:prstDash val="solid"/>
                </a:ln>
                <a:solidFill>
                  <a:srgbClr val="FF0000"/>
                </a:solidFill>
                <a:effectLst/>
                <a:uLnTx/>
                <a:uFillTx/>
                <a:latin typeface="Times New Roman" pitchFamily="18" charset="0"/>
                <a:ea typeface="微软雅黑"/>
                <a:cs typeface="Times New Roman" pitchFamily="18" charset="0"/>
              </a:rPr>
              <a:t>danh</a:t>
            </a:r>
            <a:endParaRPr kumimoji="0" lang="en-US" sz="4500" b="1" i="0" u="none" strike="noStrike" kern="1200" cap="none" spc="0" normalizeH="0" baseline="0" noProof="0" dirty="0">
              <a:ln w="22225">
                <a:solidFill>
                  <a:srgbClr val="FF0000"/>
                </a:solidFill>
                <a:prstDash val="solid"/>
              </a:ln>
              <a:solidFill>
                <a:srgbClr val="FF0000"/>
              </a:solidFill>
              <a:effectLst/>
              <a:uLnTx/>
              <a:uFillTx/>
              <a:latin typeface="Times New Roman" pitchFamily="18" charset="0"/>
              <a:ea typeface="微软雅黑"/>
              <a:cs typeface="Times New Roman" pitchFamily="18" charset="0"/>
            </a:endParaRPr>
          </a:p>
        </p:txBody>
      </p:sp>
      <p:sp>
        <p:nvSpPr>
          <p:cNvPr id="5" name="Rectangle 4">
            <a:extLst>
              <a:ext uri="{FF2B5EF4-FFF2-40B4-BE49-F238E27FC236}">
                <a16:creationId xmlns:a16="http://schemas.microsoft.com/office/drawing/2014/main" xmlns="" id="{D8E14D67-4C4E-4894-BE9D-B8771F9617C4}"/>
              </a:ext>
            </a:extLst>
          </p:cNvPr>
          <p:cNvSpPr/>
          <p:nvPr/>
        </p:nvSpPr>
        <p:spPr>
          <a:xfrm>
            <a:off x="4374658" y="2040881"/>
            <a:ext cx="6487306" cy="2554545"/>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effectLst/>
                <a:uLnTx/>
                <a:uFillTx/>
                <a:latin typeface="Times New Roman" pitchFamily="18" charset="0"/>
                <a:ea typeface="微软雅黑"/>
                <a:cs typeface="Times New Roman" pitchFamily="18" charset="0"/>
              </a:rPr>
              <a:t>Luật</a:t>
            </a:r>
            <a:r>
              <a:rPr kumimoji="0" lang="en-US" sz="4000" b="1" i="0" u="sng" strike="noStrike" kern="1200" cap="none" spc="0" normalizeH="0" baseline="0" noProof="0" dirty="0">
                <a:ln>
                  <a:noFill/>
                </a:ln>
                <a:effectLst/>
                <a:uLnTx/>
                <a:uFillTx/>
                <a:latin typeface="Times New Roman" pitchFamily="18" charset="0"/>
                <a:ea typeface="微软雅黑"/>
                <a:cs typeface="Times New Roman" pitchFamily="18" charset="0"/>
              </a:rPr>
              <a:t> </a:t>
            </a:r>
            <a:r>
              <a:rPr kumimoji="0" lang="en-US" sz="4000" b="1" i="0" u="sng" strike="noStrike" kern="1200" cap="none" spc="0" normalizeH="0" baseline="0" noProof="0" dirty="0" err="1">
                <a:ln>
                  <a:noFill/>
                </a:ln>
                <a:effectLst/>
                <a:uLnTx/>
                <a:uFillTx/>
                <a:latin typeface="Times New Roman" pitchFamily="18" charset="0"/>
                <a:ea typeface="微软雅黑"/>
                <a:cs typeface="Times New Roman" pitchFamily="18" charset="0"/>
              </a:rPr>
              <a:t>chơi</a:t>
            </a:r>
            <a:r>
              <a:rPr kumimoji="0" lang="en-US" sz="4000" b="1" i="0" u="sng" strike="noStrike" kern="1200" cap="none" spc="0" normalizeH="0" baseline="0" noProof="0" dirty="0">
                <a:ln>
                  <a:noFill/>
                </a:ln>
                <a:effectLst/>
                <a:uLnTx/>
                <a:uFillTx/>
                <a:latin typeface="Times New Roman" pitchFamily="18" charset="0"/>
                <a:ea typeface="微软雅黑"/>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Các</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em</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hãy</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xem</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các</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hình</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sau</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đây</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và</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đoán</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xem</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đó</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là</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địa</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danh</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nổi</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tiếng</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nào</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 </a:t>
            </a:r>
            <a:r>
              <a:rPr kumimoji="0" lang="en-US" sz="4000" b="0" i="0" u="none" strike="noStrike" kern="1200" cap="none" spc="0" normalizeH="0" baseline="0" noProof="0" dirty="0" err="1">
                <a:ln>
                  <a:noFill/>
                </a:ln>
                <a:effectLst/>
                <a:uLnTx/>
                <a:uFillTx/>
                <a:latin typeface="Times New Roman" pitchFamily="18" charset="0"/>
                <a:ea typeface="SimSun" panose="02010600030101010101" pitchFamily="2" charset="-122"/>
                <a:cs typeface="Times New Roman" pitchFamily="18" charset="0"/>
              </a:rPr>
              <a:t>nhé</a:t>
            </a:r>
            <a:r>
              <a:rPr kumimoji="0" lang="en-US"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rPr>
              <a:t>.</a:t>
            </a:r>
            <a:endParaRPr kumimoji="0" lang="vi-VN" sz="4000" b="0" i="0" u="none" strike="noStrike" kern="1200" cap="none" spc="0" normalizeH="0" baseline="0" noProof="0" dirty="0">
              <a:ln>
                <a:noFill/>
              </a:ln>
              <a:effectLst/>
              <a:uLnTx/>
              <a:uFillTx/>
              <a:latin typeface="Times New Roman" pitchFamily="18" charset="0"/>
              <a:ea typeface="SimSun" panose="02010600030101010101" pitchFamily="2" charset="-122"/>
              <a:cs typeface="Times New Roman" pitchFamily="18" charset="0"/>
            </a:endParaRPr>
          </a:p>
        </p:txBody>
      </p:sp>
    </p:spTree>
    <p:extLst>
      <p:ext uri="{BB962C8B-B14F-4D97-AF65-F5344CB8AC3E}">
        <p14:creationId xmlns:p14="http://schemas.microsoft.com/office/powerpoint/2010/main" val="31271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5" name="Rounded Rectangle 4"/>
          <p:cNvSpPr/>
          <p:nvPr/>
        </p:nvSpPr>
        <p:spPr>
          <a:xfrm>
            <a:off x="3145536" y="5571743"/>
            <a:ext cx="6307455" cy="965747"/>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F0066"/>
                </a:solidFill>
                <a:effectLst/>
                <a:uLnTx/>
                <a:uFillTx/>
                <a:latin typeface="Times New Roman" pitchFamily="18" charset="0"/>
                <a:cs typeface="Times New Roman" pitchFamily="18" charset="0"/>
              </a:rPr>
              <a:t> </a:t>
            </a:r>
            <a:r>
              <a:rPr lang="en-US" sz="3600" dirty="0" smtClean="0">
                <a:solidFill>
                  <a:srgbClr val="FF0066"/>
                </a:solidFill>
                <a:latin typeface="Times New Roman" pitchFamily="18" charset="0"/>
                <a:cs typeface="Times New Roman" pitchFamily="18" charset="0"/>
              </a:rPr>
              <a:t>Lăng Bác</a:t>
            </a:r>
            <a:r>
              <a:rPr kumimoji="0" lang="en-US" sz="3600" b="0" i="0" u="none" strike="noStrike" kern="1200" cap="none" spc="0" normalizeH="0" baseline="0" noProof="0" dirty="0" smtClean="0">
                <a:ln>
                  <a:noFill/>
                </a:ln>
                <a:solidFill>
                  <a:srgbClr val="FF0066"/>
                </a:solidFill>
                <a:effectLst/>
                <a:uLnTx/>
                <a:uFillTx/>
                <a:latin typeface="Times New Roman" pitchFamily="18" charset="0"/>
                <a:cs typeface="Times New Roman" pitchFamily="18" charset="0"/>
              </a:rPr>
              <a:t> </a:t>
            </a:r>
            <a:endParaRPr kumimoji="0" lang="en-US" sz="3600" b="0" i="0" u="none" strike="noStrike" kern="1200" cap="none" spc="0" normalizeH="0" baseline="0" noProof="0" dirty="0">
              <a:ln>
                <a:noFill/>
              </a:ln>
              <a:solidFill>
                <a:srgbClr val="FF0066"/>
              </a:solidFill>
              <a:effectLst/>
              <a:uLnTx/>
              <a:uFillTx/>
              <a:latin typeface="Times New Roman" pitchFamily="18" charset="0"/>
              <a:cs typeface="Times New Roman" pitchFamily="18" charset="0"/>
            </a:endParaRPr>
          </a:p>
        </p:txBody>
      </p:sp>
      <p:sp>
        <p:nvSpPr>
          <p:cNvPr id="6" name="Left Arrow 5">
            <a:hlinkClick r:id="" action="ppaction://noaction"/>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Trở</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4"/>
          <a:stretch>
            <a:fillRect/>
          </a:stretch>
        </p:blipFill>
        <p:spPr>
          <a:xfrm>
            <a:off x="12192000" y="-1428750"/>
            <a:ext cx="1085850" cy="1085850"/>
          </a:xfrm>
          <a:prstGeom prst="rect">
            <a:avLst/>
          </a:prstGeom>
        </p:spPr>
      </p:pic>
      <p:pic>
        <p:nvPicPr>
          <p:cNvPr id="2050" name="Picture 2" descr="C:\Users\AM\Desktop\lang-ba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0482" y="334386"/>
            <a:ext cx="8915400" cy="501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71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779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7"/>
                </p:tgtEl>
              </p:cMediaNode>
            </p:audio>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Left Arrow 5">
            <a:hlinkClick r:id="" action="ppaction://noaction"/>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Trở</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ounded Rectangle 6"/>
          <p:cNvSpPr/>
          <p:nvPr/>
        </p:nvSpPr>
        <p:spPr>
          <a:xfrm>
            <a:off x="2939795" y="5897880"/>
            <a:ext cx="7187886" cy="640080"/>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F0066"/>
                </a:solidFill>
                <a:effectLst/>
                <a:uLnTx/>
                <a:uFillTx/>
                <a:latin typeface="Times New Roman" pitchFamily="18" charset="0"/>
                <a:cs typeface="Times New Roman" pitchFamily="18" charset="0"/>
              </a:rPr>
              <a:t> </a:t>
            </a:r>
            <a:r>
              <a:rPr lang="en-US" sz="3600" dirty="0" smtClean="0">
                <a:solidFill>
                  <a:srgbClr val="FF0066"/>
                </a:solidFill>
                <a:latin typeface="Times New Roman" pitchFamily="18" charset="0"/>
                <a:cs typeface="Times New Roman" pitchFamily="18" charset="0"/>
              </a:rPr>
              <a:t>Cầu Trường Tiền</a:t>
            </a:r>
            <a:endParaRPr kumimoji="0" lang="en-US" sz="3600" b="0" i="0" u="none" strike="noStrike" kern="1200" cap="none" spc="0" normalizeH="0" baseline="0" noProof="0" dirty="0">
              <a:ln>
                <a:noFill/>
              </a:ln>
              <a:solidFill>
                <a:srgbClr val="FF0066"/>
              </a:solidFill>
              <a:effectLst/>
              <a:uLnTx/>
              <a:uFillTx/>
              <a:latin typeface="Times New Roman" pitchFamily="18" charset="0"/>
              <a:cs typeface="Times New Roman" pitchFamily="18" charset="0"/>
            </a:endParaRP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4"/>
          <a:stretch>
            <a:fillRect/>
          </a:stretch>
        </p:blipFill>
        <p:spPr>
          <a:xfrm>
            <a:off x="12192000" y="-1428750"/>
            <a:ext cx="1085850" cy="1085850"/>
          </a:xfrm>
          <a:prstGeom prst="rect">
            <a:avLst/>
          </a:prstGeom>
        </p:spPr>
      </p:pic>
      <p:pic>
        <p:nvPicPr>
          <p:cNvPr id="1026" name="Picture 2" descr="C:\Users\AM\Desktop\hue-095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0982" y="0"/>
            <a:ext cx="9240982" cy="5444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447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779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8"/>
                </p:tgtEl>
              </p:cMediaNode>
            </p:audio>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Left Arrow 5">
            <a:hlinkClick r:id="" action="ppaction://noaction"/>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Trở</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ounded Rectangle 6"/>
          <p:cNvSpPr/>
          <p:nvPr/>
        </p:nvSpPr>
        <p:spPr>
          <a:xfrm>
            <a:off x="3201287" y="5575292"/>
            <a:ext cx="6013051" cy="1108033"/>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FF0066"/>
                </a:solidFill>
                <a:effectLst/>
                <a:uLnTx/>
                <a:uFillTx/>
                <a:latin typeface="Times New Roman" pitchFamily="18" charset="0"/>
                <a:cs typeface="Times New Roman" pitchFamily="18" charset="0"/>
              </a:rPr>
              <a:t> </a:t>
            </a:r>
            <a:r>
              <a:rPr lang="en-US" sz="3600" dirty="0" smtClean="0">
                <a:solidFill>
                  <a:srgbClr val="FF0066"/>
                </a:solidFill>
                <a:latin typeface="Times New Roman" pitchFamily="18" charset="0"/>
                <a:cs typeface="Times New Roman" pitchFamily="18" charset="0"/>
              </a:rPr>
              <a:t>Chợ Bến Thành</a:t>
            </a:r>
            <a:endParaRPr kumimoji="0" lang="en-US" sz="3600" b="0" i="0" u="none" strike="noStrike" kern="1200" cap="none" spc="0" normalizeH="0" baseline="0" noProof="0" dirty="0">
              <a:ln>
                <a:noFill/>
              </a:ln>
              <a:solidFill>
                <a:srgbClr val="FF0066"/>
              </a:solidFill>
              <a:effectLst/>
              <a:uLnTx/>
              <a:uFillTx/>
              <a:latin typeface="Times New Roman" pitchFamily="18" charset="0"/>
              <a:cs typeface="Times New Roman" pitchFamily="18" charset="0"/>
            </a:endParaRP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4"/>
          <a:stretch>
            <a:fillRect/>
          </a:stretch>
        </p:blipFill>
        <p:spPr>
          <a:xfrm>
            <a:off x="12192000" y="-1428750"/>
            <a:ext cx="1085850" cy="1085850"/>
          </a:xfrm>
          <a:prstGeom prst="rect">
            <a:avLst/>
          </a:prstGeom>
        </p:spPr>
      </p:pic>
      <p:pic>
        <p:nvPicPr>
          <p:cNvPr id="4098" name="Picture 2" descr="C:\Users\AM\Desktop\thuyet-minh-ve-cho-ben-thanh.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3273" y="0"/>
            <a:ext cx="9240981"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89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1" presetClass="mediacall" presetSubtype="0" fill="hold" nodeType="withEffect">
                                  <p:stCondLst>
                                    <p:cond delay="0"/>
                                  </p:stCondLst>
                                  <p:childTnLst>
                                    <p:cmd type="call" cmd="playFrom(0.0)">
                                      <p:cBhvr>
                                        <p:cTn id="10" dur="779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8"/>
                </p:tgtEl>
              </p:cMediaNode>
            </p:audio>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6" name="[HD] Chào Việt Nam - Thùy Chi . Hello Viet Nam.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22515" y="370114"/>
            <a:ext cx="11081656" cy="5806849"/>
          </a:xfrm>
        </p:spPr>
      </p:pic>
    </p:spTree>
    <p:extLst>
      <p:ext uri="{BB962C8B-B14F-4D97-AF65-F5344CB8AC3E}">
        <p14:creationId xmlns:p14="http://schemas.microsoft.com/office/powerpoint/2010/main" val="16719847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35849">
                <p:cTn id="7" fill="hold" display="0">
                  <p:stCondLst>
                    <p:cond delay="indefinite"/>
                  </p:stCondLst>
                </p:cTn>
                <p:tgtEl>
                  <p:spTgt spid="6"/>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图片 39941" descr="1-47"/>
          <p:cNvPicPr>
            <a:picLocks noGrp="1" noChangeAspect="1"/>
          </p:cNvPicPr>
          <p:nvPr>
            <p:ph idx="1"/>
          </p:nvPr>
        </p:nvPicPr>
        <p:blipFill>
          <a:blip r:embed="rId3"/>
          <a:stretch>
            <a:fillRect/>
          </a:stretch>
        </p:blipFill>
        <p:spPr>
          <a:xfrm>
            <a:off x="0" y="-228600"/>
            <a:ext cx="12067309" cy="7197435"/>
          </a:xfrm>
          <a:prstGeom prst="rect">
            <a:avLst/>
          </a:prstGeom>
          <a:noFill/>
          <a:ln w="9525">
            <a:noFill/>
          </a:ln>
        </p:spPr>
      </p:pic>
      <p:pic>
        <p:nvPicPr>
          <p:cNvPr id="5" name="图片 39942" descr="15"/>
          <p:cNvPicPr>
            <a:picLocks noChangeAspect="1"/>
          </p:cNvPicPr>
          <p:nvPr/>
        </p:nvPicPr>
        <p:blipFill>
          <a:blip r:embed="rId4"/>
          <a:stretch>
            <a:fillRect/>
          </a:stretch>
        </p:blipFill>
        <p:spPr>
          <a:xfrm>
            <a:off x="6710218" y="250199"/>
            <a:ext cx="5217584" cy="6775451"/>
          </a:xfrm>
          <a:prstGeom prst="rect">
            <a:avLst/>
          </a:prstGeom>
          <a:noFill/>
          <a:ln w="9525">
            <a:noFill/>
          </a:ln>
        </p:spPr>
      </p:pic>
      <p:sp>
        <p:nvSpPr>
          <p:cNvPr id="6" name="Text Box 6"/>
          <p:cNvSpPr txBox="1"/>
          <p:nvPr/>
        </p:nvSpPr>
        <p:spPr>
          <a:xfrm>
            <a:off x="843280" y="1223183"/>
            <a:ext cx="5760085" cy="4247317"/>
          </a:xfrm>
          <a:prstGeom prst="rect">
            <a:avLst/>
          </a:prstGeom>
          <a:noFill/>
          <a:ln w="9525">
            <a:noFill/>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en-US" sz="5400" b="1" dirty="0" smtClean="0">
                <a:ln w="22225">
                  <a:solidFill>
                    <a:srgbClr val="C0504D"/>
                  </a:solidFill>
                  <a:prstDash val="solid"/>
                </a:ln>
                <a:solidFill>
                  <a:srgbClr val="C0504D">
                    <a:lumMod val="40000"/>
                    <a:lumOff val="60000"/>
                  </a:srgbClr>
                </a:solidFill>
                <a:cs typeface="UTM Avo" panose="02040603050506020204" pitchFamily="18" charset="0"/>
              </a:rPr>
              <a:t>Hãy chia sẻ với người thân về quê nội, quê ngoại của mỗi người trong gia đình</a:t>
            </a:r>
            <a:endParaRPr kumimoji="0" lang="en-US" sz="54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ea typeface="+mn-ea"/>
              <a:cs typeface="UTM Avo" panose="02040603050506020204" pitchFamily="18" charset="0"/>
            </a:endParaRPr>
          </a:p>
        </p:txBody>
      </p:sp>
    </p:spTree>
    <p:extLst>
      <p:ext uri="{BB962C8B-B14F-4D97-AF65-F5344CB8AC3E}">
        <p14:creationId xmlns:p14="http://schemas.microsoft.com/office/powerpoint/2010/main" val="13472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t="3561" b="12057"/>
          <a:stretch>
            <a:fillRect/>
          </a:stretch>
        </p:blipFill>
        <p:spPr bwMode="auto">
          <a:xfrm>
            <a:off x="4943061" y="2780471"/>
            <a:ext cx="7248939" cy="407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5"/>
          <p:cNvSpPr txBox="1">
            <a:spLocks noChangeArrowheads="1"/>
          </p:cNvSpPr>
          <p:nvPr/>
        </p:nvSpPr>
        <p:spPr bwMode="auto">
          <a:xfrm>
            <a:off x="2590800" y="2143776"/>
            <a:ext cx="835429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990033"/>
                </a:solidFill>
                <a:effectLst/>
                <a:uLnTx/>
                <a:uFillTx/>
                <a:latin typeface="Arial-Rounded" panose="020B0500000000000000" pitchFamily="34" charset="0"/>
                <a:ea typeface="Arial-Rounded" panose="020B0500000000000000" pitchFamily="34" charset="0"/>
                <a:cs typeface="Arial-Rounded" panose="020B0500000000000000" pitchFamily="34" charset="0"/>
              </a:rPr>
              <a:t>Chào tạm </a:t>
            </a:r>
            <a:r>
              <a:rPr kumimoji="0" lang="en-US" sz="4400" b="1" i="0" u="none" strike="noStrike" kern="1200" cap="none" spc="0" normalizeH="0" baseline="0" noProof="0" dirty="0" smtClean="0">
                <a:ln>
                  <a:noFill/>
                </a:ln>
                <a:solidFill>
                  <a:srgbClr val="990033"/>
                </a:solidFill>
                <a:effectLst/>
                <a:uLnTx/>
                <a:uFillTx/>
                <a:latin typeface="Arial-Rounded" panose="020B0500000000000000" pitchFamily="34" charset="0"/>
                <a:ea typeface="Arial-Rounded" panose="020B0500000000000000" pitchFamily="34" charset="0"/>
                <a:cs typeface="Arial-Rounded" panose="020B0500000000000000" pitchFamily="34" charset="0"/>
              </a:rPr>
              <a:t>biệt và</a:t>
            </a:r>
            <a:r>
              <a:rPr kumimoji="0" lang="en-US" sz="4400" b="1" i="0" u="none" strike="noStrike" kern="1200" cap="none" spc="0" normalizeH="0" noProof="0" dirty="0" smtClean="0">
                <a:ln>
                  <a:noFill/>
                </a:ln>
                <a:solidFill>
                  <a:srgbClr val="990033"/>
                </a:solidFill>
                <a:effectLst/>
                <a:uLnTx/>
                <a:uFillTx/>
                <a:latin typeface="Arial-Rounded" panose="020B0500000000000000" pitchFamily="34" charset="0"/>
                <a:ea typeface="Arial-Rounded" panose="020B0500000000000000" pitchFamily="34" charset="0"/>
                <a:cs typeface="Arial-Rounded" panose="020B0500000000000000" pitchFamily="34" charset="0"/>
              </a:rPr>
              <a:t> hẹn gặp lại</a:t>
            </a:r>
            <a:r>
              <a:rPr kumimoji="0" lang="en-US" sz="4400" b="1" i="0" u="none" strike="noStrike" kern="1200" cap="none" spc="0" normalizeH="0" baseline="0" noProof="0" dirty="0" smtClean="0">
                <a:ln>
                  <a:noFill/>
                </a:ln>
                <a:solidFill>
                  <a:srgbClr val="990033"/>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400" b="1" i="0" u="none" strike="noStrike" kern="1200" cap="none" spc="0" normalizeH="0" baseline="0" noProof="0" dirty="0">
              <a:ln>
                <a:noFill/>
              </a:ln>
              <a:solidFill>
                <a:srgbClr val="990033"/>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92319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01704A7-C0E6-49C1-B568-8CB2D40E64BC}"/>
              </a:ext>
            </a:extLst>
          </p:cNvPr>
          <p:cNvPicPr>
            <a:picLocks noChangeAspect="1"/>
          </p:cNvPicPr>
          <p:nvPr/>
        </p:nvPicPr>
        <p:blipFill>
          <a:blip r:embed="rId2"/>
          <a:stretch>
            <a:fillRect/>
          </a:stretch>
        </p:blipFill>
        <p:spPr>
          <a:xfrm>
            <a:off x="2459502" y="848154"/>
            <a:ext cx="8473226" cy="4306247"/>
          </a:xfrm>
          <a:prstGeom prst="rect">
            <a:avLst/>
          </a:prstGeom>
        </p:spPr>
      </p:pic>
      <p:sp>
        <p:nvSpPr>
          <p:cNvPr id="12" name="TextBox 11">
            <a:extLst>
              <a:ext uri="{FF2B5EF4-FFF2-40B4-BE49-F238E27FC236}">
                <a16:creationId xmlns:a16="http://schemas.microsoft.com/office/drawing/2014/main" xmlns="" id="{2675631B-7871-4D15-8A42-2B7AED0D399C}"/>
              </a:ext>
            </a:extLst>
          </p:cNvPr>
          <p:cNvSpPr txBox="1"/>
          <p:nvPr/>
        </p:nvSpPr>
        <p:spPr>
          <a:xfrm>
            <a:off x="3366654" y="192975"/>
            <a:ext cx="8512241" cy="523220"/>
          </a:xfrm>
          <a:prstGeom prst="rect">
            <a:avLst/>
          </a:prstGeom>
          <a:noFill/>
        </p:spPr>
        <p:txBody>
          <a:bodyPr wrap="square" rtlCol="0">
            <a:spAutoFit/>
          </a:bodyPr>
          <a:lstStyle/>
          <a:p>
            <a:r>
              <a:rPr lang="en-GB" sz="2800" b="1" dirty="0">
                <a:solidFill>
                  <a:srgbClr val="26333A"/>
                </a:solidFill>
                <a:latin typeface="Times New Roman" pitchFamily="18" charset="0"/>
                <a:ea typeface="Arial-Rounded" panose="020B0500000000000000" pitchFamily="34" charset="0"/>
                <a:cs typeface="Times New Roman" pitchFamily="18" charset="0"/>
              </a:rPr>
              <a:t>Quan </a:t>
            </a:r>
            <a:r>
              <a:rPr lang="en-GB" sz="2800" b="1" dirty="0" err="1">
                <a:solidFill>
                  <a:srgbClr val="26333A"/>
                </a:solidFill>
                <a:latin typeface="Times New Roman" pitchFamily="18" charset="0"/>
                <a:ea typeface="Arial-Rounded" panose="020B0500000000000000" pitchFamily="34" charset="0"/>
                <a:cs typeface="Times New Roman" pitchFamily="18" charset="0"/>
              </a:rPr>
              <a:t>sát</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tranh</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và</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trả</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lời</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câu</a:t>
            </a:r>
            <a:r>
              <a:rPr lang="en-GB" sz="2800" b="1" dirty="0">
                <a:solidFill>
                  <a:srgbClr val="26333A"/>
                </a:solidFill>
                <a:latin typeface="Times New Roman" pitchFamily="18" charset="0"/>
                <a:ea typeface="Arial-Rounded" panose="020B0500000000000000" pitchFamily="34" charset="0"/>
                <a:cs typeface="Times New Roman" pitchFamily="18" charset="0"/>
              </a:rPr>
              <a:t> </a:t>
            </a:r>
            <a:r>
              <a:rPr lang="en-GB" sz="2800" b="1" dirty="0" err="1">
                <a:solidFill>
                  <a:srgbClr val="26333A"/>
                </a:solidFill>
                <a:latin typeface="Times New Roman" pitchFamily="18" charset="0"/>
                <a:ea typeface="Arial-Rounded" panose="020B0500000000000000" pitchFamily="34" charset="0"/>
                <a:cs typeface="Times New Roman" pitchFamily="18" charset="0"/>
              </a:rPr>
              <a:t>hỏi</a:t>
            </a:r>
            <a:r>
              <a:rPr lang="en-GB" sz="2800" b="1" dirty="0">
                <a:solidFill>
                  <a:srgbClr val="26333A"/>
                </a:solidFill>
                <a:latin typeface="Times New Roman" pitchFamily="18" charset="0"/>
                <a:ea typeface="Arial-Rounded" panose="020B0500000000000000" pitchFamily="34" charset="0"/>
                <a:cs typeface="Times New Roman" pitchFamily="18" charset="0"/>
              </a:rPr>
              <a:t> ?</a:t>
            </a:r>
          </a:p>
        </p:txBody>
      </p:sp>
      <p:sp>
        <p:nvSpPr>
          <p:cNvPr id="15" name="TextBox 14">
            <a:extLst>
              <a:ext uri="{FF2B5EF4-FFF2-40B4-BE49-F238E27FC236}">
                <a16:creationId xmlns:a16="http://schemas.microsoft.com/office/drawing/2014/main" xmlns="" id="{3A775C15-D6E7-4712-B3ED-C28B7E5358B7}"/>
              </a:ext>
            </a:extLst>
          </p:cNvPr>
          <p:cNvSpPr txBox="1"/>
          <p:nvPr/>
        </p:nvSpPr>
        <p:spPr>
          <a:xfrm>
            <a:off x="1080655" y="5172898"/>
            <a:ext cx="10252364" cy="1077218"/>
          </a:xfrm>
          <a:prstGeom prst="rect">
            <a:avLst/>
          </a:prstGeom>
          <a:noFill/>
        </p:spPr>
        <p:txBody>
          <a:bodyPr wrap="square" rtlCol="0">
            <a:spAutoFit/>
          </a:bodyPr>
          <a:lstStyle/>
          <a:p>
            <a:pPr>
              <a:spcAft>
                <a:spcPts val="600"/>
              </a:spcAft>
            </a:pPr>
            <a:r>
              <a:rPr lang="en-US" sz="3200" dirty="0" smtClean="0">
                <a:latin typeface="Times New Roman" pitchFamily="18" charset="0"/>
                <a:ea typeface="Arial-Rounded" panose="020B0500000000000000" pitchFamily="34" charset="0"/>
                <a:cs typeface="Times New Roman" pitchFamily="18" charset="0"/>
              </a:rPr>
              <a:t> </a:t>
            </a:r>
            <a:r>
              <a:rPr lang="en-US" sz="3200" dirty="0">
                <a:latin typeface="Times New Roman" pitchFamily="18" charset="0"/>
                <a:ea typeface="Arial-Rounded" panose="020B0500000000000000" pitchFamily="34" charset="0"/>
                <a:cs typeface="Times New Roman" pitchFamily="18" charset="0"/>
              </a:rPr>
              <a:t>Các bạn trong tranh đang làm gì</a:t>
            </a:r>
            <a:r>
              <a:rPr lang="en-US" sz="3200" dirty="0" smtClean="0">
                <a:latin typeface="Times New Roman" pitchFamily="18" charset="0"/>
                <a:ea typeface="Arial-Rounded" panose="020B0500000000000000" pitchFamily="34" charset="0"/>
                <a:cs typeface="Times New Roman" pitchFamily="18" charset="0"/>
              </a:rPr>
              <a:t>? Địa chỉ quê hương của các bạn ở đâu ? </a:t>
            </a:r>
            <a:endParaRPr lang="en-US" sz="3200" dirty="0">
              <a:latin typeface="Times New Roman" pitchFamily="18" charset="0"/>
              <a:ea typeface="Arial-Rounded" panose="020B0500000000000000" pitchFamily="34" charset="0"/>
              <a:cs typeface="Times New Roman" pitchFamily="18" charset="0"/>
            </a:endParaRPr>
          </a:p>
        </p:txBody>
      </p:sp>
      <p:pic>
        <p:nvPicPr>
          <p:cNvPr id="16" name="Content Placeholder 11" descr="A picture containing clipart&#10;&#10;Description automatically generated">
            <a:extLst>
              <a:ext uri="{FF2B5EF4-FFF2-40B4-BE49-F238E27FC236}">
                <a16:creationId xmlns:a16="http://schemas.microsoft.com/office/drawing/2014/main" xmlns="" id="{BFECC0FC-0661-4AF4-BC84-57D697339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144" y="5235788"/>
            <a:ext cx="727023" cy="1166883"/>
          </a:xfrm>
          <a:prstGeom prst="rect">
            <a:avLst/>
          </a:prstGeom>
        </p:spPr>
      </p:pic>
      <p:sp>
        <p:nvSpPr>
          <p:cNvPr id="17" name="Oval 16">
            <a:extLst>
              <a:ext uri="{FF2B5EF4-FFF2-40B4-BE49-F238E27FC236}">
                <a16:creationId xmlns:a16="http://schemas.microsoft.com/office/drawing/2014/main" xmlns="" id="{567108D5-7C8A-4E30-A29B-FA49C8091EBF}"/>
              </a:ext>
            </a:extLst>
          </p:cNvPr>
          <p:cNvSpPr/>
          <p:nvPr/>
        </p:nvSpPr>
        <p:spPr>
          <a:xfrm>
            <a:off x="2754923" y="192975"/>
            <a:ext cx="548640" cy="532258"/>
          </a:xfrm>
          <a:prstGeom prst="ellipse">
            <a:avLst/>
          </a:prstGeom>
          <a:solidFill>
            <a:srgbClr val="26A63E"/>
          </a:solidFill>
          <a:ln>
            <a:solidFill>
              <a:srgbClr val="26A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1</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6039"/>
            <a:ext cx="1856509" cy="1366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51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bkgr 2"/>
          <p:cNvPicPr>
            <a:picLocks noGrp="1" noChangeAspect="1"/>
          </p:cNvPicPr>
          <p:nvPr>
            <p:ph idx="1"/>
          </p:nvPr>
        </p:nvPicPr>
        <p:blipFill rotWithShape="1">
          <a:blip r:embed="rId2">
            <a:extLst>
              <a:ext uri="{28A0092B-C50C-407E-A947-70E740481C1C}">
                <a14:useLocalDpi xmlns:a14="http://schemas.microsoft.com/office/drawing/2010/main" val="0"/>
              </a:ext>
            </a:extLst>
          </a:blip>
          <a:srcRect t="19643"/>
          <a:stretch>
            <a:fillRect/>
          </a:stretch>
        </p:blipFill>
        <p:spPr>
          <a:xfrm>
            <a:off x="0" y="-30200"/>
            <a:ext cx="12192000" cy="6888200"/>
          </a:xfrm>
          <a:prstGeom prst="rect">
            <a:avLst/>
          </a:prstGeom>
        </p:spPr>
      </p:pic>
      <p:pic>
        <p:nvPicPr>
          <p:cNvPr id="8" name="bkgr 1"/>
          <p:cNvPicPr>
            <a:picLocks noChangeAspect="1"/>
          </p:cNvPicPr>
          <p:nvPr/>
        </p:nvPicPr>
        <p:blipFill rotWithShape="1">
          <a:blip r:embed="rId3">
            <a:extLst>
              <a:ext uri="{28A0092B-C50C-407E-A947-70E740481C1C}">
                <a14:useLocalDpi xmlns:a14="http://schemas.microsoft.com/office/drawing/2010/main" val="0"/>
              </a:ext>
            </a:extLst>
          </a:blip>
          <a:srcRect t="-1" b="-247"/>
          <a:stretch>
            <a:fillRect/>
          </a:stretch>
        </p:blipFill>
        <p:spPr>
          <a:xfrm>
            <a:off x="0" y="4294909"/>
            <a:ext cx="12192000" cy="2593291"/>
          </a:xfrm>
          <a:prstGeom prst="rect">
            <a:avLst/>
          </a:prstGeom>
        </p:spPr>
      </p:pic>
      <p:sp>
        <p:nvSpPr>
          <p:cNvPr id="9" name="Rectangle 8"/>
          <p:cNvSpPr/>
          <p:nvPr/>
        </p:nvSpPr>
        <p:spPr>
          <a:xfrm>
            <a:off x="1814945" y="939006"/>
            <a:ext cx="9019310" cy="2369880"/>
          </a:xfrm>
          <a:prstGeom prst="rect">
            <a:avLst/>
          </a:prstGeom>
        </p:spPr>
        <p:txBody>
          <a:bodyPr wrap="square">
            <a:spAutoFit/>
          </a:bodyPr>
          <a:lstStyle/>
          <a:p>
            <a:pPr lvl="0" algn="ctr"/>
            <a:endParaRPr lang="en-US" sz="3600" dirty="0">
              <a:solidFill>
                <a:srgbClr val="FF0000"/>
              </a:solidFill>
              <a:latin typeface="Times New Roman" pitchFamily="18" charset="0"/>
              <a:cs typeface="Times New Roman" pitchFamily="18" charset="0"/>
            </a:endParaRPr>
          </a:p>
          <a:p>
            <a:pPr lvl="0" algn="ctr"/>
            <a:endParaRPr lang="en-US" sz="3600" dirty="0" smtClean="0">
              <a:solidFill>
                <a:srgbClr val="FF0000"/>
              </a:solidFill>
              <a:latin typeface="Times New Roman" pitchFamily="18" charset="0"/>
              <a:cs typeface="Times New Roman" pitchFamily="18" charset="0"/>
            </a:endParaRPr>
          </a:p>
          <a:p>
            <a:pPr lvl="0" algn="ctr"/>
            <a:endParaRPr lang="en-US" sz="3600" dirty="0">
              <a:solidFill>
                <a:srgbClr val="FF0000"/>
              </a:solidFill>
              <a:latin typeface="Times New Roman" pitchFamily="18" charset="0"/>
              <a:cs typeface="Times New Roman" pitchFamily="18" charset="0"/>
            </a:endParaRPr>
          </a:p>
          <a:p>
            <a:pPr lvl="0"/>
            <a:r>
              <a:rPr lang="en-US" dirty="0">
                <a:solidFill>
                  <a:prstClr val="black"/>
                </a:solidFill>
                <a:latin typeface="Times New Roman" pitchFamily="18" charset="0"/>
                <a:cs typeface="Times New Roman" pitchFamily="18" charset="0"/>
              </a:rPr>
              <a:t> </a:t>
            </a:r>
            <a:r>
              <a:rPr lang="en-US" sz="4000" dirty="0">
                <a:solidFill>
                  <a:prstClr val="black"/>
                </a:solidFill>
                <a:latin typeface="Times New Roman" pitchFamily="18" charset="0"/>
                <a:cs typeface="Times New Roman" pitchFamily="18" charset="0"/>
              </a:rPr>
              <a:t>Hãy giới thiệu địa chỉ quê hương em?</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121025" cy="187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761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ppt_x"/>
                                          </p:val>
                                        </p:tav>
                                        <p:tav tm="100000">
                                          <p:val>
                                            <p:strVal val="#ppt_x"/>
                                          </p:val>
                                        </p:tav>
                                      </p:tavLst>
                                    </p:anim>
                                    <p:anim calcmode="lin" valueType="num">
                                      <p:cBhvr additive="base">
                                        <p:cTn id="8" dur="7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ppt_x"/>
                                          </p:val>
                                        </p:tav>
                                        <p:tav tm="100000">
                                          <p:val>
                                            <p:strVal val="#ppt_x"/>
                                          </p:val>
                                        </p:tav>
                                      </p:tavLst>
                                    </p:anim>
                                    <p:anim calcmode="lin" valueType="num">
                                      <p:cBhvr additive="base">
                                        <p:cTn id="12" dur="75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2F85EC-DB39-4EAA-BA62-3D8F554B82C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43DCF72C-EBE7-417D-9A05-A8CC6501E7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77931" cy="8335952"/>
          </a:xfrm>
        </p:spPr>
      </p:pic>
      <p:sp>
        <p:nvSpPr>
          <p:cNvPr id="6" name="文本框 29">
            <a:extLst>
              <a:ext uri="{FF2B5EF4-FFF2-40B4-BE49-F238E27FC236}">
                <a16:creationId xmlns:a16="http://schemas.microsoft.com/office/drawing/2014/main" xmlns="" id="{A1D450D1-DFCD-4BB5-BA64-C7DC3F22ADC8}"/>
              </a:ext>
            </a:extLst>
          </p:cNvPr>
          <p:cNvSpPr txBox="1"/>
          <p:nvPr/>
        </p:nvSpPr>
        <p:spPr>
          <a:xfrm>
            <a:off x="3629891" y="2230582"/>
            <a:ext cx="6484005" cy="2308324"/>
          </a:xfrm>
          <a:prstGeom prst="rect">
            <a:avLst/>
          </a:prstGeom>
          <a:noFill/>
        </p:spPr>
        <p:txBody>
          <a:bodyPr wrap="square" rtlCol="0">
            <a:spAutoFit/>
          </a:bodyPr>
          <a:lstStyle/>
          <a:p>
            <a:pPr algn="just">
              <a:defRPr/>
            </a:pPr>
            <a:r>
              <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vi-VN" sz="3600" dirty="0" smtClean="0">
                <a:solidFill>
                  <a:schemeClr val="bg1"/>
                </a:solidFill>
                <a:latin typeface="Times New Roman" pitchFamily="18" charset="0"/>
                <a:ea typeface="Arial-Rounded" panose="020B0500000000000000" pitchFamily="34" charset="0"/>
                <a:cs typeface="Times New Roman" pitchFamily="18" charset="0"/>
              </a:rPr>
              <a:t>Ai cũng có quê hương, đó là nơi em được sinh ra và lớn lên. Các em cần biết và nhớ địa chỉ quê hương mình.</a:t>
            </a:r>
            <a:endParaRPr lang="vi-VN" sz="3600" dirty="0">
              <a:solidFill>
                <a:schemeClr val="bg1"/>
              </a:solidFill>
              <a:latin typeface="Times New Roman" pitchFamily="18" charset="0"/>
              <a:ea typeface="Arial-Rounded" panose="020B0500000000000000" pitchFamily="34" charset="0"/>
              <a:cs typeface="Times New Roman" pitchFamily="18" charset="0"/>
            </a:endParaRPr>
          </a:p>
        </p:txBody>
      </p:sp>
    </p:spTree>
    <p:extLst>
      <p:ext uri="{BB962C8B-B14F-4D97-AF65-F5344CB8AC3E}">
        <p14:creationId xmlns:p14="http://schemas.microsoft.com/office/powerpoint/2010/main" val="262045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E9C59591-AB81-4C24-A52E-D5206A9C3C5D}"/>
              </a:ext>
            </a:extLst>
          </p:cNvPr>
          <p:cNvGrpSpPr/>
          <p:nvPr/>
        </p:nvGrpSpPr>
        <p:grpSpPr>
          <a:xfrm>
            <a:off x="2" y="1003203"/>
            <a:ext cx="8728793" cy="5854797"/>
            <a:chOff x="2089320" y="25990"/>
            <a:chExt cx="8881575" cy="5604644"/>
          </a:xfrm>
        </p:grpSpPr>
        <p:pic>
          <p:nvPicPr>
            <p:cNvPr id="6" name="Picture 5">
              <a:extLst>
                <a:ext uri="{FF2B5EF4-FFF2-40B4-BE49-F238E27FC236}">
                  <a16:creationId xmlns:a16="http://schemas.microsoft.com/office/drawing/2014/main" xmlns="" id="{C009765E-A459-484C-8519-19BE25CFA33D}"/>
                </a:ext>
              </a:extLst>
            </p:cNvPr>
            <p:cNvPicPr>
              <a:picLocks noChangeAspect="1"/>
            </p:cNvPicPr>
            <p:nvPr/>
          </p:nvPicPr>
          <p:blipFill>
            <a:blip r:embed="rId2"/>
            <a:stretch>
              <a:fillRect/>
            </a:stretch>
          </p:blipFill>
          <p:spPr>
            <a:xfrm>
              <a:off x="2089320" y="46176"/>
              <a:ext cx="2920401" cy="2808238"/>
            </a:xfrm>
            <a:prstGeom prst="rect">
              <a:avLst/>
            </a:prstGeom>
          </p:spPr>
        </p:pic>
        <p:pic>
          <p:nvPicPr>
            <p:cNvPr id="7" name="Picture 6">
              <a:extLst>
                <a:ext uri="{FF2B5EF4-FFF2-40B4-BE49-F238E27FC236}">
                  <a16:creationId xmlns:a16="http://schemas.microsoft.com/office/drawing/2014/main" xmlns="" id="{71A0B636-D769-457B-B2A4-63E15D52BABF}"/>
                </a:ext>
              </a:extLst>
            </p:cNvPr>
            <p:cNvPicPr>
              <a:picLocks noChangeAspect="1"/>
            </p:cNvPicPr>
            <p:nvPr/>
          </p:nvPicPr>
          <p:blipFill>
            <a:blip r:embed="rId3"/>
            <a:stretch>
              <a:fillRect/>
            </a:stretch>
          </p:blipFill>
          <p:spPr>
            <a:xfrm>
              <a:off x="5294067" y="46176"/>
              <a:ext cx="2639091" cy="2792908"/>
            </a:xfrm>
            <a:prstGeom prst="rect">
              <a:avLst/>
            </a:prstGeom>
          </p:spPr>
        </p:pic>
        <p:pic>
          <p:nvPicPr>
            <p:cNvPr id="8" name="Picture 7">
              <a:extLst>
                <a:ext uri="{FF2B5EF4-FFF2-40B4-BE49-F238E27FC236}">
                  <a16:creationId xmlns:a16="http://schemas.microsoft.com/office/drawing/2014/main" xmlns="" id="{3A8E23B6-F9DD-43D1-9BA1-ACFD82B8D4C9}"/>
                </a:ext>
              </a:extLst>
            </p:cNvPr>
            <p:cNvPicPr>
              <a:picLocks noChangeAspect="1"/>
            </p:cNvPicPr>
            <p:nvPr/>
          </p:nvPicPr>
          <p:blipFill>
            <a:blip r:embed="rId4"/>
            <a:stretch>
              <a:fillRect/>
            </a:stretch>
          </p:blipFill>
          <p:spPr>
            <a:xfrm>
              <a:off x="7851626" y="25990"/>
              <a:ext cx="2919616" cy="2797765"/>
            </a:xfrm>
            <a:prstGeom prst="rect">
              <a:avLst/>
            </a:prstGeom>
          </p:spPr>
        </p:pic>
        <p:pic>
          <p:nvPicPr>
            <p:cNvPr id="9" name="Picture 8">
              <a:extLst>
                <a:ext uri="{FF2B5EF4-FFF2-40B4-BE49-F238E27FC236}">
                  <a16:creationId xmlns:a16="http://schemas.microsoft.com/office/drawing/2014/main" xmlns="" id="{D6159E5C-036F-4DA8-ACF6-C58BC030B19E}"/>
                </a:ext>
              </a:extLst>
            </p:cNvPr>
            <p:cNvPicPr>
              <a:picLocks noChangeAspect="1"/>
            </p:cNvPicPr>
            <p:nvPr/>
          </p:nvPicPr>
          <p:blipFill>
            <a:blip r:embed="rId5"/>
            <a:stretch>
              <a:fillRect/>
            </a:stretch>
          </p:blipFill>
          <p:spPr>
            <a:xfrm>
              <a:off x="2089320" y="2823755"/>
              <a:ext cx="2764547" cy="2792908"/>
            </a:xfrm>
            <a:prstGeom prst="rect">
              <a:avLst/>
            </a:prstGeom>
          </p:spPr>
        </p:pic>
        <p:pic>
          <p:nvPicPr>
            <p:cNvPr id="11" name="Picture 10">
              <a:extLst>
                <a:ext uri="{FF2B5EF4-FFF2-40B4-BE49-F238E27FC236}">
                  <a16:creationId xmlns:a16="http://schemas.microsoft.com/office/drawing/2014/main" xmlns="" id="{F855E827-FE26-4609-BA16-73A4AED5560C}"/>
                </a:ext>
              </a:extLst>
            </p:cNvPr>
            <p:cNvPicPr>
              <a:picLocks noChangeAspect="1"/>
            </p:cNvPicPr>
            <p:nvPr/>
          </p:nvPicPr>
          <p:blipFill>
            <a:blip r:embed="rId6"/>
            <a:stretch>
              <a:fillRect/>
            </a:stretch>
          </p:blipFill>
          <p:spPr>
            <a:xfrm>
              <a:off x="5009721" y="2916009"/>
              <a:ext cx="2686050" cy="2714625"/>
            </a:xfrm>
            <a:prstGeom prst="rect">
              <a:avLst/>
            </a:prstGeom>
          </p:spPr>
        </p:pic>
        <p:pic>
          <p:nvPicPr>
            <p:cNvPr id="12" name="Picture 11">
              <a:extLst>
                <a:ext uri="{FF2B5EF4-FFF2-40B4-BE49-F238E27FC236}">
                  <a16:creationId xmlns:a16="http://schemas.microsoft.com/office/drawing/2014/main" xmlns="" id="{5F73B97C-D4D9-4BF6-B335-0C04AB79EBBC}"/>
                </a:ext>
              </a:extLst>
            </p:cNvPr>
            <p:cNvPicPr>
              <a:picLocks noChangeAspect="1"/>
            </p:cNvPicPr>
            <p:nvPr/>
          </p:nvPicPr>
          <p:blipFill>
            <a:blip r:embed="rId7"/>
            <a:stretch>
              <a:fillRect/>
            </a:stretch>
          </p:blipFill>
          <p:spPr>
            <a:xfrm>
              <a:off x="8170545" y="2854413"/>
              <a:ext cx="2800350" cy="2762250"/>
            </a:xfrm>
            <a:prstGeom prst="rect">
              <a:avLst/>
            </a:prstGeom>
          </p:spPr>
        </p:pic>
      </p:grpSp>
      <p:sp>
        <p:nvSpPr>
          <p:cNvPr id="13" name="TextBox 12">
            <a:extLst>
              <a:ext uri="{FF2B5EF4-FFF2-40B4-BE49-F238E27FC236}">
                <a16:creationId xmlns:a16="http://schemas.microsoft.com/office/drawing/2014/main" xmlns="" id="{0534B28B-D09E-4F97-9B69-546BCA8FF6E4}"/>
              </a:ext>
            </a:extLst>
          </p:cNvPr>
          <p:cNvSpPr txBox="1"/>
          <p:nvPr/>
        </p:nvSpPr>
        <p:spPr>
          <a:xfrm>
            <a:off x="2681369" y="228818"/>
            <a:ext cx="9510631" cy="502766"/>
          </a:xfrm>
          <a:prstGeom prst="rect">
            <a:avLst/>
          </a:prstGeom>
          <a:noFill/>
        </p:spPr>
        <p:txBody>
          <a:bodyPr wrap="square" rtlCol="0">
            <a:spAutoFit/>
          </a:bodyPr>
          <a:lstStyle/>
          <a:p>
            <a:r>
              <a:rPr lang="en-GB" sz="2667" b="1" dirty="0" err="1">
                <a:solidFill>
                  <a:srgbClr val="26333A"/>
                </a:solidFill>
                <a:latin typeface="Arial-Rounded" panose="020B0500000000000000" pitchFamily="34" charset="0"/>
                <a:ea typeface="Arial-Rounded" panose="020B0500000000000000" pitchFamily="34" charset="0"/>
                <a:cs typeface="Arial-Rounded" panose="020B0500000000000000" pitchFamily="34" charset="0"/>
              </a:rPr>
              <a:t>Giới</a:t>
            </a:r>
            <a:r>
              <a:rPr lang="en-GB" sz="2667" b="1" dirty="0">
                <a:solidFill>
                  <a:srgbClr val="26333A"/>
                </a:solidFill>
                <a:latin typeface="Arial-Rounded" panose="020B0500000000000000" pitchFamily="34" charset="0"/>
                <a:ea typeface="Arial-Rounded" panose="020B0500000000000000" pitchFamily="34" charset="0"/>
                <a:cs typeface="Arial-Rounded" panose="020B0500000000000000" pitchFamily="34" charset="0"/>
              </a:rPr>
              <a:t> </a:t>
            </a:r>
            <a:r>
              <a:rPr lang="en-GB" sz="2667" b="1" dirty="0" err="1">
                <a:solidFill>
                  <a:srgbClr val="26333A"/>
                </a:solidFill>
                <a:latin typeface="Arial-Rounded" panose="020B0500000000000000" pitchFamily="34" charset="0"/>
                <a:ea typeface="Arial-Rounded" panose="020B0500000000000000" pitchFamily="34" charset="0"/>
                <a:cs typeface="Arial-Rounded" panose="020B0500000000000000" pitchFamily="34" charset="0"/>
              </a:rPr>
              <a:t>thiệu</a:t>
            </a:r>
            <a:r>
              <a:rPr lang="en-GB" sz="2667" b="1" dirty="0">
                <a:solidFill>
                  <a:srgbClr val="26333A"/>
                </a:solidFill>
                <a:latin typeface="Arial-Rounded" panose="020B0500000000000000" pitchFamily="34" charset="0"/>
                <a:ea typeface="Arial-Rounded" panose="020B0500000000000000" pitchFamily="34" charset="0"/>
                <a:cs typeface="Arial-Rounded" panose="020B0500000000000000" pitchFamily="34" charset="0"/>
              </a:rPr>
              <a:t> </a:t>
            </a:r>
            <a:r>
              <a:rPr lang="en-GB" sz="2667" b="1" dirty="0" err="1">
                <a:solidFill>
                  <a:srgbClr val="26333A"/>
                </a:solidFill>
                <a:latin typeface="Arial-Rounded" panose="020B0500000000000000" pitchFamily="34" charset="0"/>
                <a:ea typeface="Arial-Rounded" panose="020B0500000000000000" pitchFamily="34" charset="0"/>
                <a:cs typeface="Arial-Rounded" panose="020B0500000000000000" pitchFamily="34" charset="0"/>
              </a:rPr>
              <a:t>cảnh</a:t>
            </a:r>
            <a:r>
              <a:rPr lang="en-GB" sz="2667" b="1" dirty="0">
                <a:solidFill>
                  <a:srgbClr val="26333A"/>
                </a:solidFill>
                <a:latin typeface="Arial-Rounded" panose="020B0500000000000000" pitchFamily="34" charset="0"/>
                <a:ea typeface="Arial-Rounded" panose="020B0500000000000000" pitchFamily="34" charset="0"/>
                <a:cs typeface="Arial-Rounded" panose="020B0500000000000000" pitchFamily="34" charset="0"/>
              </a:rPr>
              <a:t> </a:t>
            </a:r>
            <a:r>
              <a:rPr lang="en-GB" sz="2667" b="1" dirty="0" err="1">
                <a:solidFill>
                  <a:srgbClr val="26333A"/>
                </a:solidFill>
                <a:latin typeface="Arial-Rounded" panose="020B0500000000000000" pitchFamily="34" charset="0"/>
                <a:ea typeface="Arial-Rounded" panose="020B0500000000000000" pitchFamily="34" charset="0"/>
                <a:cs typeface="Arial-Rounded" panose="020B0500000000000000" pitchFamily="34" charset="0"/>
              </a:rPr>
              <a:t>đẹp</a:t>
            </a:r>
            <a:r>
              <a:rPr lang="en-GB" sz="2667" b="1" dirty="0">
                <a:solidFill>
                  <a:srgbClr val="26333A"/>
                </a:solidFill>
                <a:latin typeface="Arial-Rounded" panose="020B0500000000000000" pitchFamily="34" charset="0"/>
                <a:ea typeface="Arial-Rounded" panose="020B0500000000000000" pitchFamily="34" charset="0"/>
                <a:cs typeface="Arial-Rounded" panose="020B0500000000000000" pitchFamily="34" charset="0"/>
              </a:rPr>
              <a:t> </a:t>
            </a:r>
            <a:r>
              <a:rPr lang="en-GB" sz="2667" b="1" dirty="0" err="1">
                <a:solidFill>
                  <a:srgbClr val="26333A"/>
                </a:solidFill>
                <a:latin typeface="Arial-Rounded" panose="020B0500000000000000" pitchFamily="34" charset="0"/>
                <a:ea typeface="Arial-Rounded" panose="020B0500000000000000" pitchFamily="34" charset="0"/>
                <a:cs typeface="Arial-Rounded" panose="020B0500000000000000" pitchFamily="34" charset="0"/>
              </a:rPr>
              <a:t>quê</a:t>
            </a:r>
            <a:r>
              <a:rPr lang="en-GB" sz="2667" b="1" dirty="0">
                <a:solidFill>
                  <a:srgbClr val="26333A"/>
                </a:solidFill>
                <a:latin typeface="Arial-Rounded" panose="020B0500000000000000" pitchFamily="34" charset="0"/>
                <a:ea typeface="Arial-Rounded" panose="020B0500000000000000" pitchFamily="34" charset="0"/>
                <a:cs typeface="Arial-Rounded" panose="020B0500000000000000" pitchFamily="34" charset="0"/>
              </a:rPr>
              <a:t> </a:t>
            </a:r>
            <a:r>
              <a:rPr lang="en-GB" sz="2667" b="1" dirty="0" err="1">
                <a:solidFill>
                  <a:srgbClr val="26333A"/>
                </a:solidFill>
                <a:latin typeface="Arial-Rounded" panose="020B0500000000000000" pitchFamily="34" charset="0"/>
                <a:ea typeface="Arial-Rounded" panose="020B0500000000000000" pitchFamily="34" charset="0"/>
                <a:cs typeface="Arial-Rounded" panose="020B0500000000000000" pitchFamily="34" charset="0"/>
              </a:rPr>
              <a:t>hương</a:t>
            </a:r>
            <a:r>
              <a:rPr lang="en-GB" sz="2667" b="1" dirty="0">
                <a:solidFill>
                  <a:srgbClr val="26333A"/>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4" name="Oval 13">
            <a:extLst>
              <a:ext uri="{FF2B5EF4-FFF2-40B4-BE49-F238E27FC236}">
                <a16:creationId xmlns:a16="http://schemas.microsoft.com/office/drawing/2014/main" xmlns="" id="{C38F29D6-B188-4C92-9BDA-B8F14A756ED6}"/>
              </a:ext>
            </a:extLst>
          </p:cNvPr>
          <p:cNvSpPr/>
          <p:nvPr/>
        </p:nvSpPr>
        <p:spPr>
          <a:xfrm>
            <a:off x="2132729" y="228818"/>
            <a:ext cx="548640" cy="532258"/>
          </a:xfrm>
          <a:prstGeom prst="ellipse">
            <a:avLst/>
          </a:prstGeom>
          <a:solidFill>
            <a:srgbClr val="26A63E"/>
          </a:solidFill>
          <a:ln>
            <a:solidFill>
              <a:srgbClr val="26A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2</a:t>
            </a:r>
          </a:p>
        </p:txBody>
      </p:sp>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 y="-109791"/>
            <a:ext cx="1814944" cy="1328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31382" y="318872"/>
            <a:ext cx="3560617" cy="6414437"/>
          </a:xfrm>
          <a:prstGeom prst="rect">
            <a:avLst/>
          </a:prstGeom>
        </p:spPr>
      </p:pic>
    </p:spTree>
    <p:extLst>
      <p:ext uri="{BB962C8B-B14F-4D97-AF65-F5344CB8AC3E}">
        <p14:creationId xmlns:p14="http://schemas.microsoft.com/office/powerpoint/2010/main" val="140639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4807527"/>
            <a:ext cx="10515600" cy="955964"/>
          </a:xfrm>
        </p:spPr>
        <p:txBody>
          <a:bodyPr/>
          <a:lstStyle/>
          <a:p>
            <a:endParaRPr lang="en-US" dirty="0"/>
          </a:p>
        </p:txBody>
      </p:sp>
      <p:pic>
        <p:nvPicPr>
          <p:cNvPr id="7" name="Picture 4"/>
          <p:cNvPicPr>
            <a:picLocks noGrp="1" noChangeAspect="1" noChangeArrowheads="1"/>
          </p:cNvPicPr>
          <p:nvPr>
            <p:ph idx="1"/>
          </p:nvPr>
        </p:nvPicPr>
        <p:blipFill rotWithShape="1">
          <a:blip r:embed="rId2">
            <a:extLst>
              <a:ext uri="{BEBA8EAE-BF5A-486C-A8C5-ECC9F3942E4B}">
                <a14:imgProps xmlns:a14="http://schemas.microsoft.com/office/drawing/2010/main">
                  <a14:imgLayer r:embed="rId3">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tretch/>
        </p:blipFill>
        <p:spPr bwMode="auto">
          <a:xfrm>
            <a:off x="3498659" y="1661767"/>
            <a:ext cx="435133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07528"/>
            <a:ext cx="12344400" cy="2050472"/>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95457" y="88076"/>
            <a:ext cx="4691743" cy="199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3029" y="88075"/>
            <a:ext cx="6651171" cy="2100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837491" y="1400157"/>
            <a:ext cx="33223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Xe buýt</a:t>
            </a:r>
            <a:r>
              <a:rPr kumimoji="0" lang="en-US" sz="2800" b="1" i="0" u="none" strike="noStrike" kern="1200" cap="none" spc="0" normalizeH="0" noProof="0" dirty="0" smtClean="0">
                <a:ln>
                  <a:noFill/>
                </a:ln>
                <a:solidFill>
                  <a:srgbClr val="FF0000"/>
                </a:solidFill>
                <a:effectLst/>
                <a:uLnTx/>
                <a:uFillTx/>
                <a:latin typeface="Times New Roman" pitchFamily="18" charset="0"/>
                <a:cs typeface="Times New Roman" pitchFamily="18" charset="0"/>
              </a:rPr>
              <a:t> yêu thương</a:t>
            </a:r>
            <a:endParaRPr kumimoji="0" lang="en-US" sz="28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0132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45126" y="6262255"/>
            <a:ext cx="10508673" cy="443344"/>
          </a:xfrm>
        </p:spPr>
        <p:txBody>
          <a:bodyPr>
            <a:normAutofit lnSpcReduction="10000"/>
          </a:bodyPr>
          <a:lstStyle/>
          <a:p>
            <a:r>
              <a:rPr lang="en-US" dirty="0" smtClean="0">
                <a:latin typeface="Times New Roman" pitchFamily="18" charset="0"/>
                <a:cs typeface="Times New Roman" pitchFamily="18" charset="0"/>
              </a:rPr>
              <a:t>Một số tỉnh miền núi phía Bắc: Hà Giang, Lai Châu, Lào Cai.....</a:t>
            </a:r>
            <a:endParaRPr lang="en-US"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6040438" cy="5929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0438" y="0"/>
            <a:ext cx="6151563" cy="5929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xmlns="" id="{7791FD22-94BE-48D4-BB2D-7869657DCF40}"/>
              </a:ext>
            </a:extLst>
          </p:cNvPr>
          <p:cNvSpPr/>
          <p:nvPr/>
        </p:nvSpPr>
        <p:spPr>
          <a:xfrm>
            <a:off x="1" y="52022"/>
            <a:ext cx="609600" cy="558800"/>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dirty="0">
                <a:solidFill>
                  <a:srgbClr val="FF0000"/>
                </a:solidFill>
                <a:latin typeface="Times New Roman" panose="02020603050405020304" pitchFamily="18" charset="0"/>
                <a:cs typeface="Times New Roman" panose="02020603050405020304" pitchFamily="18" charset="0"/>
              </a:rPr>
              <a:t>1</a:t>
            </a:r>
            <a:endParaRPr kumimoji="0" lang="en-US" sz="2800" b="0"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7" name="Oval 6">
            <a:extLst>
              <a:ext uri="{FF2B5EF4-FFF2-40B4-BE49-F238E27FC236}">
                <a16:creationId xmlns:a16="http://schemas.microsoft.com/office/drawing/2014/main" xmlns="" id="{7791FD22-94BE-48D4-BB2D-7869657DCF40}"/>
              </a:ext>
            </a:extLst>
          </p:cNvPr>
          <p:cNvSpPr/>
          <p:nvPr/>
        </p:nvSpPr>
        <p:spPr>
          <a:xfrm>
            <a:off x="6040438" y="52022"/>
            <a:ext cx="609600" cy="558800"/>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noProof="0" dirty="0">
                <a:solidFill>
                  <a:srgbClr val="FF0000"/>
                </a:solidFill>
                <a:latin typeface="Times New Roman" panose="02020603050405020304" pitchFamily="18" charset="0"/>
                <a:cs typeface="Times New Roman" panose="02020603050405020304" pitchFamily="18" charset="0"/>
              </a:rPr>
              <a:t>2</a:t>
            </a:r>
            <a:endParaRPr kumimoji="0" lang="en-US" sz="2800" b="0"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816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1000"/>
                                        <p:tgtEl>
                                          <p:spTgt spid="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3057" y="0"/>
            <a:ext cx="6257488" cy="604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descr="C:\Users\AM\Desktop\Toàn-cảnh-Khu-du-lịch-biển-Cửa-Lò.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
            <a:ext cx="6073056" cy="6041571"/>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xmlns="" id="{7791FD22-94BE-48D4-BB2D-7869657DCF40}"/>
              </a:ext>
            </a:extLst>
          </p:cNvPr>
          <p:cNvSpPr/>
          <p:nvPr/>
        </p:nvSpPr>
        <p:spPr>
          <a:xfrm>
            <a:off x="6159363" y="96983"/>
            <a:ext cx="609600" cy="558800"/>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dirty="0">
                <a:solidFill>
                  <a:srgbClr val="FF0000"/>
                </a:solidFill>
                <a:latin typeface="Times New Roman" panose="02020603050405020304" pitchFamily="18" charset="0"/>
                <a:cs typeface="Times New Roman" panose="02020603050405020304" pitchFamily="18" charset="0"/>
              </a:rPr>
              <a:t>4</a:t>
            </a:r>
            <a:endParaRPr kumimoji="0" lang="en-US" sz="2800" b="0"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2" name="Oval 11">
            <a:extLst>
              <a:ext uri="{FF2B5EF4-FFF2-40B4-BE49-F238E27FC236}">
                <a16:creationId xmlns:a16="http://schemas.microsoft.com/office/drawing/2014/main" xmlns="" id="{7791FD22-94BE-48D4-BB2D-7869657DCF40}"/>
              </a:ext>
            </a:extLst>
          </p:cNvPr>
          <p:cNvSpPr/>
          <p:nvPr/>
        </p:nvSpPr>
        <p:spPr>
          <a:xfrm>
            <a:off x="1" y="52022"/>
            <a:ext cx="609600" cy="558800"/>
          </a:xfrm>
          <a:prstGeom prst="ellipse">
            <a:avLst/>
          </a:prstGeom>
          <a:solidFill>
            <a:srgbClr val="C4F150"/>
          </a:solidFill>
          <a:ln w="25400" cap="flat" cmpd="sng" algn="ctr">
            <a:solidFill>
              <a:srgbClr val="C4F15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dirty="0">
                <a:solidFill>
                  <a:srgbClr val="FF0000"/>
                </a:solidFill>
                <a:latin typeface="Times New Roman" panose="02020603050405020304" pitchFamily="18" charset="0"/>
                <a:cs typeface="Times New Roman" panose="02020603050405020304" pitchFamily="18" charset="0"/>
              </a:rPr>
              <a:t>3</a:t>
            </a:r>
            <a:endParaRPr kumimoji="0" lang="en-US" sz="2800" b="0"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Subtitle 2"/>
          <p:cNvSpPr>
            <a:spLocks noGrp="1"/>
          </p:cNvSpPr>
          <p:nvPr>
            <p:ph type="subTitle" idx="1"/>
          </p:nvPr>
        </p:nvSpPr>
        <p:spPr>
          <a:xfrm>
            <a:off x="609601" y="6248400"/>
            <a:ext cx="11388435" cy="498763"/>
          </a:xfrm>
        </p:spPr>
        <p:txBody>
          <a:bodyPr>
            <a:noAutofit/>
          </a:bodyPr>
          <a:lstStyle/>
          <a:p>
            <a:r>
              <a:rPr lang="en-US" sz="3200" dirty="0" smtClean="0">
                <a:latin typeface="Times New Roman" pitchFamily="18" charset="0"/>
                <a:cs typeface="Times New Roman" pitchFamily="18" charset="0"/>
              </a:rPr>
              <a:t>Các tỉnh ven biển: Quảng Ninh, Hải Phòng, Nghệ An, Bình Thuận....</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2315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0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1610</TotalTime>
  <Words>434</Words>
  <Application>Microsoft Office PowerPoint</Application>
  <PresentationFormat>Custom</PresentationFormat>
  <Paragraphs>57</Paragraphs>
  <Slides>28</Slides>
  <Notes>3</Notes>
  <HiddenSlides>0</HiddenSlides>
  <MMClips>4</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Office Theme</vt:lpstr>
      <vt:lpstr>4_Office 主题</vt:lpstr>
      <vt:lpstr>2_Office Theme</vt:lpstr>
      <vt:lpstr>PowerPoint Presentation</vt:lpstr>
      <vt:lpstr>Đạo đức: Bài 1 Vẻ đẹp quê hương em (tiết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 tỉnh miền Tây: An Giang, Tiền Giang, Đồng Tháp....</vt:lpstr>
      <vt:lpstr>PowerPoint Presentation</vt:lpstr>
      <vt:lpstr>Các thành phố: Hà Nội, Đà Nẵng, Huế....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linhmx</dc:creator>
  <cp:lastModifiedBy>chi hoai</cp:lastModifiedBy>
  <cp:revision>128</cp:revision>
  <dcterms:created xsi:type="dcterms:W3CDTF">2021-06-19T08:26:22Z</dcterms:created>
  <dcterms:modified xsi:type="dcterms:W3CDTF">2023-10-25T05:30:40Z</dcterms:modified>
</cp:coreProperties>
</file>