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56" r:id="rId4"/>
    <p:sldId id="257" r:id="rId5"/>
    <p:sldId id="260" r:id="rId6"/>
    <p:sldId id="261" r:id="rId7"/>
    <p:sldId id="258" r:id="rId8"/>
    <p:sldId id="259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606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018C-1B05-4EE6-B2CB-760C1C12F90A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425CF-09BE-4702-9BB8-43890EB8D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19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018C-1B05-4EE6-B2CB-760C1C12F90A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425CF-09BE-4702-9BB8-43890EB8D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87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018C-1B05-4EE6-B2CB-760C1C12F90A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425CF-09BE-4702-9BB8-43890EB8D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207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018C-1B05-4EE6-B2CB-760C1C12F90A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425CF-09BE-4702-9BB8-43890EB8D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81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018C-1B05-4EE6-B2CB-760C1C12F90A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425CF-09BE-4702-9BB8-43890EB8D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328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018C-1B05-4EE6-B2CB-760C1C12F90A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425CF-09BE-4702-9BB8-43890EB8D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780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018C-1B05-4EE6-B2CB-760C1C12F90A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425CF-09BE-4702-9BB8-43890EB8D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028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018C-1B05-4EE6-B2CB-760C1C12F90A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425CF-09BE-4702-9BB8-43890EB8D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751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018C-1B05-4EE6-B2CB-760C1C12F90A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425CF-09BE-4702-9BB8-43890EB8D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269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018C-1B05-4EE6-B2CB-760C1C12F90A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425CF-09BE-4702-9BB8-43890EB8D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62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018C-1B05-4EE6-B2CB-760C1C12F90A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425CF-09BE-4702-9BB8-43890EB8D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804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f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2000"/>
            <a:lum/>
          </a:blip>
          <a:srcRect/>
          <a:stretch>
            <a:fillRect l="-30000"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3018C-1B05-4EE6-B2CB-760C1C12F90A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425CF-09BE-4702-9BB8-43890EB8D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85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056767"/>
            <a:ext cx="8496944" cy="3028418"/>
          </a:xfrm>
        </p:spPr>
        <p:txBody>
          <a:bodyPr>
            <a:noAutofit/>
          </a:bodyPr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5400" b="1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</a:t>
            </a:r>
            <a:endParaRPr lang="en-US" altLang="zh-CN" sz="54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字魂17号-萌趣果冻体"/>
              <a:cs typeface="+mj-lt"/>
              <a:sym typeface="+mn-ea"/>
            </a:endParaRPr>
          </a:p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5400" b="1" noProof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HOẠT ĐỘNG TRẢI NGHIỆM</a:t>
            </a:r>
            <a:endParaRPr lang="en-US" altLang="zh-CN" sz="5400" b="1" noProof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1174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1520" y="1484785"/>
            <a:ext cx="8640960" cy="51845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99992" y="1916832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Nếu em là Trung em hỏi 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:”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bạn có mệt lắm không, tớ đưa cậu xuống phòng y tế nhé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”!.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85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41" y="2708920"/>
            <a:ext cx="8496944" cy="39504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6441" y="1484784"/>
            <a:ext cx="8496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Chia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422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71600" y="980728"/>
            <a:ext cx="74888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44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smtClean="0">
                <a:latin typeface="Times New Roman" pitchFamily="18" charset="0"/>
                <a:cs typeface="Times New Roman" pitchFamily="18" charset="0"/>
              </a:rPr>
              <a:t>đề: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9752" y="3212976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9: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vui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87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0" y="-4124"/>
            <a:ext cx="4572000" cy="350865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endParaRPr lang="en-US" smtClean="0"/>
          </a:p>
          <a:p>
            <a:pPr algn="ctr"/>
            <a:endParaRPr lang="en-US"/>
          </a:p>
          <a:p>
            <a:pPr algn="ctr"/>
            <a:endParaRPr lang="en-US" smtClean="0"/>
          </a:p>
          <a:p>
            <a:pPr algn="ctr"/>
            <a:endParaRPr lang="en-US"/>
          </a:p>
          <a:p>
            <a:pPr algn="ctr"/>
            <a:r>
              <a:rPr lang="en-US" sz="6000" b="1" smtClean="0"/>
              <a:t>1</a:t>
            </a:r>
          </a:p>
          <a:p>
            <a:endParaRPr lang="en-US"/>
          </a:p>
          <a:p>
            <a:endParaRPr lang="en-US" smtClean="0"/>
          </a:p>
          <a:p>
            <a:endParaRPr lang="en-US"/>
          </a:p>
          <a:p>
            <a:endParaRPr lang="en-US" smtClean="0"/>
          </a:p>
          <a:p>
            <a:endParaRPr lang="en-US" smtClean="0"/>
          </a:p>
        </p:txBody>
      </p:sp>
      <p:sp>
        <p:nvSpPr>
          <p:cNvPr id="6" name="TextBox 5"/>
          <p:cNvSpPr txBox="1"/>
          <p:nvPr/>
        </p:nvSpPr>
        <p:spPr>
          <a:xfrm>
            <a:off x="4572000" y="-4124"/>
            <a:ext cx="4570580" cy="3508653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endParaRPr lang="en-US" smtClean="0"/>
          </a:p>
          <a:p>
            <a:pPr algn="ctr"/>
            <a:endParaRPr lang="en-US"/>
          </a:p>
          <a:p>
            <a:pPr algn="ctr"/>
            <a:endParaRPr lang="en-US" smtClean="0"/>
          </a:p>
          <a:p>
            <a:pPr algn="ctr"/>
            <a:endParaRPr lang="en-US"/>
          </a:p>
          <a:p>
            <a:pPr algn="ctr"/>
            <a:r>
              <a:rPr lang="en-US" sz="6000" b="1" smtClean="0"/>
              <a:t>2</a:t>
            </a:r>
          </a:p>
          <a:p>
            <a:endParaRPr lang="en-US"/>
          </a:p>
          <a:p>
            <a:endParaRPr lang="en-US" smtClean="0"/>
          </a:p>
          <a:p>
            <a:endParaRPr lang="en-US"/>
          </a:p>
          <a:p>
            <a:endParaRPr lang="en-US" sz="3600" smtClean="0"/>
          </a:p>
        </p:txBody>
      </p:sp>
      <p:sp>
        <p:nvSpPr>
          <p:cNvPr id="7" name="TextBox 6"/>
          <p:cNvSpPr txBox="1"/>
          <p:nvPr/>
        </p:nvSpPr>
        <p:spPr>
          <a:xfrm>
            <a:off x="0" y="3504529"/>
            <a:ext cx="4572000" cy="33855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mtClean="0"/>
          </a:p>
          <a:p>
            <a:pPr algn="ctr"/>
            <a:endParaRPr lang="en-US"/>
          </a:p>
          <a:p>
            <a:pPr algn="ctr"/>
            <a:endParaRPr lang="en-US" smtClean="0"/>
          </a:p>
          <a:p>
            <a:pPr algn="ctr"/>
            <a:endParaRPr lang="en-US"/>
          </a:p>
          <a:p>
            <a:pPr algn="ctr"/>
            <a:r>
              <a:rPr lang="en-US" sz="6000" b="1" smtClean="0"/>
              <a:t>3</a:t>
            </a:r>
          </a:p>
          <a:p>
            <a:endParaRPr lang="en-US"/>
          </a:p>
          <a:p>
            <a:endParaRPr lang="en-US" smtClean="0"/>
          </a:p>
          <a:p>
            <a:endParaRPr lang="en-US" smtClean="0"/>
          </a:p>
          <a:p>
            <a:endParaRPr lang="en-US" sz="2800"/>
          </a:p>
        </p:txBody>
      </p:sp>
      <p:sp>
        <p:nvSpPr>
          <p:cNvPr id="8" name="TextBox 7"/>
          <p:cNvSpPr txBox="1"/>
          <p:nvPr/>
        </p:nvSpPr>
        <p:spPr>
          <a:xfrm>
            <a:off x="4589714" y="3504529"/>
            <a:ext cx="4570580" cy="33855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mtClean="0"/>
          </a:p>
          <a:p>
            <a:pPr algn="ctr"/>
            <a:endParaRPr lang="en-US"/>
          </a:p>
          <a:p>
            <a:pPr algn="ctr"/>
            <a:endParaRPr lang="en-US" smtClean="0"/>
          </a:p>
          <a:p>
            <a:pPr algn="ctr"/>
            <a:endParaRPr lang="en-US"/>
          </a:p>
          <a:p>
            <a:pPr algn="ctr"/>
            <a:r>
              <a:rPr lang="en-US" sz="6000" b="1" smtClean="0"/>
              <a:t>4</a:t>
            </a:r>
          </a:p>
          <a:p>
            <a:endParaRPr lang="en-US"/>
          </a:p>
          <a:p>
            <a:endParaRPr lang="en-US" smtClean="0"/>
          </a:p>
          <a:p>
            <a:endParaRPr lang="en-US"/>
          </a:p>
          <a:p>
            <a:endParaRPr lang="en-US" sz="2800" smtClean="0"/>
          </a:p>
        </p:txBody>
      </p:sp>
    </p:spTree>
    <p:extLst>
      <p:ext uri="{BB962C8B-B14F-4D97-AF65-F5344CB8AC3E}">
        <p14:creationId xmlns:p14="http://schemas.microsoft.com/office/powerpoint/2010/main" val="110468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1600" y="764704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đề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556792"/>
            <a:ext cx="82809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1.Chơi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lệnh</a:t>
            </a: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GV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GV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(2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hiêu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lệnh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495784"/>
            <a:ext cx="7776864" cy="317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69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1"/>
            <a:ext cx="8928992" cy="65273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6" y="1772816"/>
            <a:ext cx="71287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luận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7201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8568952" cy="6480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71800" y="1340768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endParaRPr lang="en-US" sz="5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20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huống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648071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huống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916832"/>
            <a:ext cx="3456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hỏng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mượn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bút.Nếu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Nam,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258600"/>
            <a:ext cx="4608512" cy="405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85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pPr algn="l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5" y="1484784"/>
            <a:ext cx="8568952" cy="52565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59632" y="1988840"/>
            <a:ext cx="33483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:”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tớ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!”.</a:t>
            </a:r>
          </a:p>
        </p:txBody>
      </p:sp>
    </p:spTree>
    <p:extLst>
      <p:ext uri="{BB962C8B-B14F-4D97-AF65-F5344CB8AC3E}">
        <p14:creationId xmlns:p14="http://schemas.microsoft.com/office/powerpoint/2010/main" val="454913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mệt.Nếu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8496943" cy="513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89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291</Words>
  <Application>Microsoft Office PowerPoint</Application>
  <PresentationFormat>On-screen Show (4:3)</PresentationFormat>
  <Paragraphs>49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Xử lí tình huống</vt:lpstr>
      <vt:lpstr>Xử lí tình huống 1: Nếu em là Nam em sẽ nói như thế nào?</vt:lpstr>
      <vt:lpstr>Tình huống 2: Trong giờ học, bạn bên cạnh Trung cảm thấy mệt.Nếu là Trung, em sẽ làm gì và nói gì với bạn?</vt:lpstr>
      <vt:lpstr>Xử lí tình huống 2: Nếu em là Trung em sẽ nói gì với bạn ?</vt:lpstr>
      <vt:lpstr>Hoạt động sau giờ học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 HUY</dc:creator>
  <cp:lastModifiedBy>chi hoai</cp:lastModifiedBy>
  <cp:revision>12</cp:revision>
  <dcterms:created xsi:type="dcterms:W3CDTF">2022-10-29T13:45:38Z</dcterms:created>
  <dcterms:modified xsi:type="dcterms:W3CDTF">2023-11-21T04:35:41Z</dcterms:modified>
</cp:coreProperties>
</file>