
<file path=[Content_Types].xml><?xml version="1.0" encoding="utf-8"?>
<Types xmlns="http://schemas.openxmlformats.org/package/2006/content-types">
  <Default Extension="fntdata" ContentType="application/x-fontdata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32"/>
  </p:notesMasterIdLst>
  <p:sldIdLst>
    <p:sldId id="256" r:id="rId2"/>
    <p:sldId id="258" r:id="rId3"/>
    <p:sldId id="309" r:id="rId4"/>
    <p:sldId id="327" r:id="rId5"/>
    <p:sldId id="340" r:id="rId6"/>
    <p:sldId id="259" r:id="rId7"/>
    <p:sldId id="328" r:id="rId8"/>
    <p:sldId id="263" r:id="rId9"/>
    <p:sldId id="333" r:id="rId10"/>
    <p:sldId id="335" r:id="rId11"/>
    <p:sldId id="284" r:id="rId12"/>
    <p:sldId id="336" r:id="rId13"/>
    <p:sldId id="257" r:id="rId14"/>
    <p:sldId id="312" r:id="rId15"/>
    <p:sldId id="261" r:id="rId16"/>
    <p:sldId id="313" r:id="rId17"/>
    <p:sldId id="319" r:id="rId18"/>
    <p:sldId id="320" r:id="rId19"/>
    <p:sldId id="321" r:id="rId20"/>
    <p:sldId id="322" r:id="rId21"/>
    <p:sldId id="314" r:id="rId22"/>
    <p:sldId id="323" r:id="rId23"/>
    <p:sldId id="324" r:id="rId24"/>
    <p:sldId id="325" r:id="rId25"/>
    <p:sldId id="330" r:id="rId26"/>
    <p:sldId id="331" r:id="rId27"/>
    <p:sldId id="326" r:id="rId28"/>
    <p:sldId id="338" r:id="rId29"/>
    <p:sldId id="339" r:id="rId30"/>
    <p:sldId id="332" r:id="rId31"/>
  </p:sldIdLst>
  <p:sldSz cx="9144000" cy="5143500" type="screen16x9"/>
  <p:notesSz cx="6858000" cy="9144000"/>
  <p:embeddedFontLst>
    <p:embeddedFont>
      <p:font typeface="Cabin" panose="020B0604020202020204" charset="0"/>
      <p:regular r:id="rId33"/>
      <p:bold r:id="rId34"/>
      <p:italic r:id="rId35"/>
      <p:boldItalic r:id="rId36"/>
    </p:embeddedFont>
    <p:embeddedFont>
      <p:font typeface="Fredoka" panose="020B0604020202020204" charset="-79"/>
      <p:regular r:id="rId37"/>
      <p:bold r:id="rId38"/>
    </p:embeddedFont>
    <p:embeddedFont>
      <p:font typeface="Nunito Light" pitchFamily="2" charset="0"/>
      <p:regular r:id="rId39"/>
      <p:italic r:id="rId40"/>
    </p:embeddedFont>
    <p:embeddedFont>
      <p:font typeface="Wingdings 3" panose="05040102010807070707" pitchFamily="18" charset="2"/>
      <p:regular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D2"/>
    <a:srgbClr val="FFF2C9"/>
    <a:srgbClr val="FFF7DD"/>
    <a:srgbClr val="FFE285"/>
    <a:srgbClr val="FFFFA7"/>
    <a:srgbClr val="DB3D23"/>
    <a:srgbClr val="FBE5E1"/>
    <a:srgbClr val="D4FC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B45640A-3F20-4E18-B9B7-F45FBCFEF2C0}">
  <a:tblStyle styleId="{FB45640A-3F20-4E18-B9B7-F45FBCFEF2C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5037" autoAdjust="0"/>
  </p:normalViewPr>
  <p:slideViewPr>
    <p:cSldViewPr snapToGrid="0">
      <p:cViewPr varScale="1">
        <p:scale>
          <a:sx n="62" d="100"/>
          <a:sy n="62" d="100"/>
        </p:scale>
        <p:origin x="118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4d219ae481_0_110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24d219ae481_0_110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54ff9c4cb4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4" name="Google Shape;1114;g54ff9c4cb4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6500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3" name="Google Shape;2773;g24ee9f7c66b_0_39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4" name="Google Shape;2774;g24ee9f7c66b_0_39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54ff9c4cb4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4" name="Google Shape;1114;g54ff9c4cb4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10116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82880" lvl="0" indent="-18288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 LUẬN: Quan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tâm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chăm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sóc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giúp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nhỏ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yêu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thương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nhiều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việc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chăm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sóc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giúp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đỡ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nhỏ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[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nhắc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ăn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uống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đầy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đủ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chơi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cùng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chia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sẻ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đồ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chơi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quà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bánh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 </a:t>
            </a:r>
            <a:r>
              <a:rPr lang="en-US" sz="1800" b="1" i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→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Còn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việc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gì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khác</a:t>
            </a:r>
            <a:r>
              <a:rPr lang="en-US" sz="1800" b="1" i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(LT1)</a:t>
            </a:r>
            <a:endParaRPr b="1" i="0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24d219ae481_0_13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24d219ae481_0_13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82880" indent="-182880" algn="just">
              <a:lnSpc>
                <a:spcPct val="115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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ngón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-182880" algn="just">
              <a:lnSpc>
                <a:spcPct val="115000"/>
              </a:lnSpc>
              <a:buFont typeface="Wingdings 3" panose="05040102010807070707" pitchFamily="18" charset="2"/>
              <a:buChar char="&quot;"/>
            </a:pP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giơ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ngón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quay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ngón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xuống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endParaRPr lang="en-US" sz="18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2880" indent="-182880" algn="just">
              <a:lnSpc>
                <a:spcPct val="115000"/>
              </a:lnSpc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ngược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3-2-1-hết </a:t>
            </a:r>
            <a:r>
              <a:rPr lang="en-US" sz="18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78981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1958e4b1c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1958e4b1c6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0306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8057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377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076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13c823060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13c823060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" indent="-9144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GV: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đâu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đâu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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giơ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(GV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91440" marR="0" lvl="0" indent="-9144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HS: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91440" indent="-9144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GĐ-NGÓN-TAY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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ngón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thầy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FINGER FAMILY NHÉ </a:t>
            </a:r>
            <a:r>
              <a:rPr lang="en-US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8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phing</a:t>
            </a:r>
            <a:r>
              <a:rPr lang="en-US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8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gờ</a:t>
            </a:r>
            <a:r>
              <a:rPr lang="en-US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-fam-</a:t>
            </a:r>
            <a:r>
              <a:rPr lang="en-US" sz="18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mờ</a:t>
            </a:r>
            <a:r>
              <a:rPr lang="en-US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8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ly</a:t>
            </a:r>
            <a:r>
              <a:rPr lang="en-US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161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1958e4b1c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1958e4b1c6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25658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1958e4b1c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1958e4b1c6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-&gt; Cho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lang="en-US" sz="18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 </a:t>
            </a:r>
            <a:r>
              <a:rPr lang="en-US" sz="18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chốt</a:t>
            </a:r>
            <a:r>
              <a:rPr lang="en-US" sz="18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65760" indent="-182880" algn="just">
              <a:lnSpc>
                <a:spcPct val="115000"/>
              </a:lnSpc>
              <a:buFont typeface="Wingdings 3" panose="05040102010807070707" pitchFamily="18" charset="2"/>
              <a:buChar char="&quot;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Tr.2: Anh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vỗ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gái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5760" indent="-182880" algn="just">
              <a:lnSpc>
                <a:spcPct val="115000"/>
              </a:lnSpc>
              <a:buFont typeface="Wingdings 3" panose="05040102010807070707" pitchFamily="18" charset="2"/>
              <a:buChar char="&quot;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Tr.4: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ô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nhường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5760" indent="-182880" algn="just">
              <a:lnSpc>
                <a:spcPct val="115000"/>
              </a:lnSpc>
              <a:buFont typeface="Wingdings 3" panose="05040102010807070707" pitchFamily="18" charset="2"/>
              <a:buChar char="&quot;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Tr.5: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gái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chải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tóc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5760" indent="-182880" algn="just">
              <a:lnSpc>
                <a:spcPct val="115000"/>
              </a:lnSpc>
              <a:buFont typeface="Wingdings 3" panose="05040102010807070707" pitchFamily="18" charset="2"/>
              <a:buChar char="&quot;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Tr.6: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Char char="-"/>
              <a:tabLst/>
              <a:defRPr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4873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1958e4b1c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1958e4b1c6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 CHỐT TỪNG TRANH:</a:t>
            </a:r>
          </a:p>
          <a:p>
            <a:pPr marL="182880" lvl="0" indent="-18288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Tr.1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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vỗ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lần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lvl="0" indent="-182880" algn="just">
              <a:lnSpc>
                <a:spcPct val="115000"/>
              </a:lnSpc>
              <a:buFont typeface="Wingdings 3" panose="05040102010807070707" pitchFamily="18" charset="2"/>
              <a:buChar char="&quot;"/>
            </a:pPr>
            <a:r>
              <a:rPr lang="en-US" sz="18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 CHỐT: 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Tr1=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ko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--&gt;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trêu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chọc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giật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tóc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đau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khóc</a:t>
            </a:r>
            <a:endParaRPr lang="en-US" sz="1800" b="1" i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buFont typeface="Times New Roman" panose="02020603050405020304" pitchFamily="18" charset="0"/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2880" lvl="0" indent="-18288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Tr.3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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Vỗ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nhẹ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1800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</a:p>
          <a:p>
            <a:pPr marL="274320" lvl="0" indent="-182880" algn="just">
              <a:lnSpc>
                <a:spcPct val="115000"/>
              </a:lnSpc>
              <a:buFont typeface="Wingdings 3" panose="05040102010807070707" pitchFamily="18" charset="2"/>
              <a:buChar char="&quot;"/>
            </a:pPr>
            <a:r>
              <a:rPr lang="en-US" sz="18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 CHỐT: 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Tr3=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ko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--&gt; Anh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giành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nhường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endParaRPr lang="en-US" sz="1800" b="1" i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0081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24d219ae481_0_13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24d219ae481_0_13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53541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nín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khóc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74320" indent="-182880" algn="just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nhẹ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nhàng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dỗ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dành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274320" indent="-182880" algn="just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quà</a:t>
            </a:r>
            <a:r>
              <a:rPr lang="en-US" sz="1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</a:p>
          <a:p>
            <a:pPr marL="274320" indent="-182880" algn="just">
              <a:lnSpc>
                <a:spcPct val="115000"/>
              </a:lnSpc>
              <a:buFont typeface="Symbol" panose="05050102010706020507" pitchFamily="18" charset="2"/>
              <a:buChar char="-"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5404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8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 DẪN CHƠI: “</a:t>
            </a:r>
            <a:r>
              <a:rPr lang="en-US" sz="18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18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18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18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</a:t>
            </a:r>
            <a:r>
              <a:rPr lang="en-US" sz="18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r>
              <a:rPr lang="en-US" sz="18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1800" i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 CHƠI THỬ TRƯỚC:</a:t>
            </a:r>
            <a:endParaRPr lang="en-US" sz="1800" i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lvl="0" indent="-182880" algn="just">
              <a:lnSpc>
                <a:spcPct val="115000"/>
              </a:lnSpc>
              <a:buFont typeface="Wingdings 3" panose="05040102010807070707" pitchFamily="18" charset="2"/>
              <a:buChar char="&quot;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-&gt;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nhanh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lvl="0" indent="-182880" algn="just">
              <a:lnSpc>
                <a:spcPct val="115000"/>
              </a:lnSpc>
              <a:buFont typeface="Wingdings 3" panose="05040102010807070707" pitchFamily="18" charset="2"/>
              <a:buChar char="&quot;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Mời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ngồi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ghế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[4HS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hàng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lvl="0" indent="-182880" algn="just">
              <a:lnSpc>
                <a:spcPct val="115000"/>
              </a:lnSpc>
              <a:buFont typeface="Wingdings 3" panose="05040102010807070707" pitchFamily="18" charset="2"/>
              <a:buChar char="&quot;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Mời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lvl="0" indent="-182880" algn="just">
              <a:lnSpc>
                <a:spcPct val="115000"/>
              </a:lnSpc>
              <a:buFont typeface="Wingdings 3" panose="05040102010807070707" pitchFamily="18" charset="2"/>
              <a:buChar char="&quot;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QUẢN TRÒ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mời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làm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]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anh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/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chị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" lvl="0" indent="0" algn="just">
              <a:lnSpc>
                <a:spcPct val="115000"/>
              </a:lnSpc>
              <a:buFont typeface="Wingdings 3" panose="05040102010807070707" pitchFamily="18" charset="2"/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" lvl="0" indent="0" algn="just">
              <a:lnSpc>
                <a:spcPct val="115000"/>
              </a:lnSpc>
              <a:buFont typeface="Wingdings 3" panose="05040102010807070707" pitchFamily="18" charset="2"/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 HÀNH CHƠI: GV LÀM MẪU CÂU LỆNH --&gt; QUẢN TRÒ ĐIỀU HÀNH CHƠI LẦN 1</a:t>
            </a:r>
          </a:p>
          <a:p>
            <a:pPr marL="377190" lvl="0" indent="-182880" algn="just">
              <a:lnSpc>
                <a:spcPct val="115000"/>
              </a:lnSpc>
              <a:buFont typeface="Wingdings 3" panose="05040102010807070707" pitchFamily="18" charset="2"/>
              <a:buChar char="&quot;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mời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77190" lvl="0" indent="-182880" algn="just">
              <a:lnSpc>
                <a:spcPct val="115000"/>
              </a:lnSpc>
              <a:buFont typeface="Wingdings 3" panose="05040102010807070707" pitchFamily="18" charset="2"/>
              <a:buChar char="&quot;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 THEO, MỜI BẠN … 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FontTx/>
              <a:buNone/>
            </a:pPr>
            <a:r>
              <a:rPr lang="en-US" dirty="0"/>
              <a:t>QUẢN TRÒ CHỐT: </a:t>
            </a:r>
          </a:p>
          <a:p>
            <a:pPr marL="457200" indent="-298450">
              <a:buFontTx/>
              <a:buChar char="-"/>
            </a:pPr>
            <a:r>
              <a:rPr lang="en-US" b="1" dirty="0">
                <a:solidFill>
                  <a:srgbClr val="C00000"/>
                </a:solidFill>
              </a:rPr>
              <a:t>Qua </a:t>
            </a:r>
            <a:r>
              <a:rPr lang="en-US" b="1" dirty="0" err="1">
                <a:solidFill>
                  <a:srgbClr val="C00000"/>
                </a:solidFill>
              </a:rPr>
              <a:t>phần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chơi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này</a:t>
            </a:r>
            <a:r>
              <a:rPr lang="en-US" b="1" dirty="0">
                <a:solidFill>
                  <a:srgbClr val="C00000"/>
                </a:solidFill>
              </a:rPr>
              <a:t>, </a:t>
            </a:r>
            <a:r>
              <a:rPr lang="en-US" b="1" dirty="0" err="1">
                <a:solidFill>
                  <a:srgbClr val="C00000"/>
                </a:solidFill>
              </a:rPr>
              <a:t>các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bạn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đều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đã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thực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hiện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được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các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việc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làm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tốt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như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tranh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gợi</a:t>
            </a:r>
            <a:r>
              <a:rPr lang="en-US" b="1" dirty="0">
                <a:solidFill>
                  <a:srgbClr val="C00000"/>
                </a:solidFill>
              </a:rPr>
              <a:t> ý, </a:t>
            </a:r>
            <a:r>
              <a:rPr lang="en-US" b="1" dirty="0" err="1">
                <a:solidFill>
                  <a:srgbClr val="C00000"/>
                </a:solidFill>
              </a:rPr>
              <a:t>thể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hiện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sự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quan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tâm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giúp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đỡ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em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nhỏ</a:t>
            </a:r>
            <a:r>
              <a:rPr lang="en-US" b="1" dirty="0">
                <a:solidFill>
                  <a:srgbClr val="C00000"/>
                </a:solidFill>
              </a:rPr>
              <a:t>. Xin </a:t>
            </a:r>
            <a:r>
              <a:rPr lang="en-US" b="1" dirty="0" err="1">
                <a:solidFill>
                  <a:srgbClr val="C00000"/>
                </a:solidFill>
              </a:rPr>
              <a:t>mời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cả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lớp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nổ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một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tràng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pháo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tay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để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tuyên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dương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các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bạn</a:t>
            </a:r>
            <a:r>
              <a:rPr lang="en-US" b="1" dirty="0">
                <a:solidFill>
                  <a:srgbClr val="C00000"/>
                </a:solidFill>
              </a:rPr>
              <a:t>!</a:t>
            </a:r>
          </a:p>
          <a:p>
            <a:pPr marL="457200" indent="-298450">
              <a:buFontTx/>
              <a:buChar char="-"/>
            </a:pPr>
            <a:r>
              <a:rPr lang="en-US" b="1" dirty="0" err="1">
                <a:solidFill>
                  <a:srgbClr val="C00000"/>
                </a:solidFill>
              </a:rPr>
              <a:t>Bây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giờ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xin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mời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cả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lớp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cùng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đọc</a:t>
            </a:r>
            <a:r>
              <a:rPr lang="en-US" b="1" dirty="0">
                <a:solidFill>
                  <a:srgbClr val="C00000"/>
                </a:solidFill>
              </a:rPr>
              <a:t> to </a:t>
            </a:r>
            <a:r>
              <a:rPr lang="en-US" b="1" dirty="0" err="1">
                <a:solidFill>
                  <a:srgbClr val="C00000"/>
                </a:solidFill>
              </a:rPr>
              <a:t>thông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điệp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của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bài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học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hôm</a:t>
            </a:r>
            <a:r>
              <a:rPr lang="en-US" b="1" dirty="0">
                <a:solidFill>
                  <a:srgbClr val="C00000"/>
                </a:solidFill>
              </a:rPr>
              <a:t> nay --&gt; </a:t>
            </a:r>
            <a:r>
              <a:rPr lang="en-US" b="1" dirty="0" err="1">
                <a:solidFill>
                  <a:srgbClr val="C00000"/>
                </a:solidFill>
              </a:rPr>
              <a:t>tớ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xin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được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bắt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nhịp</a:t>
            </a:r>
            <a:r>
              <a:rPr lang="en-US" b="1" dirty="0">
                <a:solidFill>
                  <a:srgbClr val="C00000"/>
                </a:solidFill>
              </a:rPr>
              <a:t>: 2-3 -&gt; </a:t>
            </a:r>
            <a:r>
              <a:rPr lang="en-US" b="1" dirty="0" err="1">
                <a:solidFill>
                  <a:srgbClr val="C00000"/>
                </a:solidFill>
              </a:rPr>
              <a:t>đọc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đồng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thanh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7728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768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g1958e4b1c6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5" name="Google Shape;1145;g1958e4b1c6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GV: 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lần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nữa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dương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nhé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bây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hết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--&gt;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“LÀM ANH (Phan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Thanh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thầy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nhé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nhịp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……………………..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4390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g1958e4b1c6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5" name="Google Shape;1145;g1958e4b1c6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8470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7781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628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0" indent="-9144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GV: NHẮC HS CẤT STICKER GĐ-NGÓN-TAY</a:t>
            </a:r>
          </a:p>
          <a:p>
            <a:pPr marL="91440" indent="-9144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GĐ-NGÓN-TAY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bố-mẹ-anh-chị-và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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n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hững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lễ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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91440" indent="-9144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ạ</a:t>
            </a:r>
          </a:p>
          <a:p>
            <a:pPr marL="91440" indent="-9144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kĩ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GĐ-NGÓN-TAY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mọi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GĐ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đỡ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" indent="-9144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 HS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?,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b="1" i="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</a:t>
            </a:r>
            <a:r>
              <a:rPr lang="en-US" sz="1800" b="1" i="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91440" indent="-9144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GV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dẫn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nhiều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thì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anh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chị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Tất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anh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chị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đều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viên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đình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cần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yêu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thương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giúp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đỡ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nhau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nhất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cần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tâm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chăm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sóc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nhỏ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→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Chúng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sẽ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ntn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→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cùng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hôm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en-US" sz="180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18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9 – </a:t>
            </a:r>
            <a:r>
              <a:rPr lang="en-US" sz="180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Quam</a:t>
            </a:r>
            <a:r>
              <a:rPr lang="en-US" sz="18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tâm</a:t>
            </a:r>
            <a:r>
              <a:rPr lang="en-US" sz="18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giúp</a:t>
            </a:r>
            <a:r>
              <a:rPr lang="en-US" sz="18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đỡ</a:t>
            </a:r>
            <a:r>
              <a:rPr lang="en-US" sz="18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180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nhỏ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  <a:endParaRPr lang="en-US" sz="1800" b="1" i="0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437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266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24d219ae481_0_13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24d219ae481_0_13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2880" indent="-18288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 </a:t>
            </a:r>
            <a:r>
              <a:rPr lang="en-US" sz="1800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 CẦU HS TẠO NHÓM 5</a:t>
            </a:r>
          </a:p>
          <a:p>
            <a:pPr marL="182880" indent="-18288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GV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giơ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thẻ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thẻ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1--&gt;5. Khi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hô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1800" i="1" u="sng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Mời</a:t>
            </a:r>
            <a:r>
              <a:rPr lang="en-US" sz="1800" i="1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rút</a:t>
            </a:r>
            <a:r>
              <a:rPr lang="en-US" sz="1800" i="1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thẻ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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rút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thẻ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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chiếu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2880" indent="-18288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GV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rút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thẻ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giơ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thẻ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-&gt;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nhắc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HS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endParaRPr lang="en-US" sz="18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2880" indent="-18288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en-US" sz="18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2880" indent="-18288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 CÁCH LÀM VIỆC NHÓM 5: THEO 2 HIỆU LỆNH</a:t>
            </a:r>
          </a:p>
          <a:p>
            <a:pPr marL="274320" marR="0" lvl="0" indent="-9144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Wingdings 3" panose="05040102010807070707" pitchFamily="18" charset="2"/>
              <a:buChar char="&quot;"/>
              <a:tabLst/>
              <a:defRPr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Mời</a:t>
            </a:r>
            <a:r>
              <a:rPr lang="en-US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</a:t>
            </a:r>
            <a:r>
              <a:rPr lang="en-US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(15s) -&gt;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KP, tr.26)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rút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endParaRPr lang="en-US" sz="1800" b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-91440">
              <a:buFont typeface="Wingdings 3" panose="05040102010807070707" pitchFamily="18" charset="2"/>
              <a:buChar char="&quot;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en-US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Mời</a:t>
            </a:r>
            <a:r>
              <a:rPr lang="en-US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chia </a:t>
            </a:r>
            <a:r>
              <a:rPr lang="en-US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sẻ</a:t>
            </a:r>
            <a:r>
              <a:rPr lang="en-US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(1.5’) -&gt;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hết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mỗi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lần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lượt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nêu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việc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chăm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sóc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giúp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đỡ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nhỏ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endParaRPr lang="en-US" sz="18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021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54ff9c4cb4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4" name="Google Shape;1114;g54ff9c4cb4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483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75" y="1177725"/>
            <a:ext cx="3696600" cy="212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09475" y="3398125"/>
            <a:ext cx="3104100" cy="415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550177" y="4076021"/>
            <a:ext cx="1812074" cy="865279"/>
            <a:chOff x="-2776375" y="4231975"/>
            <a:chExt cx="2168071" cy="1035270"/>
          </a:xfrm>
        </p:grpSpPr>
        <p:sp>
          <p:nvSpPr>
            <p:cNvPr id="12" name="Google Shape;12;p2"/>
            <p:cNvSpPr/>
            <p:nvPr/>
          </p:nvSpPr>
          <p:spPr>
            <a:xfrm>
              <a:off x="-2737537" y="4231975"/>
              <a:ext cx="1313538" cy="871334"/>
            </a:xfrm>
            <a:custGeom>
              <a:avLst/>
              <a:gdLst/>
              <a:ahLst/>
              <a:cxnLst/>
              <a:rect l="l" t="t" r="r" b="b"/>
              <a:pathLst>
                <a:path w="37980" h="25194" extrusionOk="0">
                  <a:moveTo>
                    <a:pt x="19805" y="1"/>
                  </a:moveTo>
                  <a:cubicBezTo>
                    <a:pt x="19007" y="1"/>
                    <a:pt x="18189" y="500"/>
                    <a:pt x="17777" y="1194"/>
                  </a:cubicBezTo>
                  <a:cubicBezTo>
                    <a:pt x="17227" y="2149"/>
                    <a:pt x="17227" y="3306"/>
                    <a:pt x="17372" y="4406"/>
                  </a:cubicBezTo>
                  <a:cubicBezTo>
                    <a:pt x="17517" y="5477"/>
                    <a:pt x="17806" y="6548"/>
                    <a:pt x="17719" y="7648"/>
                  </a:cubicBezTo>
                  <a:cubicBezTo>
                    <a:pt x="17347" y="5929"/>
                    <a:pt x="15671" y="4579"/>
                    <a:pt x="13897" y="4579"/>
                  </a:cubicBezTo>
                  <a:cubicBezTo>
                    <a:pt x="13879" y="4579"/>
                    <a:pt x="13860" y="4579"/>
                    <a:pt x="13841" y="4580"/>
                  </a:cubicBezTo>
                  <a:cubicBezTo>
                    <a:pt x="12047" y="4609"/>
                    <a:pt x="10397" y="5998"/>
                    <a:pt x="10050" y="7763"/>
                  </a:cubicBezTo>
                  <a:cubicBezTo>
                    <a:pt x="9702" y="7098"/>
                    <a:pt x="9615" y="6316"/>
                    <a:pt x="9384" y="5593"/>
                  </a:cubicBezTo>
                  <a:cubicBezTo>
                    <a:pt x="9123" y="4869"/>
                    <a:pt x="8602" y="4175"/>
                    <a:pt x="7850" y="4059"/>
                  </a:cubicBezTo>
                  <a:cubicBezTo>
                    <a:pt x="7804" y="4054"/>
                    <a:pt x="7759" y="4052"/>
                    <a:pt x="7713" y="4052"/>
                  </a:cubicBezTo>
                  <a:cubicBezTo>
                    <a:pt x="7181" y="4052"/>
                    <a:pt x="6665" y="4356"/>
                    <a:pt x="6345" y="4782"/>
                  </a:cubicBezTo>
                  <a:cubicBezTo>
                    <a:pt x="5998" y="5245"/>
                    <a:pt x="5853" y="5824"/>
                    <a:pt x="5824" y="6403"/>
                  </a:cubicBezTo>
                  <a:cubicBezTo>
                    <a:pt x="5679" y="8342"/>
                    <a:pt x="6605" y="10339"/>
                    <a:pt x="8197" y="11439"/>
                  </a:cubicBezTo>
                  <a:cubicBezTo>
                    <a:pt x="7358" y="11034"/>
                    <a:pt x="6634" y="10368"/>
                    <a:pt x="5795" y="9992"/>
                  </a:cubicBezTo>
                  <a:lnTo>
                    <a:pt x="5795" y="9963"/>
                  </a:lnTo>
                  <a:cubicBezTo>
                    <a:pt x="5475" y="9822"/>
                    <a:pt x="5170" y="9756"/>
                    <a:pt x="4882" y="9756"/>
                  </a:cubicBezTo>
                  <a:cubicBezTo>
                    <a:pt x="838" y="9756"/>
                    <a:pt x="0" y="22721"/>
                    <a:pt x="5592" y="24666"/>
                  </a:cubicBezTo>
                  <a:cubicBezTo>
                    <a:pt x="6895" y="25100"/>
                    <a:pt x="8255" y="25158"/>
                    <a:pt x="9615" y="25187"/>
                  </a:cubicBezTo>
                  <a:cubicBezTo>
                    <a:pt x="9856" y="25192"/>
                    <a:pt x="10097" y="25194"/>
                    <a:pt x="10337" y="25194"/>
                  </a:cubicBezTo>
                  <a:cubicBezTo>
                    <a:pt x="14516" y="25194"/>
                    <a:pt x="18624" y="24516"/>
                    <a:pt x="22784" y="24434"/>
                  </a:cubicBezTo>
                  <a:cubicBezTo>
                    <a:pt x="26634" y="24348"/>
                    <a:pt x="30049" y="24058"/>
                    <a:pt x="33580" y="22235"/>
                  </a:cubicBezTo>
                  <a:cubicBezTo>
                    <a:pt x="34969" y="21540"/>
                    <a:pt x="36300" y="20643"/>
                    <a:pt x="37111" y="19283"/>
                  </a:cubicBezTo>
                  <a:cubicBezTo>
                    <a:pt x="37892" y="17951"/>
                    <a:pt x="37979" y="16099"/>
                    <a:pt x="36937" y="14941"/>
                  </a:cubicBezTo>
                  <a:cubicBezTo>
                    <a:pt x="36465" y="14402"/>
                    <a:pt x="35730" y="14126"/>
                    <a:pt x="35011" y="14126"/>
                  </a:cubicBezTo>
                  <a:cubicBezTo>
                    <a:pt x="34775" y="14126"/>
                    <a:pt x="34541" y="14156"/>
                    <a:pt x="34319" y="14216"/>
                  </a:cubicBezTo>
                  <a:lnTo>
                    <a:pt x="34319" y="14216"/>
                  </a:lnTo>
                  <a:cubicBezTo>
                    <a:pt x="36212" y="11811"/>
                    <a:pt x="34086" y="7545"/>
                    <a:pt x="31378" y="7545"/>
                  </a:cubicBezTo>
                  <a:cubicBezTo>
                    <a:pt x="30665" y="7545"/>
                    <a:pt x="29912" y="7841"/>
                    <a:pt x="29181" y="8545"/>
                  </a:cubicBezTo>
                  <a:cubicBezTo>
                    <a:pt x="30194" y="7561"/>
                    <a:pt x="31004" y="6345"/>
                    <a:pt x="31525" y="5014"/>
                  </a:cubicBezTo>
                  <a:cubicBezTo>
                    <a:pt x="31785" y="4319"/>
                    <a:pt x="31959" y="3509"/>
                    <a:pt x="31554" y="2872"/>
                  </a:cubicBezTo>
                  <a:cubicBezTo>
                    <a:pt x="31223" y="2375"/>
                    <a:pt x="30634" y="2183"/>
                    <a:pt x="30011" y="2183"/>
                  </a:cubicBezTo>
                  <a:cubicBezTo>
                    <a:pt x="29654" y="2183"/>
                    <a:pt x="29286" y="2246"/>
                    <a:pt x="28949" y="2351"/>
                  </a:cubicBezTo>
                  <a:cubicBezTo>
                    <a:pt x="27605" y="2823"/>
                    <a:pt x="26500" y="3889"/>
                    <a:pt x="25885" y="5182"/>
                  </a:cubicBezTo>
                  <a:lnTo>
                    <a:pt x="25885" y="5182"/>
                  </a:lnTo>
                  <a:cubicBezTo>
                    <a:pt x="25831" y="5042"/>
                    <a:pt x="25763" y="4908"/>
                    <a:pt x="25679" y="4782"/>
                  </a:cubicBezTo>
                  <a:cubicBezTo>
                    <a:pt x="25272" y="4119"/>
                    <a:pt x="24501" y="3740"/>
                    <a:pt x="23729" y="3740"/>
                  </a:cubicBezTo>
                  <a:cubicBezTo>
                    <a:pt x="23457" y="3740"/>
                    <a:pt x="23185" y="3787"/>
                    <a:pt x="22929" y="3885"/>
                  </a:cubicBezTo>
                  <a:cubicBezTo>
                    <a:pt x="22462" y="4069"/>
                    <a:pt x="22072" y="4426"/>
                    <a:pt x="21818" y="4864"/>
                  </a:cubicBezTo>
                  <a:lnTo>
                    <a:pt x="21818" y="4864"/>
                  </a:lnTo>
                  <a:cubicBezTo>
                    <a:pt x="21976" y="3768"/>
                    <a:pt x="22010" y="2671"/>
                    <a:pt x="21656" y="1628"/>
                  </a:cubicBezTo>
                  <a:cubicBezTo>
                    <a:pt x="21453" y="1049"/>
                    <a:pt x="21106" y="470"/>
                    <a:pt x="20585" y="181"/>
                  </a:cubicBezTo>
                  <a:cubicBezTo>
                    <a:pt x="20338" y="57"/>
                    <a:pt x="20072" y="1"/>
                    <a:pt x="198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1558208" y="4804762"/>
              <a:ext cx="366393" cy="196581"/>
            </a:xfrm>
            <a:custGeom>
              <a:avLst/>
              <a:gdLst/>
              <a:ahLst/>
              <a:cxnLst/>
              <a:rect l="l" t="t" r="r" b="b"/>
              <a:pathLst>
                <a:path w="10594" h="5684" extrusionOk="0">
                  <a:moveTo>
                    <a:pt x="5297" y="0"/>
                  </a:moveTo>
                  <a:cubicBezTo>
                    <a:pt x="3908" y="0"/>
                    <a:pt x="3069" y="1129"/>
                    <a:pt x="2808" y="2373"/>
                  </a:cubicBezTo>
                  <a:cubicBezTo>
                    <a:pt x="2549" y="2114"/>
                    <a:pt x="2201" y="1977"/>
                    <a:pt x="1847" y="1977"/>
                  </a:cubicBezTo>
                  <a:cubicBezTo>
                    <a:pt x="1449" y="1977"/>
                    <a:pt x="1044" y="2150"/>
                    <a:pt x="753" y="2518"/>
                  </a:cubicBezTo>
                  <a:cubicBezTo>
                    <a:pt x="1" y="3444"/>
                    <a:pt x="117" y="4747"/>
                    <a:pt x="869" y="5615"/>
                  </a:cubicBezTo>
                  <a:cubicBezTo>
                    <a:pt x="911" y="5663"/>
                    <a:pt x="959" y="5684"/>
                    <a:pt x="1006" y="5684"/>
                  </a:cubicBezTo>
                  <a:cubicBezTo>
                    <a:pt x="1155" y="5684"/>
                    <a:pt x="1291" y="5479"/>
                    <a:pt x="1159" y="5325"/>
                  </a:cubicBezTo>
                  <a:cubicBezTo>
                    <a:pt x="695" y="4776"/>
                    <a:pt x="522" y="4023"/>
                    <a:pt x="753" y="3357"/>
                  </a:cubicBezTo>
                  <a:cubicBezTo>
                    <a:pt x="927" y="2865"/>
                    <a:pt x="1274" y="2402"/>
                    <a:pt x="1824" y="2373"/>
                  </a:cubicBezTo>
                  <a:cubicBezTo>
                    <a:pt x="1846" y="2372"/>
                    <a:pt x="1868" y="2371"/>
                    <a:pt x="1889" y="2371"/>
                  </a:cubicBezTo>
                  <a:cubicBezTo>
                    <a:pt x="2290" y="2371"/>
                    <a:pt x="2586" y="2624"/>
                    <a:pt x="2750" y="2981"/>
                  </a:cubicBezTo>
                  <a:cubicBezTo>
                    <a:pt x="2750" y="2981"/>
                    <a:pt x="2750" y="3010"/>
                    <a:pt x="2721" y="3039"/>
                  </a:cubicBezTo>
                  <a:cubicBezTo>
                    <a:pt x="2721" y="3126"/>
                    <a:pt x="2779" y="3184"/>
                    <a:pt x="2837" y="3213"/>
                  </a:cubicBezTo>
                  <a:cubicBezTo>
                    <a:pt x="2837" y="3242"/>
                    <a:pt x="2837" y="3242"/>
                    <a:pt x="2837" y="3242"/>
                  </a:cubicBezTo>
                  <a:cubicBezTo>
                    <a:pt x="2860" y="3344"/>
                    <a:pt x="2932" y="3388"/>
                    <a:pt x="3010" y="3388"/>
                  </a:cubicBezTo>
                  <a:cubicBezTo>
                    <a:pt x="3129" y="3388"/>
                    <a:pt x="3260" y="3284"/>
                    <a:pt x="3242" y="3126"/>
                  </a:cubicBezTo>
                  <a:cubicBezTo>
                    <a:pt x="3213" y="3039"/>
                    <a:pt x="3185" y="2952"/>
                    <a:pt x="3156" y="2894"/>
                  </a:cubicBezTo>
                  <a:cubicBezTo>
                    <a:pt x="3242" y="1968"/>
                    <a:pt x="3648" y="955"/>
                    <a:pt x="4574" y="579"/>
                  </a:cubicBezTo>
                  <a:cubicBezTo>
                    <a:pt x="4791" y="482"/>
                    <a:pt x="5024" y="436"/>
                    <a:pt x="5259" y="436"/>
                  </a:cubicBezTo>
                  <a:cubicBezTo>
                    <a:pt x="5587" y="436"/>
                    <a:pt x="5920" y="526"/>
                    <a:pt x="6223" y="695"/>
                  </a:cubicBezTo>
                  <a:cubicBezTo>
                    <a:pt x="6571" y="868"/>
                    <a:pt x="7555" y="1708"/>
                    <a:pt x="7179" y="2171"/>
                  </a:cubicBezTo>
                  <a:cubicBezTo>
                    <a:pt x="7092" y="2286"/>
                    <a:pt x="7150" y="2431"/>
                    <a:pt x="7236" y="2489"/>
                  </a:cubicBezTo>
                  <a:cubicBezTo>
                    <a:pt x="7254" y="2596"/>
                    <a:pt x="7350" y="2671"/>
                    <a:pt x="7447" y="2671"/>
                  </a:cubicBezTo>
                  <a:cubicBezTo>
                    <a:pt x="7507" y="2671"/>
                    <a:pt x="7569" y="2642"/>
                    <a:pt x="7613" y="2576"/>
                  </a:cubicBezTo>
                  <a:cubicBezTo>
                    <a:pt x="7862" y="2127"/>
                    <a:pt x="8326" y="1829"/>
                    <a:pt x="8839" y="1829"/>
                  </a:cubicBezTo>
                  <a:cubicBezTo>
                    <a:pt x="8921" y="1829"/>
                    <a:pt x="9005" y="1836"/>
                    <a:pt x="9089" y="1852"/>
                  </a:cubicBezTo>
                  <a:cubicBezTo>
                    <a:pt x="9436" y="1910"/>
                    <a:pt x="9783" y="2055"/>
                    <a:pt x="9957" y="2373"/>
                  </a:cubicBezTo>
                  <a:cubicBezTo>
                    <a:pt x="10160" y="2750"/>
                    <a:pt x="10015" y="3184"/>
                    <a:pt x="9870" y="3560"/>
                  </a:cubicBezTo>
                  <a:cubicBezTo>
                    <a:pt x="9817" y="3703"/>
                    <a:pt x="9940" y="3802"/>
                    <a:pt x="10069" y="3802"/>
                  </a:cubicBezTo>
                  <a:cubicBezTo>
                    <a:pt x="10149" y="3802"/>
                    <a:pt x="10231" y="3764"/>
                    <a:pt x="10275" y="3676"/>
                  </a:cubicBezTo>
                  <a:cubicBezTo>
                    <a:pt x="10420" y="3242"/>
                    <a:pt x="10594" y="2663"/>
                    <a:pt x="10420" y="2200"/>
                  </a:cubicBezTo>
                  <a:cubicBezTo>
                    <a:pt x="10247" y="1823"/>
                    <a:pt x="9783" y="1621"/>
                    <a:pt x="9407" y="1505"/>
                  </a:cubicBezTo>
                  <a:cubicBezTo>
                    <a:pt x="9223" y="1444"/>
                    <a:pt x="9033" y="1414"/>
                    <a:pt x="8846" y="1414"/>
                  </a:cubicBezTo>
                  <a:cubicBezTo>
                    <a:pt x="8414" y="1414"/>
                    <a:pt x="7993" y="1570"/>
                    <a:pt x="7671" y="1852"/>
                  </a:cubicBezTo>
                  <a:cubicBezTo>
                    <a:pt x="7642" y="897"/>
                    <a:pt x="6079" y="29"/>
                    <a:pt x="5297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2191449" y="4482297"/>
              <a:ext cx="325998" cy="171092"/>
            </a:xfrm>
            <a:custGeom>
              <a:avLst/>
              <a:gdLst/>
              <a:ahLst/>
              <a:cxnLst/>
              <a:rect l="l" t="t" r="r" b="b"/>
              <a:pathLst>
                <a:path w="9426" h="4947" extrusionOk="0">
                  <a:moveTo>
                    <a:pt x="2659" y="1"/>
                  </a:moveTo>
                  <a:cubicBezTo>
                    <a:pt x="1162" y="1"/>
                    <a:pt x="1" y="1353"/>
                    <a:pt x="337" y="2841"/>
                  </a:cubicBezTo>
                  <a:cubicBezTo>
                    <a:pt x="361" y="2921"/>
                    <a:pt x="420" y="2956"/>
                    <a:pt x="482" y="2956"/>
                  </a:cubicBezTo>
                  <a:cubicBezTo>
                    <a:pt x="575" y="2956"/>
                    <a:pt x="673" y="2876"/>
                    <a:pt x="656" y="2754"/>
                  </a:cubicBezTo>
                  <a:cubicBezTo>
                    <a:pt x="352" y="1436"/>
                    <a:pt x="1423" y="341"/>
                    <a:pt x="2666" y="341"/>
                  </a:cubicBezTo>
                  <a:cubicBezTo>
                    <a:pt x="2842" y="341"/>
                    <a:pt x="3023" y="363"/>
                    <a:pt x="3203" y="410"/>
                  </a:cubicBezTo>
                  <a:cubicBezTo>
                    <a:pt x="4592" y="757"/>
                    <a:pt x="5229" y="2117"/>
                    <a:pt x="5171" y="3449"/>
                  </a:cubicBezTo>
                  <a:cubicBezTo>
                    <a:pt x="5142" y="3478"/>
                    <a:pt x="5113" y="3536"/>
                    <a:pt x="5084" y="3564"/>
                  </a:cubicBezTo>
                  <a:cubicBezTo>
                    <a:pt x="5017" y="3676"/>
                    <a:pt x="5140" y="3805"/>
                    <a:pt x="5252" y="3805"/>
                  </a:cubicBezTo>
                  <a:cubicBezTo>
                    <a:pt x="5286" y="3805"/>
                    <a:pt x="5318" y="3794"/>
                    <a:pt x="5345" y="3767"/>
                  </a:cubicBezTo>
                  <a:cubicBezTo>
                    <a:pt x="5402" y="3738"/>
                    <a:pt x="5460" y="3709"/>
                    <a:pt x="5489" y="3622"/>
                  </a:cubicBezTo>
                  <a:cubicBezTo>
                    <a:pt x="5489" y="3593"/>
                    <a:pt x="5489" y="3564"/>
                    <a:pt x="5489" y="3536"/>
                  </a:cubicBezTo>
                  <a:cubicBezTo>
                    <a:pt x="5901" y="2941"/>
                    <a:pt x="6583" y="2437"/>
                    <a:pt x="7309" y="2437"/>
                  </a:cubicBezTo>
                  <a:cubicBezTo>
                    <a:pt x="7501" y="2437"/>
                    <a:pt x="7697" y="2472"/>
                    <a:pt x="7892" y="2551"/>
                  </a:cubicBezTo>
                  <a:cubicBezTo>
                    <a:pt x="8557" y="2841"/>
                    <a:pt x="8962" y="3680"/>
                    <a:pt x="8702" y="4346"/>
                  </a:cubicBezTo>
                  <a:cubicBezTo>
                    <a:pt x="8680" y="4281"/>
                    <a:pt x="8627" y="4253"/>
                    <a:pt x="8570" y="4253"/>
                  </a:cubicBezTo>
                  <a:cubicBezTo>
                    <a:pt x="8473" y="4253"/>
                    <a:pt x="8365" y="4334"/>
                    <a:pt x="8384" y="4462"/>
                  </a:cubicBezTo>
                  <a:cubicBezTo>
                    <a:pt x="8412" y="4577"/>
                    <a:pt x="8441" y="4693"/>
                    <a:pt x="8470" y="4838"/>
                  </a:cubicBezTo>
                  <a:cubicBezTo>
                    <a:pt x="8470" y="4908"/>
                    <a:pt x="8534" y="4946"/>
                    <a:pt x="8604" y="4946"/>
                  </a:cubicBezTo>
                  <a:cubicBezTo>
                    <a:pt x="8649" y="4946"/>
                    <a:pt x="8697" y="4930"/>
                    <a:pt x="8731" y="4896"/>
                  </a:cubicBezTo>
                  <a:cubicBezTo>
                    <a:pt x="9425" y="4114"/>
                    <a:pt x="9107" y="2899"/>
                    <a:pt x="8239" y="2378"/>
                  </a:cubicBezTo>
                  <a:cubicBezTo>
                    <a:pt x="7941" y="2198"/>
                    <a:pt x="7630" y="2118"/>
                    <a:pt x="7321" y="2118"/>
                  </a:cubicBezTo>
                  <a:cubicBezTo>
                    <a:pt x="6638" y="2118"/>
                    <a:pt x="5968" y="2505"/>
                    <a:pt x="5489" y="3043"/>
                  </a:cubicBezTo>
                  <a:cubicBezTo>
                    <a:pt x="5374" y="1538"/>
                    <a:pt x="4418" y="120"/>
                    <a:pt x="2798" y="5"/>
                  </a:cubicBezTo>
                  <a:cubicBezTo>
                    <a:pt x="2751" y="2"/>
                    <a:pt x="2705" y="1"/>
                    <a:pt x="2659" y="1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1868499" y="4410500"/>
              <a:ext cx="114165" cy="103236"/>
            </a:xfrm>
            <a:custGeom>
              <a:avLst/>
              <a:gdLst/>
              <a:ahLst/>
              <a:cxnLst/>
              <a:rect l="l" t="t" r="r" b="b"/>
              <a:pathLst>
                <a:path w="3301" h="2985" extrusionOk="0">
                  <a:moveTo>
                    <a:pt x="1368" y="0"/>
                  </a:moveTo>
                  <a:cubicBezTo>
                    <a:pt x="1045" y="0"/>
                    <a:pt x="728" y="123"/>
                    <a:pt x="493" y="402"/>
                  </a:cubicBezTo>
                  <a:cubicBezTo>
                    <a:pt x="1" y="923"/>
                    <a:pt x="1" y="1733"/>
                    <a:pt x="87" y="2399"/>
                  </a:cubicBezTo>
                  <a:cubicBezTo>
                    <a:pt x="99" y="2479"/>
                    <a:pt x="156" y="2514"/>
                    <a:pt x="219" y="2514"/>
                  </a:cubicBezTo>
                  <a:cubicBezTo>
                    <a:pt x="315" y="2514"/>
                    <a:pt x="423" y="2434"/>
                    <a:pt x="406" y="2312"/>
                  </a:cubicBezTo>
                  <a:cubicBezTo>
                    <a:pt x="301" y="1605"/>
                    <a:pt x="410" y="329"/>
                    <a:pt x="1311" y="329"/>
                  </a:cubicBezTo>
                  <a:cubicBezTo>
                    <a:pt x="1405" y="329"/>
                    <a:pt x="1509" y="343"/>
                    <a:pt x="1621" y="373"/>
                  </a:cubicBezTo>
                  <a:cubicBezTo>
                    <a:pt x="2718" y="633"/>
                    <a:pt x="2721" y="1812"/>
                    <a:pt x="2979" y="2651"/>
                  </a:cubicBezTo>
                  <a:lnTo>
                    <a:pt x="2979" y="2651"/>
                  </a:lnTo>
                  <a:cubicBezTo>
                    <a:pt x="2954" y="2577"/>
                    <a:pt x="2892" y="2544"/>
                    <a:pt x="2829" y="2544"/>
                  </a:cubicBezTo>
                  <a:cubicBezTo>
                    <a:pt x="2730" y="2544"/>
                    <a:pt x="2628" y="2624"/>
                    <a:pt x="2663" y="2746"/>
                  </a:cubicBezTo>
                  <a:cubicBezTo>
                    <a:pt x="2717" y="2916"/>
                    <a:pt x="2817" y="2985"/>
                    <a:pt x="2922" y="2985"/>
                  </a:cubicBezTo>
                  <a:cubicBezTo>
                    <a:pt x="3103" y="2985"/>
                    <a:pt x="3300" y="2782"/>
                    <a:pt x="3300" y="2544"/>
                  </a:cubicBezTo>
                  <a:cubicBezTo>
                    <a:pt x="3300" y="1791"/>
                    <a:pt x="2866" y="778"/>
                    <a:pt x="2258" y="315"/>
                  </a:cubicBezTo>
                  <a:cubicBezTo>
                    <a:pt x="2002" y="115"/>
                    <a:pt x="1682" y="0"/>
                    <a:pt x="1368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2776375" y="4791862"/>
              <a:ext cx="1044052" cy="475371"/>
            </a:xfrm>
            <a:custGeom>
              <a:avLst/>
              <a:gdLst/>
              <a:ahLst/>
              <a:cxnLst/>
              <a:rect l="l" t="t" r="r" b="b"/>
              <a:pathLst>
                <a:path w="30188" h="13745" extrusionOk="0">
                  <a:moveTo>
                    <a:pt x="21109" y="1"/>
                  </a:moveTo>
                  <a:cubicBezTo>
                    <a:pt x="20359" y="1"/>
                    <a:pt x="19581" y="232"/>
                    <a:pt x="18929" y="605"/>
                  </a:cubicBezTo>
                  <a:cubicBezTo>
                    <a:pt x="17193" y="1560"/>
                    <a:pt x="15977" y="3354"/>
                    <a:pt x="15717" y="5322"/>
                  </a:cubicBezTo>
                  <a:cubicBezTo>
                    <a:pt x="15398" y="4367"/>
                    <a:pt x="15745" y="3325"/>
                    <a:pt x="15803" y="2312"/>
                  </a:cubicBezTo>
                  <a:cubicBezTo>
                    <a:pt x="15831" y="1333"/>
                    <a:pt x="15291" y="137"/>
                    <a:pt x="14340" y="137"/>
                  </a:cubicBezTo>
                  <a:cubicBezTo>
                    <a:pt x="14307" y="137"/>
                    <a:pt x="14274" y="139"/>
                    <a:pt x="14240" y="141"/>
                  </a:cubicBezTo>
                  <a:cubicBezTo>
                    <a:pt x="13575" y="170"/>
                    <a:pt x="13112" y="749"/>
                    <a:pt x="12764" y="1299"/>
                  </a:cubicBezTo>
                  <a:cubicBezTo>
                    <a:pt x="11549" y="3209"/>
                    <a:pt x="10767" y="5409"/>
                    <a:pt x="10507" y="7638"/>
                  </a:cubicBezTo>
                  <a:cubicBezTo>
                    <a:pt x="9060" y="6277"/>
                    <a:pt x="9031" y="3499"/>
                    <a:pt x="7121" y="2920"/>
                  </a:cubicBezTo>
                  <a:cubicBezTo>
                    <a:pt x="6934" y="2863"/>
                    <a:pt x="6745" y="2836"/>
                    <a:pt x="6558" y="2836"/>
                  </a:cubicBezTo>
                  <a:cubicBezTo>
                    <a:pt x="5411" y="2836"/>
                    <a:pt x="4318" y="3835"/>
                    <a:pt x="3995" y="5004"/>
                  </a:cubicBezTo>
                  <a:cubicBezTo>
                    <a:pt x="3590" y="6335"/>
                    <a:pt x="3908" y="7753"/>
                    <a:pt x="4226" y="9114"/>
                  </a:cubicBezTo>
                  <a:cubicBezTo>
                    <a:pt x="3937" y="8361"/>
                    <a:pt x="3619" y="7580"/>
                    <a:pt x="3011" y="7030"/>
                  </a:cubicBezTo>
                  <a:cubicBezTo>
                    <a:pt x="2659" y="6696"/>
                    <a:pt x="2158" y="6490"/>
                    <a:pt x="1670" y="6490"/>
                  </a:cubicBezTo>
                  <a:cubicBezTo>
                    <a:pt x="1354" y="6490"/>
                    <a:pt x="1044" y="6576"/>
                    <a:pt x="782" y="6769"/>
                  </a:cubicBezTo>
                  <a:cubicBezTo>
                    <a:pt x="1" y="7348"/>
                    <a:pt x="145" y="8564"/>
                    <a:pt x="493" y="9490"/>
                  </a:cubicBezTo>
                  <a:cubicBezTo>
                    <a:pt x="1014" y="10734"/>
                    <a:pt x="1853" y="11863"/>
                    <a:pt x="2461" y="13079"/>
                  </a:cubicBezTo>
                  <a:cubicBezTo>
                    <a:pt x="2577" y="13310"/>
                    <a:pt x="2692" y="13542"/>
                    <a:pt x="2808" y="13744"/>
                  </a:cubicBezTo>
                  <a:lnTo>
                    <a:pt x="28654" y="13744"/>
                  </a:lnTo>
                  <a:cubicBezTo>
                    <a:pt x="28856" y="13629"/>
                    <a:pt x="29030" y="13484"/>
                    <a:pt x="29204" y="13339"/>
                  </a:cubicBezTo>
                  <a:cubicBezTo>
                    <a:pt x="29841" y="12731"/>
                    <a:pt x="30188" y="11747"/>
                    <a:pt x="29754" y="10995"/>
                  </a:cubicBezTo>
                  <a:cubicBezTo>
                    <a:pt x="29406" y="10416"/>
                    <a:pt x="28712" y="10098"/>
                    <a:pt x="28046" y="10098"/>
                  </a:cubicBezTo>
                  <a:cubicBezTo>
                    <a:pt x="27380" y="10127"/>
                    <a:pt x="26715" y="10358"/>
                    <a:pt x="26136" y="10677"/>
                  </a:cubicBezTo>
                  <a:cubicBezTo>
                    <a:pt x="27091" y="9982"/>
                    <a:pt x="27872" y="8940"/>
                    <a:pt x="28046" y="7753"/>
                  </a:cubicBezTo>
                  <a:cubicBezTo>
                    <a:pt x="28220" y="6596"/>
                    <a:pt x="27670" y="5264"/>
                    <a:pt x="26599" y="4743"/>
                  </a:cubicBezTo>
                  <a:cubicBezTo>
                    <a:pt x="26317" y="4617"/>
                    <a:pt x="26009" y="4558"/>
                    <a:pt x="25701" y="4558"/>
                  </a:cubicBezTo>
                  <a:cubicBezTo>
                    <a:pt x="24805" y="4558"/>
                    <a:pt x="23905" y="5061"/>
                    <a:pt x="23647" y="5901"/>
                  </a:cubicBezTo>
                  <a:cubicBezTo>
                    <a:pt x="23878" y="4975"/>
                    <a:pt x="24110" y="4049"/>
                    <a:pt x="24052" y="3094"/>
                  </a:cubicBezTo>
                  <a:cubicBezTo>
                    <a:pt x="23994" y="2167"/>
                    <a:pt x="23647" y="1183"/>
                    <a:pt x="22894" y="576"/>
                  </a:cubicBezTo>
                  <a:cubicBezTo>
                    <a:pt x="22385" y="173"/>
                    <a:pt x="21757" y="1"/>
                    <a:pt x="21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9;p2"/>
          <p:cNvSpPr/>
          <p:nvPr/>
        </p:nvSpPr>
        <p:spPr>
          <a:xfrm>
            <a:off x="-183150" y="245000"/>
            <a:ext cx="1004768" cy="434270"/>
          </a:xfrm>
          <a:custGeom>
            <a:avLst/>
            <a:gdLst/>
            <a:ahLst/>
            <a:cxnLst/>
            <a:rect l="l" t="t" r="r" b="b"/>
            <a:pathLst>
              <a:path w="10162" h="4392" extrusionOk="0">
                <a:moveTo>
                  <a:pt x="3681" y="1"/>
                </a:moveTo>
                <a:cubicBezTo>
                  <a:pt x="3653" y="1"/>
                  <a:pt x="3625" y="2"/>
                  <a:pt x="3596" y="3"/>
                </a:cubicBezTo>
                <a:cubicBezTo>
                  <a:pt x="1727" y="113"/>
                  <a:pt x="1760" y="3940"/>
                  <a:pt x="1760" y="3940"/>
                </a:cubicBezTo>
                <a:cubicBezTo>
                  <a:pt x="1760" y="3940"/>
                  <a:pt x="1068" y="2730"/>
                  <a:pt x="552" y="2730"/>
                </a:cubicBezTo>
                <a:cubicBezTo>
                  <a:pt x="255" y="2730"/>
                  <a:pt x="16" y="3130"/>
                  <a:pt x="0" y="4391"/>
                </a:cubicBezTo>
                <a:lnTo>
                  <a:pt x="10161" y="4391"/>
                </a:lnTo>
                <a:cubicBezTo>
                  <a:pt x="10161" y="4391"/>
                  <a:pt x="8468" y="3863"/>
                  <a:pt x="7049" y="3863"/>
                </a:cubicBezTo>
                <a:cubicBezTo>
                  <a:pt x="7049" y="3863"/>
                  <a:pt x="7687" y="2632"/>
                  <a:pt x="7269" y="2555"/>
                </a:cubicBezTo>
                <a:cubicBezTo>
                  <a:pt x="7254" y="2552"/>
                  <a:pt x="7238" y="2550"/>
                  <a:pt x="7222" y="2550"/>
                </a:cubicBezTo>
                <a:cubicBezTo>
                  <a:pt x="6812" y="2550"/>
                  <a:pt x="6181" y="3467"/>
                  <a:pt x="6181" y="3467"/>
                </a:cubicBezTo>
                <a:cubicBezTo>
                  <a:pt x="6181" y="3467"/>
                  <a:pt x="5498" y="1"/>
                  <a:pt x="368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4885875"/>
            <a:ext cx="9144000" cy="2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20"/>
          <p:cNvSpPr txBox="1">
            <a:spLocks noGrp="1"/>
          </p:cNvSpPr>
          <p:nvPr>
            <p:ph type="body" idx="1"/>
          </p:nvPr>
        </p:nvSpPr>
        <p:spPr>
          <a:xfrm>
            <a:off x="720000" y="1423250"/>
            <a:ext cx="3746700" cy="30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 Light"/>
              <a:buChar char="■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223" name="Google Shape;223;p20"/>
          <p:cNvSpPr txBox="1">
            <a:spLocks noGrp="1"/>
          </p:cNvSpPr>
          <p:nvPr>
            <p:ph type="body" idx="2"/>
          </p:nvPr>
        </p:nvSpPr>
        <p:spPr>
          <a:xfrm>
            <a:off x="4677300" y="1423250"/>
            <a:ext cx="3746700" cy="30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 Light"/>
              <a:buChar char="■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224" name="Google Shape;224;p20"/>
          <p:cNvSpPr txBox="1">
            <a:spLocks noGrp="1"/>
          </p:cNvSpPr>
          <p:nvPr>
            <p:ph type="subTitle" idx="3"/>
          </p:nvPr>
        </p:nvSpPr>
        <p:spPr>
          <a:xfrm>
            <a:off x="720000" y="1053850"/>
            <a:ext cx="77040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25" name="Google Shape;225;p20"/>
          <p:cNvGrpSpPr/>
          <p:nvPr/>
        </p:nvGrpSpPr>
        <p:grpSpPr>
          <a:xfrm flipH="1">
            <a:off x="-551114" y="4815792"/>
            <a:ext cx="9953550" cy="332883"/>
            <a:chOff x="-256456" y="4815792"/>
            <a:chExt cx="9953550" cy="332883"/>
          </a:xfrm>
        </p:grpSpPr>
        <p:sp>
          <p:nvSpPr>
            <p:cNvPr id="226" name="Google Shape;226;p20"/>
            <p:cNvSpPr/>
            <p:nvPr/>
          </p:nvSpPr>
          <p:spPr>
            <a:xfrm>
              <a:off x="3371320" y="4837421"/>
              <a:ext cx="2445959" cy="53368"/>
            </a:xfrm>
            <a:custGeom>
              <a:avLst/>
              <a:gdLst/>
              <a:ahLst/>
              <a:cxnLst/>
              <a:rect l="l" t="t" r="r" b="b"/>
              <a:pathLst>
                <a:path w="34961" h="763" extrusionOk="0">
                  <a:moveTo>
                    <a:pt x="17241" y="0"/>
                  </a:moveTo>
                  <a:cubicBezTo>
                    <a:pt x="12062" y="0"/>
                    <a:pt x="6133" y="191"/>
                    <a:pt x="0" y="763"/>
                  </a:cubicBezTo>
                  <a:lnTo>
                    <a:pt x="34960" y="763"/>
                  </a:lnTo>
                  <a:cubicBezTo>
                    <a:pt x="34960" y="763"/>
                    <a:pt x="27600" y="0"/>
                    <a:pt x="17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0"/>
            <p:cNvSpPr/>
            <p:nvPr/>
          </p:nvSpPr>
          <p:spPr>
            <a:xfrm flipH="1">
              <a:off x="-11" y="4885875"/>
              <a:ext cx="9144000" cy="26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0"/>
            <p:cNvSpPr/>
            <p:nvPr/>
          </p:nvSpPr>
          <p:spPr>
            <a:xfrm>
              <a:off x="-256456" y="4815792"/>
              <a:ext cx="4600375" cy="247475"/>
            </a:xfrm>
            <a:custGeom>
              <a:avLst/>
              <a:gdLst/>
              <a:ahLst/>
              <a:cxnLst/>
              <a:rect l="l" t="t" r="r" b="b"/>
              <a:pathLst>
                <a:path w="184015" h="9899" extrusionOk="0">
                  <a:moveTo>
                    <a:pt x="11057" y="6304"/>
                  </a:moveTo>
                  <a:cubicBezTo>
                    <a:pt x="-7993" y="5352"/>
                    <a:pt x="3482" y="4989"/>
                    <a:pt x="3437" y="4127"/>
                  </a:cubicBezTo>
                  <a:cubicBezTo>
                    <a:pt x="3392" y="3265"/>
                    <a:pt x="2802" y="1814"/>
                    <a:pt x="10785" y="1134"/>
                  </a:cubicBezTo>
                  <a:cubicBezTo>
                    <a:pt x="18768" y="454"/>
                    <a:pt x="34280" y="-46"/>
                    <a:pt x="51334" y="45"/>
                  </a:cubicBezTo>
                  <a:cubicBezTo>
                    <a:pt x="68388" y="136"/>
                    <a:pt x="93879" y="907"/>
                    <a:pt x="113110" y="1678"/>
                  </a:cubicBezTo>
                  <a:cubicBezTo>
                    <a:pt x="132342" y="2449"/>
                    <a:pt x="155384" y="4128"/>
                    <a:pt x="166723" y="4672"/>
                  </a:cubicBezTo>
                  <a:cubicBezTo>
                    <a:pt x="178062" y="5216"/>
                    <a:pt x="189310" y="4082"/>
                    <a:pt x="181146" y="4944"/>
                  </a:cubicBezTo>
                  <a:cubicBezTo>
                    <a:pt x="172982" y="5806"/>
                    <a:pt x="146085" y="9615"/>
                    <a:pt x="117737" y="9842"/>
                  </a:cubicBezTo>
                  <a:cubicBezTo>
                    <a:pt x="89389" y="10069"/>
                    <a:pt x="30107" y="7257"/>
                    <a:pt x="11057" y="63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29" name="Google Shape;229;p20"/>
            <p:cNvSpPr/>
            <p:nvPr/>
          </p:nvSpPr>
          <p:spPr>
            <a:xfrm flipH="1">
              <a:off x="5096719" y="4815792"/>
              <a:ext cx="4600375" cy="247475"/>
            </a:xfrm>
            <a:custGeom>
              <a:avLst/>
              <a:gdLst/>
              <a:ahLst/>
              <a:cxnLst/>
              <a:rect l="l" t="t" r="r" b="b"/>
              <a:pathLst>
                <a:path w="184015" h="9899" extrusionOk="0">
                  <a:moveTo>
                    <a:pt x="11057" y="6304"/>
                  </a:moveTo>
                  <a:cubicBezTo>
                    <a:pt x="-7993" y="5352"/>
                    <a:pt x="3482" y="4989"/>
                    <a:pt x="3437" y="4127"/>
                  </a:cubicBezTo>
                  <a:cubicBezTo>
                    <a:pt x="3392" y="3265"/>
                    <a:pt x="2802" y="1814"/>
                    <a:pt x="10785" y="1134"/>
                  </a:cubicBezTo>
                  <a:cubicBezTo>
                    <a:pt x="18768" y="454"/>
                    <a:pt x="34280" y="-46"/>
                    <a:pt x="51334" y="45"/>
                  </a:cubicBezTo>
                  <a:cubicBezTo>
                    <a:pt x="68388" y="136"/>
                    <a:pt x="93879" y="907"/>
                    <a:pt x="113110" y="1678"/>
                  </a:cubicBezTo>
                  <a:cubicBezTo>
                    <a:pt x="132342" y="2449"/>
                    <a:pt x="155384" y="4128"/>
                    <a:pt x="166723" y="4672"/>
                  </a:cubicBezTo>
                  <a:cubicBezTo>
                    <a:pt x="178062" y="5216"/>
                    <a:pt x="189310" y="4082"/>
                    <a:pt x="181146" y="4944"/>
                  </a:cubicBezTo>
                  <a:cubicBezTo>
                    <a:pt x="172982" y="5806"/>
                    <a:pt x="146085" y="9615"/>
                    <a:pt x="117737" y="9842"/>
                  </a:cubicBezTo>
                  <a:cubicBezTo>
                    <a:pt x="89389" y="10069"/>
                    <a:pt x="30107" y="7257"/>
                    <a:pt x="11057" y="63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grpSp>
        <p:nvGrpSpPr>
          <p:cNvPr id="230" name="Google Shape;230;p20"/>
          <p:cNvGrpSpPr/>
          <p:nvPr/>
        </p:nvGrpSpPr>
        <p:grpSpPr>
          <a:xfrm flipH="1">
            <a:off x="7798904" y="4192970"/>
            <a:ext cx="1990289" cy="950275"/>
            <a:chOff x="-2776375" y="4231975"/>
            <a:chExt cx="2168071" cy="1035270"/>
          </a:xfrm>
        </p:grpSpPr>
        <p:sp>
          <p:nvSpPr>
            <p:cNvPr id="231" name="Google Shape;231;p20"/>
            <p:cNvSpPr/>
            <p:nvPr/>
          </p:nvSpPr>
          <p:spPr>
            <a:xfrm>
              <a:off x="-2737537" y="4231975"/>
              <a:ext cx="1313538" cy="871334"/>
            </a:xfrm>
            <a:custGeom>
              <a:avLst/>
              <a:gdLst/>
              <a:ahLst/>
              <a:cxnLst/>
              <a:rect l="l" t="t" r="r" b="b"/>
              <a:pathLst>
                <a:path w="37980" h="25194" extrusionOk="0">
                  <a:moveTo>
                    <a:pt x="19805" y="1"/>
                  </a:moveTo>
                  <a:cubicBezTo>
                    <a:pt x="19007" y="1"/>
                    <a:pt x="18189" y="500"/>
                    <a:pt x="17777" y="1194"/>
                  </a:cubicBezTo>
                  <a:cubicBezTo>
                    <a:pt x="17227" y="2149"/>
                    <a:pt x="17227" y="3306"/>
                    <a:pt x="17372" y="4406"/>
                  </a:cubicBezTo>
                  <a:cubicBezTo>
                    <a:pt x="17517" y="5477"/>
                    <a:pt x="17806" y="6548"/>
                    <a:pt x="17719" y="7648"/>
                  </a:cubicBezTo>
                  <a:cubicBezTo>
                    <a:pt x="17347" y="5929"/>
                    <a:pt x="15671" y="4579"/>
                    <a:pt x="13897" y="4579"/>
                  </a:cubicBezTo>
                  <a:cubicBezTo>
                    <a:pt x="13879" y="4579"/>
                    <a:pt x="13860" y="4579"/>
                    <a:pt x="13841" y="4580"/>
                  </a:cubicBezTo>
                  <a:cubicBezTo>
                    <a:pt x="12047" y="4609"/>
                    <a:pt x="10397" y="5998"/>
                    <a:pt x="10050" y="7763"/>
                  </a:cubicBezTo>
                  <a:cubicBezTo>
                    <a:pt x="9702" y="7098"/>
                    <a:pt x="9615" y="6316"/>
                    <a:pt x="9384" y="5593"/>
                  </a:cubicBezTo>
                  <a:cubicBezTo>
                    <a:pt x="9123" y="4869"/>
                    <a:pt x="8602" y="4175"/>
                    <a:pt x="7850" y="4059"/>
                  </a:cubicBezTo>
                  <a:cubicBezTo>
                    <a:pt x="7804" y="4054"/>
                    <a:pt x="7759" y="4052"/>
                    <a:pt x="7713" y="4052"/>
                  </a:cubicBezTo>
                  <a:cubicBezTo>
                    <a:pt x="7181" y="4052"/>
                    <a:pt x="6665" y="4356"/>
                    <a:pt x="6345" y="4782"/>
                  </a:cubicBezTo>
                  <a:cubicBezTo>
                    <a:pt x="5998" y="5245"/>
                    <a:pt x="5853" y="5824"/>
                    <a:pt x="5824" y="6403"/>
                  </a:cubicBezTo>
                  <a:cubicBezTo>
                    <a:pt x="5679" y="8342"/>
                    <a:pt x="6605" y="10339"/>
                    <a:pt x="8197" y="11439"/>
                  </a:cubicBezTo>
                  <a:cubicBezTo>
                    <a:pt x="7358" y="11034"/>
                    <a:pt x="6634" y="10368"/>
                    <a:pt x="5795" y="9992"/>
                  </a:cubicBezTo>
                  <a:lnTo>
                    <a:pt x="5795" y="9963"/>
                  </a:lnTo>
                  <a:cubicBezTo>
                    <a:pt x="5475" y="9822"/>
                    <a:pt x="5170" y="9756"/>
                    <a:pt x="4882" y="9756"/>
                  </a:cubicBezTo>
                  <a:cubicBezTo>
                    <a:pt x="838" y="9756"/>
                    <a:pt x="0" y="22721"/>
                    <a:pt x="5592" y="24666"/>
                  </a:cubicBezTo>
                  <a:cubicBezTo>
                    <a:pt x="6895" y="25100"/>
                    <a:pt x="8255" y="25158"/>
                    <a:pt x="9615" y="25187"/>
                  </a:cubicBezTo>
                  <a:cubicBezTo>
                    <a:pt x="9856" y="25192"/>
                    <a:pt x="10097" y="25194"/>
                    <a:pt x="10337" y="25194"/>
                  </a:cubicBezTo>
                  <a:cubicBezTo>
                    <a:pt x="14516" y="25194"/>
                    <a:pt x="18624" y="24516"/>
                    <a:pt x="22784" y="24434"/>
                  </a:cubicBezTo>
                  <a:cubicBezTo>
                    <a:pt x="26634" y="24348"/>
                    <a:pt x="30049" y="24058"/>
                    <a:pt x="33580" y="22235"/>
                  </a:cubicBezTo>
                  <a:cubicBezTo>
                    <a:pt x="34969" y="21540"/>
                    <a:pt x="36300" y="20643"/>
                    <a:pt x="37111" y="19283"/>
                  </a:cubicBezTo>
                  <a:cubicBezTo>
                    <a:pt x="37892" y="17951"/>
                    <a:pt x="37979" y="16099"/>
                    <a:pt x="36937" y="14941"/>
                  </a:cubicBezTo>
                  <a:cubicBezTo>
                    <a:pt x="36465" y="14402"/>
                    <a:pt x="35730" y="14126"/>
                    <a:pt x="35011" y="14126"/>
                  </a:cubicBezTo>
                  <a:cubicBezTo>
                    <a:pt x="34775" y="14126"/>
                    <a:pt x="34541" y="14156"/>
                    <a:pt x="34319" y="14216"/>
                  </a:cubicBezTo>
                  <a:lnTo>
                    <a:pt x="34319" y="14216"/>
                  </a:lnTo>
                  <a:cubicBezTo>
                    <a:pt x="36212" y="11811"/>
                    <a:pt x="34086" y="7545"/>
                    <a:pt x="31378" y="7545"/>
                  </a:cubicBezTo>
                  <a:cubicBezTo>
                    <a:pt x="30665" y="7545"/>
                    <a:pt x="29912" y="7841"/>
                    <a:pt x="29181" y="8545"/>
                  </a:cubicBezTo>
                  <a:cubicBezTo>
                    <a:pt x="30194" y="7561"/>
                    <a:pt x="31004" y="6345"/>
                    <a:pt x="31525" y="5014"/>
                  </a:cubicBezTo>
                  <a:cubicBezTo>
                    <a:pt x="31785" y="4319"/>
                    <a:pt x="31959" y="3509"/>
                    <a:pt x="31554" y="2872"/>
                  </a:cubicBezTo>
                  <a:cubicBezTo>
                    <a:pt x="31223" y="2375"/>
                    <a:pt x="30634" y="2183"/>
                    <a:pt x="30011" y="2183"/>
                  </a:cubicBezTo>
                  <a:cubicBezTo>
                    <a:pt x="29654" y="2183"/>
                    <a:pt x="29286" y="2246"/>
                    <a:pt x="28949" y="2351"/>
                  </a:cubicBezTo>
                  <a:cubicBezTo>
                    <a:pt x="27605" y="2823"/>
                    <a:pt x="26500" y="3889"/>
                    <a:pt x="25885" y="5182"/>
                  </a:cubicBezTo>
                  <a:lnTo>
                    <a:pt x="25885" y="5182"/>
                  </a:lnTo>
                  <a:cubicBezTo>
                    <a:pt x="25831" y="5042"/>
                    <a:pt x="25763" y="4908"/>
                    <a:pt x="25679" y="4782"/>
                  </a:cubicBezTo>
                  <a:cubicBezTo>
                    <a:pt x="25272" y="4119"/>
                    <a:pt x="24501" y="3740"/>
                    <a:pt x="23729" y="3740"/>
                  </a:cubicBezTo>
                  <a:cubicBezTo>
                    <a:pt x="23457" y="3740"/>
                    <a:pt x="23185" y="3787"/>
                    <a:pt x="22929" y="3885"/>
                  </a:cubicBezTo>
                  <a:cubicBezTo>
                    <a:pt x="22462" y="4069"/>
                    <a:pt x="22072" y="4426"/>
                    <a:pt x="21818" y="4864"/>
                  </a:cubicBezTo>
                  <a:lnTo>
                    <a:pt x="21818" y="4864"/>
                  </a:lnTo>
                  <a:cubicBezTo>
                    <a:pt x="21976" y="3768"/>
                    <a:pt x="22010" y="2671"/>
                    <a:pt x="21656" y="1628"/>
                  </a:cubicBezTo>
                  <a:cubicBezTo>
                    <a:pt x="21453" y="1049"/>
                    <a:pt x="21106" y="470"/>
                    <a:pt x="20585" y="181"/>
                  </a:cubicBezTo>
                  <a:cubicBezTo>
                    <a:pt x="20338" y="57"/>
                    <a:pt x="20072" y="1"/>
                    <a:pt x="198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0"/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0"/>
            <p:cNvSpPr/>
            <p:nvPr/>
          </p:nvSpPr>
          <p:spPr>
            <a:xfrm>
              <a:off x="-1558208" y="4804762"/>
              <a:ext cx="366393" cy="196581"/>
            </a:xfrm>
            <a:custGeom>
              <a:avLst/>
              <a:gdLst/>
              <a:ahLst/>
              <a:cxnLst/>
              <a:rect l="l" t="t" r="r" b="b"/>
              <a:pathLst>
                <a:path w="10594" h="5684" extrusionOk="0">
                  <a:moveTo>
                    <a:pt x="5297" y="0"/>
                  </a:moveTo>
                  <a:cubicBezTo>
                    <a:pt x="3908" y="0"/>
                    <a:pt x="3069" y="1129"/>
                    <a:pt x="2808" y="2373"/>
                  </a:cubicBezTo>
                  <a:cubicBezTo>
                    <a:pt x="2549" y="2114"/>
                    <a:pt x="2201" y="1977"/>
                    <a:pt x="1847" y="1977"/>
                  </a:cubicBezTo>
                  <a:cubicBezTo>
                    <a:pt x="1449" y="1977"/>
                    <a:pt x="1044" y="2150"/>
                    <a:pt x="753" y="2518"/>
                  </a:cubicBezTo>
                  <a:cubicBezTo>
                    <a:pt x="1" y="3444"/>
                    <a:pt x="117" y="4747"/>
                    <a:pt x="869" y="5615"/>
                  </a:cubicBezTo>
                  <a:cubicBezTo>
                    <a:pt x="911" y="5663"/>
                    <a:pt x="959" y="5684"/>
                    <a:pt x="1006" y="5684"/>
                  </a:cubicBezTo>
                  <a:cubicBezTo>
                    <a:pt x="1155" y="5684"/>
                    <a:pt x="1291" y="5479"/>
                    <a:pt x="1159" y="5325"/>
                  </a:cubicBezTo>
                  <a:cubicBezTo>
                    <a:pt x="695" y="4776"/>
                    <a:pt x="522" y="4023"/>
                    <a:pt x="753" y="3357"/>
                  </a:cubicBezTo>
                  <a:cubicBezTo>
                    <a:pt x="927" y="2865"/>
                    <a:pt x="1274" y="2402"/>
                    <a:pt x="1824" y="2373"/>
                  </a:cubicBezTo>
                  <a:cubicBezTo>
                    <a:pt x="1846" y="2372"/>
                    <a:pt x="1868" y="2371"/>
                    <a:pt x="1889" y="2371"/>
                  </a:cubicBezTo>
                  <a:cubicBezTo>
                    <a:pt x="2290" y="2371"/>
                    <a:pt x="2586" y="2624"/>
                    <a:pt x="2750" y="2981"/>
                  </a:cubicBezTo>
                  <a:cubicBezTo>
                    <a:pt x="2750" y="2981"/>
                    <a:pt x="2750" y="3010"/>
                    <a:pt x="2721" y="3039"/>
                  </a:cubicBezTo>
                  <a:cubicBezTo>
                    <a:pt x="2721" y="3126"/>
                    <a:pt x="2779" y="3184"/>
                    <a:pt x="2837" y="3213"/>
                  </a:cubicBezTo>
                  <a:cubicBezTo>
                    <a:pt x="2837" y="3242"/>
                    <a:pt x="2837" y="3242"/>
                    <a:pt x="2837" y="3242"/>
                  </a:cubicBezTo>
                  <a:cubicBezTo>
                    <a:pt x="2860" y="3344"/>
                    <a:pt x="2932" y="3388"/>
                    <a:pt x="3010" y="3388"/>
                  </a:cubicBezTo>
                  <a:cubicBezTo>
                    <a:pt x="3129" y="3388"/>
                    <a:pt x="3260" y="3284"/>
                    <a:pt x="3242" y="3126"/>
                  </a:cubicBezTo>
                  <a:cubicBezTo>
                    <a:pt x="3213" y="3039"/>
                    <a:pt x="3185" y="2952"/>
                    <a:pt x="3156" y="2894"/>
                  </a:cubicBezTo>
                  <a:cubicBezTo>
                    <a:pt x="3242" y="1968"/>
                    <a:pt x="3648" y="955"/>
                    <a:pt x="4574" y="579"/>
                  </a:cubicBezTo>
                  <a:cubicBezTo>
                    <a:pt x="4791" y="482"/>
                    <a:pt x="5024" y="436"/>
                    <a:pt x="5259" y="436"/>
                  </a:cubicBezTo>
                  <a:cubicBezTo>
                    <a:pt x="5587" y="436"/>
                    <a:pt x="5920" y="526"/>
                    <a:pt x="6223" y="695"/>
                  </a:cubicBezTo>
                  <a:cubicBezTo>
                    <a:pt x="6571" y="868"/>
                    <a:pt x="7555" y="1708"/>
                    <a:pt x="7179" y="2171"/>
                  </a:cubicBezTo>
                  <a:cubicBezTo>
                    <a:pt x="7092" y="2286"/>
                    <a:pt x="7150" y="2431"/>
                    <a:pt x="7236" y="2489"/>
                  </a:cubicBezTo>
                  <a:cubicBezTo>
                    <a:pt x="7254" y="2596"/>
                    <a:pt x="7350" y="2671"/>
                    <a:pt x="7447" y="2671"/>
                  </a:cubicBezTo>
                  <a:cubicBezTo>
                    <a:pt x="7507" y="2671"/>
                    <a:pt x="7569" y="2642"/>
                    <a:pt x="7613" y="2576"/>
                  </a:cubicBezTo>
                  <a:cubicBezTo>
                    <a:pt x="7862" y="2127"/>
                    <a:pt x="8326" y="1829"/>
                    <a:pt x="8839" y="1829"/>
                  </a:cubicBezTo>
                  <a:cubicBezTo>
                    <a:pt x="8921" y="1829"/>
                    <a:pt x="9005" y="1836"/>
                    <a:pt x="9089" y="1852"/>
                  </a:cubicBezTo>
                  <a:cubicBezTo>
                    <a:pt x="9436" y="1910"/>
                    <a:pt x="9783" y="2055"/>
                    <a:pt x="9957" y="2373"/>
                  </a:cubicBezTo>
                  <a:cubicBezTo>
                    <a:pt x="10160" y="2750"/>
                    <a:pt x="10015" y="3184"/>
                    <a:pt x="9870" y="3560"/>
                  </a:cubicBezTo>
                  <a:cubicBezTo>
                    <a:pt x="9817" y="3703"/>
                    <a:pt x="9940" y="3802"/>
                    <a:pt x="10069" y="3802"/>
                  </a:cubicBezTo>
                  <a:cubicBezTo>
                    <a:pt x="10149" y="3802"/>
                    <a:pt x="10231" y="3764"/>
                    <a:pt x="10275" y="3676"/>
                  </a:cubicBezTo>
                  <a:cubicBezTo>
                    <a:pt x="10420" y="3242"/>
                    <a:pt x="10594" y="2663"/>
                    <a:pt x="10420" y="2200"/>
                  </a:cubicBezTo>
                  <a:cubicBezTo>
                    <a:pt x="10247" y="1823"/>
                    <a:pt x="9783" y="1621"/>
                    <a:pt x="9407" y="1505"/>
                  </a:cubicBezTo>
                  <a:cubicBezTo>
                    <a:pt x="9223" y="1444"/>
                    <a:pt x="9033" y="1414"/>
                    <a:pt x="8846" y="1414"/>
                  </a:cubicBezTo>
                  <a:cubicBezTo>
                    <a:pt x="8414" y="1414"/>
                    <a:pt x="7993" y="1570"/>
                    <a:pt x="7671" y="1852"/>
                  </a:cubicBezTo>
                  <a:cubicBezTo>
                    <a:pt x="7642" y="897"/>
                    <a:pt x="6079" y="29"/>
                    <a:pt x="5297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0"/>
            <p:cNvSpPr/>
            <p:nvPr/>
          </p:nvSpPr>
          <p:spPr>
            <a:xfrm>
              <a:off x="-2191449" y="4482297"/>
              <a:ext cx="325998" cy="171092"/>
            </a:xfrm>
            <a:custGeom>
              <a:avLst/>
              <a:gdLst/>
              <a:ahLst/>
              <a:cxnLst/>
              <a:rect l="l" t="t" r="r" b="b"/>
              <a:pathLst>
                <a:path w="9426" h="4947" extrusionOk="0">
                  <a:moveTo>
                    <a:pt x="2659" y="1"/>
                  </a:moveTo>
                  <a:cubicBezTo>
                    <a:pt x="1162" y="1"/>
                    <a:pt x="1" y="1353"/>
                    <a:pt x="337" y="2841"/>
                  </a:cubicBezTo>
                  <a:cubicBezTo>
                    <a:pt x="361" y="2921"/>
                    <a:pt x="420" y="2956"/>
                    <a:pt x="482" y="2956"/>
                  </a:cubicBezTo>
                  <a:cubicBezTo>
                    <a:pt x="575" y="2956"/>
                    <a:pt x="673" y="2876"/>
                    <a:pt x="656" y="2754"/>
                  </a:cubicBezTo>
                  <a:cubicBezTo>
                    <a:pt x="352" y="1436"/>
                    <a:pt x="1423" y="341"/>
                    <a:pt x="2666" y="341"/>
                  </a:cubicBezTo>
                  <a:cubicBezTo>
                    <a:pt x="2842" y="341"/>
                    <a:pt x="3023" y="363"/>
                    <a:pt x="3203" y="410"/>
                  </a:cubicBezTo>
                  <a:cubicBezTo>
                    <a:pt x="4592" y="757"/>
                    <a:pt x="5229" y="2117"/>
                    <a:pt x="5171" y="3449"/>
                  </a:cubicBezTo>
                  <a:cubicBezTo>
                    <a:pt x="5142" y="3478"/>
                    <a:pt x="5113" y="3536"/>
                    <a:pt x="5084" y="3564"/>
                  </a:cubicBezTo>
                  <a:cubicBezTo>
                    <a:pt x="5017" y="3676"/>
                    <a:pt x="5140" y="3805"/>
                    <a:pt x="5252" y="3805"/>
                  </a:cubicBezTo>
                  <a:cubicBezTo>
                    <a:pt x="5286" y="3805"/>
                    <a:pt x="5318" y="3794"/>
                    <a:pt x="5345" y="3767"/>
                  </a:cubicBezTo>
                  <a:cubicBezTo>
                    <a:pt x="5402" y="3738"/>
                    <a:pt x="5460" y="3709"/>
                    <a:pt x="5489" y="3622"/>
                  </a:cubicBezTo>
                  <a:cubicBezTo>
                    <a:pt x="5489" y="3593"/>
                    <a:pt x="5489" y="3564"/>
                    <a:pt x="5489" y="3536"/>
                  </a:cubicBezTo>
                  <a:cubicBezTo>
                    <a:pt x="5901" y="2941"/>
                    <a:pt x="6583" y="2437"/>
                    <a:pt x="7309" y="2437"/>
                  </a:cubicBezTo>
                  <a:cubicBezTo>
                    <a:pt x="7501" y="2437"/>
                    <a:pt x="7697" y="2472"/>
                    <a:pt x="7892" y="2551"/>
                  </a:cubicBezTo>
                  <a:cubicBezTo>
                    <a:pt x="8557" y="2841"/>
                    <a:pt x="8962" y="3680"/>
                    <a:pt x="8702" y="4346"/>
                  </a:cubicBezTo>
                  <a:cubicBezTo>
                    <a:pt x="8680" y="4281"/>
                    <a:pt x="8627" y="4253"/>
                    <a:pt x="8570" y="4253"/>
                  </a:cubicBezTo>
                  <a:cubicBezTo>
                    <a:pt x="8473" y="4253"/>
                    <a:pt x="8365" y="4334"/>
                    <a:pt x="8384" y="4462"/>
                  </a:cubicBezTo>
                  <a:cubicBezTo>
                    <a:pt x="8412" y="4577"/>
                    <a:pt x="8441" y="4693"/>
                    <a:pt x="8470" y="4838"/>
                  </a:cubicBezTo>
                  <a:cubicBezTo>
                    <a:pt x="8470" y="4908"/>
                    <a:pt x="8534" y="4946"/>
                    <a:pt x="8604" y="4946"/>
                  </a:cubicBezTo>
                  <a:cubicBezTo>
                    <a:pt x="8649" y="4946"/>
                    <a:pt x="8697" y="4930"/>
                    <a:pt x="8731" y="4896"/>
                  </a:cubicBezTo>
                  <a:cubicBezTo>
                    <a:pt x="9425" y="4114"/>
                    <a:pt x="9107" y="2899"/>
                    <a:pt x="8239" y="2378"/>
                  </a:cubicBezTo>
                  <a:cubicBezTo>
                    <a:pt x="7941" y="2198"/>
                    <a:pt x="7630" y="2118"/>
                    <a:pt x="7321" y="2118"/>
                  </a:cubicBezTo>
                  <a:cubicBezTo>
                    <a:pt x="6638" y="2118"/>
                    <a:pt x="5968" y="2505"/>
                    <a:pt x="5489" y="3043"/>
                  </a:cubicBezTo>
                  <a:cubicBezTo>
                    <a:pt x="5374" y="1538"/>
                    <a:pt x="4418" y="120"/>
                    <a:pt x="2798" y="5"/>
                  </a:cubicBezTo>
                  <a:cubicBezTo>
                    <a:pt x="2751" y="2"/>
                    <a:pt x="2705" y="1"/>
                    <a:pt x="2659" y="1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0"/>
            <p:cNvSpPr/>
            <p:nvPr/>
          </p:nvSpPr>
          <p:spPr>
            <a:xfrm>
              <a:off x="-1868499" y="4410500"/>
              <a:ext cx="114165" cy="103236"/>
            </a:xfrm>
            <a:custGeom>
              <a:avLst/>
              <a:gdLst/>
              <a:ahLst/>
              <a:cxnLst/>
              <a:rect l="l" t="t" r="r" b="b"/>
              <a:pathLst>
                <a:path w="3301" h="2985" extrusionOk="0">
                  <a:moveTo>
                    <a:pt x="1368" y="0"/>
                  </a:moveTo>
                  <a:cubicBezTo>
                    <a:pt x="1045" y="0"/>
                    <a:pt x="728" y="123"/>
                    <a:pt x="493" y="402"/>
                  </a:cubicBezTo>
                  <a:cubicBezTo>
                    <a:pt x="1" y="923"/>
                    <a:pt x="1" y="1733"/>
                    <a:pt x="87" y="2399"/>
                  </a:cubicBezTo>
                  <a:cubicBezTo>
                    <a:pt x="99" y="2479"/>
                    <a:pt x="156" y="2514"/>
                    <a:pt x="219" y="2514"/>
                  </a:cubicBezTo>
                  <a:cubicBezTo>
                    <a:pt x="315" y="2514"/>
                    <a:pt x="423" y="2434"/>
                    <a:pt x="406" y="2312"/>
                  </a:cubicBezTo>
                  <a:cubicBezTo>
                    <a:pt x="301" y="1605"/>
                    <a:pt x="410" y="329"/>
                    <a:pt x="1311" y="329"/>
                  </a:cubicBezTo>
                  <a:cubicBezTo>
                    <a:pt x="1405" y="329"/>
                    <a:pt x="1509" y="343"/>
                    <a:pt x="1621" y="373"/>
                  </a:cubicBezTo>
                  <a:cubicBezTo>
                    <a:pt x="2718" y="633"/>
                    <a:pt x="2721" y="1812"/>
                    <a:pt x="2979" y="2651"/>
                  </a:cubicBezTo>
                  <a:lnTo>
                    <a:pt x="2979" y="2651"/>
                  </a:lnTo>
                  <a:cubicBezTo>
                    <a:pt x="2954" y="2577"/>
                    <a:pt x="2892" y="2544"/>
                    <a:pt x="2829" y="2544"/>
                  </a:cubicBezTo>
                  <a:cubicBezTo>
                    <a:pt x="2730" y="2544"/>
                    <a:pt x="2628" y="2624"/>
                    <a:pt x="2663" y="2746"/>
                  </a:cubicBezTo>
                  <a:cubicBezTo>
                    <a:pt x="2717" y="2916"/>
                    <a:pt x="2817" y="2985"/>
                    <a:pt x="2922" y="2985"/>
                  </a:cubicBezTo>
                  <a:cubicBezTo>
                    <a:pt x="3103" y="2985"/>
                    <a:pt x="3300" y="2782"/>
                    <a:pt x="3300" y="2544"/>
                  </a:cubicBezTo>
                  <a:cubicBezTo>
                    <a:pt x="3300" y="1791"/>
                    <a:pt x="2866" y="778"/>
                    <a:pt x="2258" y="315"/>
                  </a:cubicBezTo>
                  <a:cubicBezTo>
                    <a:pt x="2002" y="115"/>
                    <a:pt x="1682" y="0"/>
                    <a:pt x="1368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0"/>
            <p:cNvSpPr/>
            <p:nvPr/>
          </p:nvSpPr>
          <p:spPr>
            <a:xfrm>
              <a:off x="-2776375" y="4791862"/>
              <a:ext cx="1044052" cy="475371"/>
            </a:xfrm>
            <a:custGeom>
              <a:avLst/>
              <a:gdLst/>
              <a:ahLst/>
              <a:cxnLst/>
              <a:rect l="l" t="t" r="r" b="b"/>
              <a:pathLst>
                <a:path w="30188" h="13745" extrusionOk="0">
                  <a:moveTo>
                    <a:pt x="21109" y="1"/>
                  </a:moveTo>
                  <a:cubicBezTo>
                    <a:pt x="20359" y="1"/>
                    <a:pt x="19581" y="232"/>
                    <a:pt x="18929" y="605"/>
                  </a:cubicBezTo>
                  <a:cubicBezTo>
                    <a:pt x="17193" y="1560"/>
                    <a:pt x="15977" y="3354"/>
                    <a:pt x="15717" y="5322"/>
                  </a:cubicBezTo>
                  <a:cubicBezTo>
                    <a:pt x="15398" y="4367"/>
                    <a:pt x="15745" y="3325"/>
                    <a:pt x="15803" y="2312"/>
                  </a:cubicBezTo>
                  <a:cubicBezTo>
                    <a:pt x="15831" y="1333"/>
                    <a:pt x="15291" y="137"/>
                    <a:pt x="14340" y="137"/>
                  </a:cubicBezTo>
                  <a:cubicBezTo>
                    <a:pt x="14307" y="137"/>
                    <a:pt x="14274" y="139"/>
                    <a:pt x="14240" y="141"/>
                  </a:cubicBezTo>
                  <a:cubicBezTo>
                    <a:pt x="13575" y="170"/>
                    <a:pt x="13112" y="749"/>
                    <a:pt x="12764" y="1299"/>
                  </a:cubicBezTo>
                  <a:cubicBezTo>
                    <a:pt x="11549" y="3209"/>
                    <a:pt x="10767" y="5409"/>
                    <a:pt x="10507" y="7638"/>
                  </a:cubicBezTo>
                  <a:cubicBezTo>
                    <a:pt x="9060" y="6277"/>
                    <a:pt x="9031" y="3499"/>
                    <a:pt x="7121" y="2920"/>
                  </a:cubicBezTo>
                  <a:cubicBezTo>
                    <a:pt x="6934" y="2863"/>
                    <a:pt x="6745" y="2836"/>
                    <a:pt x="6558" y="2836"/>
                  </a:cubicBezTo>
                  <a:cubicBezTo>
                    <a:pt x="5411" y="2836"/>
                    <a:pt x="4318" y="3835"/>
                    <a:pt x="3995" y="5004"/>
                  </a:cubicBezTo>
                  <a:cubicBezTo>
                    <a:pt x="3590" y="6335"/>
                    <a:pt x="3908" y="7753"/>
                    <a:pt x="4226" y="9114"/>
                  </a:cubicBezTo>
                  <a:cubicBezTo>
                    <a:pt x="3937" y="8361"/>
                    <a:pt x="3619" y="7580"/>
                    <a:pt x="3011" y="7030"/>
                  </a:cubicBezTo>
                  <a:cubicBezTo>
                    <a:pt x="2659" y="6696"/>
                    <a:pt x="2158" y="6490"/>
                    <a:pt x="1670" y="6490"/>
                  </a:cubicBezTo>
                  <a:cubicBezTo>
                    <a:pt x="1354" y="6490"/>
                    <a:pt x="1044" y="6576"/>
                    <a:pt x="782" y="6769"/>
                  </a:cubicBezTo>
                  <a:cubicBezTo>
                    <a:pt x="1" y="7348"/>
                    <a:pt x="145" y="8564"/>
                    <a:pt x="493" y="9490"/>
                  </a:cubicBezTo>
                  <a:cubicBezTo>
                    <a:pt x="1014" y="10734"/>
                    <a:pt x="1853" y="11863"/>
                    <a:pt x="2461" y="13079"/>
                  </a:cubicBezTo>
                  <a:cubicBezTo>
                    <a:pt x="2577" y="13310"/>
                    <a:pt x="2692" y="13542"/>
                    <a:pt x="2808" y="13744"/>
                  </a:cubicBezTo>
                  <a:lnTo>
                    <a:pt x="28654" y="13744"/>
                  </a:lnTo>
                  <a:cubicBezTo>
                    <a:pt x="28856" y="13629"/>
                    <a:pt x="29030" y="13484"/>
                    <a:pt x="29204" y="13339"/>
                  </a:cubicBezTo>
                  <a:cubicBezTo>
                    <a:pt x="29841" y="12731"/>
                    <a:pt x="30188" y="11747"/>
                    <a:pt x="29754" y="10995"/>
                  </a:cubicBezTo>
                  <a:cubicBezTo>
                    <a:pt x="29406" y="10416"/>
                    <a:pt x="28712" y="10098"/>
                    <a:pt x="28046" y="10098"/>
                  </a:cubicBezTo>
                  <a:cubicBezTo>
                    <a:pt x="27380" y="10127"/>
                    <a:pt x="26715" y="10358"/>
                    <a:pt x="26136" y="10677"/>
                  </a:cubicBezTo>
                  <a:cubicBezTo>
                    <a:pt x="27091" y="9982"/>
                    <a:pt x="27872" y="8940"/>
                    <a:pt x="28046" y="7753"/>
                  </a:cubicBezTo>
                  <a:cubicBezTo>
                    <a:pt x="28220" y="6596"/>
                    <a:pt x="27670" y="5264"/>
                    <a:pt x="26599" y="4743"/>
                  </a:cubicBezTo>
                  <a:cubicBezTo>
                    <a:pt x="26317" y="4617"/>
                    <a:pt x="26009" y="4558"/>
                    <a:pt x="25701" y="4558"/>
                  </a:cubicBezTo>
                  <a:cubicBezTo>
                    <a:pt x="24805" y="4558"/>
                    <a:pt x="23905" y="5061"/>
                    <a:pt x="23647" y="5901"/>
                  </a:cubicBezTo>
                  <a:cubicBezTo>
                    <a:pt x="23878" y="4975"/>
                    <a:pt x="24110" y="4049"/>
                    <a:pt x="24052" y="3094"/>
                  </a:cubicBezTo>
                  <a:cubicBezTo>
                    <a:pt x="23994" y="2167"/>
                    <a:pt x="23647" y="1183"/>
                    <a:pt x="22894" y="576"/>
                  </a:cubicBezTo>
                  <a:cubicBezTo>
                    <a:pt x="22385" y="173"/>
                    <a:pt x="21757" y="1"/>
                    <a:pt x="21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" name="Google Shape;237;p20"/>
          <p:cNvSpPr/>
          <p:nvPr/>
        </p:nvSpPr>
        <p:spPr>
          <a:xfrm>
            <a:off x="-190720" y="519829"/>
            <a:ext cx="806843" cy="376153"/>
          </a:xfrm>
          <a:custGeom>
            <a:avLst/>
            <a:gdLst/>
            <a:ahLst/>
            <a:cxnLst/>
            <a:rect l="l" t="t" r="r" b="b"/>
            <a:pathLst>
              <a:path w="5170" h="2410" extrusionOk="0">
                <a:moveTo>
                  <a:pt x="2145" y="1"/>
                </a:moveTo>
                <a:cubicBezTo>
                  <a:pt x="1023" y="1"/>
                  <a:pt x="1089" y="2068"/>
                  <a:pt x="1089" y="2068"/>
                </a:cubicBezTo>
                <a:cubicBezTo>
                  <a:pt x="1089" y="2068"/>
                  <a:pt x="990" y="1376"/>
                  <a:pt x="704" y="1376"/>
                </a:cubicBezTo>
                <a:cubicBezTo>
                  <a:pt x="418" y="1376"/>
                  <a:pt x="682" y="2233"/>
                  <a:pt x="682" y="2233"/>
                </a:cubicBezTo>
                <a:cubicBezTo>
                  <a:pt x="682" y="2233"/>
                  <a:pt x="477" y="2139"/>
                  <a:pt x="291" y="2139"/>
                </a:cubicBezTo>
                <a:cubicBezTo>
                  <a:pt x="147" y="2139"/>
                  <a:pt x="15" y="2196"/>
                  <a:pt x="0" y="2398"/>
                </a:cubicBezTo>
                <a:lnTo>
                  <a:pt x="11" y="2409"/>
                </a:lnTo>
                <a:lnTo>
                  <a:pt x="5169" y="2409"/>
                </a:lnTo>
                <a:cubicBezTo>
                  <a:pt x="5169" y="2409"/>
                  <a:pt x="4726" y="2214"/>
                  <a:pt x="3998" y="2214"/>
                </a:cubicBezTo>
                <a:cubicBezTo>
                  <a:pt x="3916" y="2214"/>
                  <a:pt x="3829" y="2217"/>
                  <a:pt x="3739" y="2222"/>
                </a:cubicBezTo>
                <a:cubicBezTo>
                  <a:pt x="3739" y="2222"/>
                  <a:pt x="4223" y="1222"/>
                  <a:pt x="3739" y="1211"/>
                </a:cubicBezTo>
                <a:cubicBezTo>
                  <a:pt x="3733" y="1210"/>
                  <a:pt x="3727" y="1210"/>
                  <a:pt x="3721" y="1210"/>
                </a:cubicBezTo>
                <a:cubicBezTo>
                  <a:pt x="3249" y="1210"/>
                  <a:pt x="2992" y="2057"/>
                  <a:pt x="2992" y="2057"/>
                </a:cubicBezTo>
                <a:cubicBezTo>
                  <a:pt x="2992" y="2057"/>
                  <a:pt x="3278" y="1"/>
                  <a:pt x="214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3_1_1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22"/>
          <p:cNvGrpSpPr/>
          <p:nvPr/>
        </p:nvGrpSpPr>
        <p:grpSpPr>
          <a:xfrm flipH="1">
            <a:off x="-509014" y="4815792"/>
            <a:ext cx="9953550" cy="332883"/>
            <a:chOff x="-256456" y="4815792"/>
            <a:chExt cx="9953550" cy="332883"/>
          </a:xfrm>
        </p:grpSpPr>
        <p:sp>
          <p:nvSpPr>
            <p:cNvPr id="262" name="Google Shape;262;p22"/>
            <p:cNvSpPr/>
            <p:nvPr/>
          </p:nvSpPr>
          <p:spPr>
            <a:xfrm>
              <a:off x="3371320" y="4837421"/>
              <a:ext cx="2445959" cy="53368"/>
            </a:xfrm>
            <a:custGeom>
              <a:avLst/>
              <a:gdLst/>
              <a:ahLst/>
              <a:cxnLst/>
              <a:rect l="l" t="t" r="r" b="b"/>
              <a:pathLst>
                <a:path w="34961" h="763" extrusionOk="0">
                  <a:moveTo>
                    <a:pt x="17241" y="0"/>
                  </a:moveTo>
                  <a:cubicBezTo>
                    <a:pt x="12062" y="0"/>
                    <a:pt x="6133" y="191"/>
                    <a:pt x="0" y="763"/>
                  </a:cubicBezTo>
                  <a:lnTo>
                    <a:pt x="34960" y="763"/>
                  </a:lnTo>
                  <a:cubicBezTo>
                    <a:pt x="34960" y="763"/>
                    <a:pt x="27600" y="0"/>
                    <a:pt x="17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2"/>
            <p:cNvSpPr/>
            <p:nvPr/>
          </p:nvSpPr>
          <p:spPr>
            <a:xfrm flipH="1">
              <a:off x="-11" y="4885875"/>
              <a:ext cx="9144000" cy="26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2"/>
            <p:cNvSpPr/>
            <p:nvPr/>
          </p:nvSpPr>
          <p:spPr>
            <a:xfrm>
              <a:off x="-256456" y="4815792"/>
              <a:ext cx="4600375" cy="247475"/>
            </a:xfrm>
            <a:custGeom>
              <a:avLst/>
              <a:gdLst/>
              <a:ahLst/>
              <a:cxnLst/>
              <a:rect l="l" t="t" r="r" b="b"/>
              <a:pathLst>
                <a:path w="184015" h="9899" extrusionOk="0">
                  <a:moveTo>
                    <a:pt x="11057" y="6304"/>
                  </a:moveTo>
                  <a:cubicBezTo>
                    <a:pt x="-7993" y="5352"/>
                    <a:pt x="3482" y="4989"/>
                    <a:pt x="3437" y="4127"/>
                  </a:cubicBezTo>
                  <a:cubicBezTo>
                    <a:pt x="3392" y="3265"/>
                    <a:pt x="2802" y="1814"/>
                    <a:pt x="10785" y="1134"/>
                  </a:cubicBezTo>
                  <a:cubicBezTo>
                    <a:pt x="18768" y="454"/>
                    <a:pt x="34280" y="-46"/>
                    <a:pt x="51334" y="45"/>
                  </a:cubicBezTo>
                  <a:cubicBezTo>
                    <a:pt x="68388" y="136"/>
                    <a:pt x="93879" y="907"/>
                    <a:pt x="113110" y="1678"/>
                  </a:cubicBezTo>
                  <a:cubicBezTo>
                    <a:pt x="132342" y="2449"/>
                    <a:pt x="155384" y="4128"/>
                    <a:pt x="166723" y="4672"/>
                  </a:cubicBezTo>
                  <a:cubicBezTo>
                    <a:pt x="178062" y="5216"/>
                    <a:pt x="189310" y="4082"/>
                    <a:pt x="181146" y="4944"/>
                  </a:cubicBezTo>
                  <a:cubicBezTo>
                    <a:pt x="172982" y="5806"/>
                    <a:pt x="146085" y="9615"/>
                    <a:pt x="117737" y="9842"/>
                  </a:cubicBezTo>
                  <a:cubicBezTo>
                    <a:pt x="89389" y="10069"/>
                    <a:pt x="30107" y="7257"/>
                    <a:pt x="11057" y="63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65" name="Google Shape;265;p22"/>
            <p:cNvSpPr/>
            <p:nvPr/>
          </p:nvSpPr>
          <p:spPr>
            <a:xfrm flipH="1">
              <a:off x="5096719" y="4815792"/>
              <a:ext cx="4600375" cy="247475"/>
            </a:xfrm>
            <a:custGeom>
              <a:avLst/>
              <a:gdLst/>
              <a:ahLst/>
              <a:cxnLst/>
              <a:rect l="l" t="t" r="r" b="b"/>
              <a:pathLst>
                <a:path w="184015" h="9899" extrusionOk="0">
                  <a:moveTo>
                    <a:pt x="11057" y="6304"/>
                  </a:moveTo>
                  <a:cubicBezTo>
                    <a:pt x="-7993" y="5352"/>
                    <a:pt x="3482" y="4989"/>
                    <a:pt x="3437" y="4127"/>
                  </a:cubicBezTo>
                  <a:cubicBezTo>
                    <a:pt x="3392" y="3265"/>
                    <a:pt x="2802" y="1814"/>
                    <a:pt x="10785" y="1134"/>
                  </a:cubicBezTo>
                  <a:cubicBezTo>
                    <a:pt x="18768" y="454"/>
                    <a:pt x="34280" y="-46"/>
                    <a:pt x="51334" y="45"/>
                  </a:cubicBezTo>
                  <a:cubicBezTo>
                    <a:pt x="68388" y="136"/>
                    <a:pt x="93879" y="907"/>
                    <a:pt x="113110" y="1678"/>
                  </a:cubicBezTo>
                  <a:cubicBezTo>
                    <a:pt x="132342" y="2449"/>
                    <a:pt x="155384" y="4128"/>
                    <a:pt x="166723" y="4672"/>
                  </a:cubicBezTo>
                  <a:cubicBezTo>
                    <a:pt x="178062" y="5216"/>
                    <a:pt x="189310" y="4082"/>
                    <a:pt x="181146" y="4944"/>
                  </a:cubicBezTo>
                  <a:cubicBezTo>
                    <a:pt x="172982" y="5806"/>
                    <a:pt x="146085" y="9615"/>
                    <a:pt x="117737" y="9842"/>
                  </a:cubicBezTo>
                  <a:cubicBezTo>
                    <a:pt x="89389" y="10069"/>
                    <a:pt x="30107" y="7257"/>
                    <a:pt x="11057" y="63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266" name="Google Shape;266;p22"/>
          <p:cNvSpPr/>
          <p:nvPr/>
        </p:nvSpPr>
        <p:spPr>
          <a:xfrm flipH="1">
            <a:off x="5" y="1833438"/>
            <a:ext cx="704050" cy="403400"/>
          </a:xfrm>
          <a:custGeom>
            <a:avLst/>
            <a:gdLst/>
            <a:ahLst/>
            <a:cxnLst/>
            <a:rect l="l" t="t" r="r" b="b"/>
            <a:pathLst>
              <a:path w="28162" h="16136" extrusionOk="0">
                <a:moveTo>
                  <a:pt x="28162" y="14718"/>
                </a:moveTo>
                <a:cubicBezTo>
                  <a:pt x="28132" y="14725"/>
                  <a:pt x="28103" y="14733"/>
                  <a:pt x="28073" y="14740"/>
                </a:cubicBezTo>
                <a:lnTo>
                  <a:pt x="28073" y="14740"/>
                </a:lnTo>
                <a:cubicBezTo>
                  <a:pt x="28103" y="14742"/>
                  <a:pt x="28132" y="14744"/>
                  <a:pt x="28162" y="14747"/>
                </a:cubicBezTo>
                <a:lnTo>
                  <a:pt x="28162" y="14718"/>
                </a:lnTo>
                <a:close/>
                <a:moveTo>
                  <a:pt x="13091" y="1"/>
                </a:moveTo>
                <a:cubicBezTo>
                  <a:pt x="11144" y="1"/>
                  <a:pt x="9281" y="1623"/>
                  <a:pt x="8568" y="3517"/>
                </a:cubicBezTo>
                <a:cubicBezTo>
                  <a:pt x="7757" y="5775"/>
                  <a:pt x="8134" y="8264"/>
                  <a:pt x="8510" y="10608"/>
                </a:cubicBezTo>
                <a:cubicBezTo>
                  <a:pt x="8049" y="9989"/>
                  <a:pt x="7281" y="9678"/>
                  <a:pt x="6515" y="9678"/>
                </a:cubicBezTo>
                <a:cubicBezTo>
                  <a:pt x="5740" y="9678"/>
                  <a:pt x="4967" y="9996"/>
                  <a:pt x="4516" y="10637"/>
                </a:cubicBezTo>
                <a:cubicBezTo>
                  <a:pt x="3647" y="11910"/>
                  <a:pt x="4342" y="13965"/>
                  <a:pt x="5818" y="14399"/>
                </a:cubicBezTo>
                <a:cubicBezTo>
                  <a:pt x="3879" y="14978"/>
                  <a:pt x="1940" y="15557"/>
                  <a:pt x="1" y="16136"/>
                </a:cubicBezTo>
                <a:cubicBezTo>
                  <a:pt x="4082" y="15933"/>
                  <a:pt x="8163" y="15702"/>
                  <a:pt x="12243" y="15499"/>
                </a:cubicBezTo>
                <a:cubicBezTo>
                  <a:pt x="13149" y="15452"/>
                  <a:pt x="14040" y="15435"/>
                  <a:pt x="14922" y="15435"/>
                </a:cubicBezTo>
                <a:cubicBezTo>
                  <a:pt x="16820" y="15435"/>
                  <a:pt x="18672" y="15511"/>
                  <a:pt x="20524" y="15511"/>
                </a:cubicBezTo>
                <a:cubicBezTo>
                  <a:pt x="23007" y="15511"/>
                  <a:pt x="25488" y="15375"/>
                  <a:pt x="28073" y="14740"/>
                </a:cubicBezTo>
                <a:lnTo>
                  <a:pt x="28073" y="14740"/>
                </a:lnTo>
                <a:cubicBezTo>
                  <a:pt x="26798" y="14641"/>
                  <a:pt x="25503" y="14563"/>
                  <a:pt x="24204" y="14468"/>
                </a:cubicBezTo>
                <a:lnTo>
                  <a:pt x="24204" y="14468"/>
                </a:lnTo>
                <a:cubicBezTo>
                  <a:pt x="24890" y="14354"/>
                  <a:pt x="25493" y="13633"/>
                  <a:pt x="25470" y="12894"/>
                </a:cubicBezTo>
                <a:cubicBezTo>
                  <a:pt x="25412" y="11997"/>
                  <a:pt x="24573" y="11245"/>
                  <a:pt x="23676" y="11042"/>
                </a:cubicBezTo>
                <a:cubicBezTo>
                  <a:pt x="23462" y="10994"/>
                  <a:pt x="23245" y="10972"/>
                  <a:pt x="23027" y="10972"/>
                </a:cubicBezTo>
                <a:cubicBezTo>
                  <a:pt x="22755" y="10972"/>
                  <a:pt x="22481" y="11006"/>
                  <a:pt x="22212" y="11067"/>
                </a:cubicBezTo>
                <a:lnTo>
                  <a:pt x="22212" y="11067"/>
                </a:lnTo>
                <a:cubicBezTo>
                  <a:pt x="23304" y="10391"/>
                  <a:pt x="24030" y="9073"/>
                  <a:pt x="23878" y="7772"/>
                </a:cubicBezTo>
                <a:cubicBezTo>
                  <a:pt x="23687" y="6159"/>
                  <a:pt x="22128" y="4805"/>
                  <a:pt x="20493" y="4805"/>
                </a:cubicBezTo>
                <a:cubicBezTo>
                  <a:pt x="20396" y="4805"/>
                  <a:pt x="20300" y="4810"/>
                  <a:pt x="20203" y="4819"/>
                </a:cubicBezTo>
                <a:cubicBezTo>
                  <a:pt x="18809" y="4959"/>
                  <a:pt x="17620" y="6086"/>
                  <a:pt x="17265" y="7424"/>
                </a:cubicBezTo>
                <a:lnTo>
                  <a:pt x="17265" y="7424"/>
                </a:lnTo>
                <a:cubicBezTo>
                  <a:pt x="17374" y="6162"/>
                  <a:pt x="17396" y="4894"/>
                  <a:pt x="17077" y="3662"/>
                </a:cubicBezTo>
                <a:cubicBezTo>
                  <a:pt x="16701" y="2099"/>
                  <a:pt x="15659" y="623"/>
                  <a:pt x="14125" y="160"/>
                </a:cubicBezTo>
                <a:cubicBezTo>
                  <a:pt x="13782" y="51"/>
                  <a:pt x="13435" y="1"/>
                  <a:pt x="130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2"/>
          <p:cNvSpPr/>
          <p:nvPr/>
        </p:nvSpPr>
        <p:spPr>
          <a:xfrm>
            <a:off x="8424003" y="279527"/>
            <a:ext cx="591670" cy="259976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8" name="Google Shape;268;p22"/>
          <p:cNvGrpSpPr/>
          <p:nvPr/>
        </p:nvGrpSpPr>
        <p:grpSpPr>
          <a:xfrm>
            <a:off x="-854528" y="4054997"/>
            <a:ext cx="2299456" cy="1098008"/>
            <a:chOff x="-2776375" y="4231975"/>
            <a:chExt cx="2168071" cy="1035270"/>
          </a:xfrm>
        </p:grpSpPr>
        <p:sp>
          <p:nvSpPr>
            <p:cNvPr id="269" name="Google Shape;269;p22"/>
            <p:cNvSpPr/>
            <p:nvPr/>
          </p:nvSpPr>
          <p:spPr>
            <a:xfrm>
              <a:off x="-2737537" y="4231975"/>
              <a:ext cx="1313538" cy="871334"/>
            </a:xfrm>
            <a:custGeom>
              <a:avLst/>
              <a:gdLst/>
              <a:ahLst/>
              <a:cxnLst/>
              <a:rect l="l" t="t" r="r" b="b"/>
              <a:pathLst>
                <a:path w="37980" h="25194" extrusionOk="0">
                  <a:moveTo>
                    <a:pt x="19805" y="1"/>
                  </a:moveTo>
                  <a:cubicBezTo>
                    <a:pt x="19007" y="1"/>
                    <a:pt x="18189" y="500"/>
                    <a:pt x="17777" y="1194"/>
                  </a:cubicBezTo>
                  <a:cubicBezTo>
                    <a:pt x="17227" y="2149"/>
                    <a:pt x="17227" y="3306"/>
                    <a:pt x="17372" y="4406"/>
                  </a:cubicBezTo>
                  <a:cubicBezTo>
                    <a:pt x="17517" y="5477"/>
                    <a:pt x="17806" y="6548"/>
                    <a:pt x="17719" y="7648"/>
                  </a:cubicBezTo>
                  <a:cubicBezTo>
                    <a:pt x="17347" y="5929"/>
                    <a:pt x="15671" y="4579"/>
                    <a:pt x="13897" y="4579"/>
                  </a:cubicBezTo>
                  <a:cubicBezTo>
                    <a:pt x="13879" y="4579"/>
                    <a:pt x="13860" y="4579"/>
                    <a:pt x="13841" y="4580"/>
                  </a:cubicBezTo>
                  <a:cubicBezTo>
                    <a:pt x="12047" y="4609"/>
                    <a:pt x="10397" y="5998"/>
                    <a:pt x="10050" y="7763"/>
                  </a:cubicBezTo>
                  <a:cubicBezTo>
                    <a:pt x="9702" y="7098"/>
                    <a:pt x="9615" y="6316"/>
                    <a:pt x="9384" y="5593"/>
                  </a:cubicBezTo>
                  <a:cubicBezTo>
                    <a:pt x="9123" y="4869"/>
                    <a:pt x="8602" y="4175"/>
                    <a:pt x="7850" y="4059"/>
                  </a:cubicBezTo>
                  <a:cubicBezTo>
                    <a:pt x="7804" y="4054"/>
                    <a:pt x="7759" y="4052"/>
                    <a:pt x="7713" y="4052"/>
                  </a:cubicBezTo>
                  <a:cubicBezTo>
                    <a:pt x="7181" y="4052"/>
                    <a:pt x="6665" y="4356"/>
                    <a:pt x="6345" y="4782"/>
                  </a:cubicBezTo>
                  <a:cubicBezTo>
                    <a:pt x="5998" y="5245"/>
                    <a:pt x="5853" y="5824"/>
                    <a:pt x="5824" y="6403"/>
                  </a:cubicBezTo>
                  <a:cubicBezTo>
                    <a:pt x="5679" y="8342"/>
                    <a:pt x="6605" y="10339"/>
                    <a:pt x="8197" y="11439"/>
                  </a:cubicBezTo>
                  <a:cubicBezTo>
                    <a:pt x="7358" y="11034"/>
                    <a:pt x="6634" y="10368"/>
                    <a:pt x="5795" y="9992"/>
                  </a:cubicBezTo>
                  <a:lnTo>
                    <a:pt x="5795" y="9963"/>
                  </a:lnTo>
                  <a:cubicBezTo>
                    <a:pt x="5475" y="9822"/>
                    <a:pt x="5170" y="9756"/>
                    <a:pt x="4882" y="9756"/>
                  </a:cubicBezTo>
                  <a:cubicBezTo>
                    <a:pt x="838" y="9756"/>
                    <a:pt x="0" y="22721"/>
                    <a:pt x="5592" y="24666"/>
                  </a:cubicBezTo>
                  <a:cubicBezTo>
                    <a:pt x="6895" y="25100"/>
                    <a:pt x="8255" y="25158"/>
                    <a:pt x="9615" y="25187"/>
                  </a:cubicBezTo>
                  <a:cubicBezTo>
                    <a:pt x="9856" y="25192"/>
                    <a:pt x="10097" y="25194"/>
                    <a:pt x="10337" y="25194"/>
                  </a:cubicBezTo>
                  <a:cubicBezTo>
                    <a:pt x="14516" y="25194"/>
                    <a:pt x="18624" y="24516"/>
                    <a:pt x="22784" y="24434"/>
                  </a:cubicBezTo>
                  <a:cubicBezTo>
                    <a:pt x="26634" y="24348"/>
                    <a:pt x="30049" y="24058"/>
                    <a:pt x="33580" y="22235"/>
                  </a:cubicBezTo>
                  <a:cubicBezTo>
                    <a:pt x="34969" y="21540"/>
                    <a:pt x="36300" y="20643"/>
                    <a:pt x="37111" y="19283"/>
                  </a:cubicBezTo>
                  <a:cubicBezTo>
                    <a:pt x="37892" y="17951"/>
                    <a:pt x="37979" y="16099"/>
                    <a:pt x="36937" y="14941"/>
                  </a:cubicBezTo>
                  <a:cubicBezTo>
                    <a:pt x="36465" y="14402"/>
                    <a:pt x="35730" y="14126"/>
                    <a:pt x="35011" y="14126"/>
                  </a:cubicBezTo>
                  <a:cubicBezTo>
                    <a:pt x="34775" y="14126"/>
                    <a:pt x="34541" y="14156"/>
                    <a:pt x="34319" y="14216"/>
                  </a:cubicBezTo>
                  <a:lnTo>
                    <a:pt x="34319" y="14216"/>
                  </a:lnTo>
                  <a:cubicBezTo>
                    <a:pt x="36212" y="11811"/>
                    <a:pt x="34086" y="7545"/>
                    <a:pt x="31378" y="7545"/>
                  </a:cubicBezTo>
                  <a:cubicBezTo>
                    <a:pt x="30665" y="7545"/>
                    <a:pt x="29912" y="7841"/>
                    <a:pt x="29181" y="8545"/>
                  </a:cubicBezTo>
                  <a:cubicBezTo>
                    <a:pt x="30194" y="7561"/>
                    <a:pt x="31004" y="6345"/>
                    <a:pt x="31525" y="5014"/>
                  </a:cubicBezTo>
                  <a:cubicBezTo>
                    <a:pt x="31785" y="4319"/>
                    <a:pt x="31959" y="3509"/>
                    <a:pt x="31554" y="2872"/>
                  </a:cubicBezTo>
                  <a:cubicBezTo>
                    <a:pt x="31223" y="2375"/>
                    <a:pt x="30634" y="2183"/>
                    <a:pt x="30011" y="2183"/>
                  </a:cubicBezTo>
                  <a:cubicBezTo>
                    <a:pt x="29654" y="2183"/>
                    <a:pt x="29286" y="2246"/>
                    <a:pt x="28949" y="2351"/>
                  </a:cubicBezTo>
                  <a:cubicBezTo>
                    <a:pt x="27605" y="2823"/>
                    <a:pt x="26500" y="3889"/>
                    <a:pt x="25885" y="5182"/>
                  </a:cubicBezTo>
                  <a:lnTo>
                    <a:pt x="25885" y="5182"/>
                  </a:lnTo>
                  <a:cubicBezTo>
                    <a:pt x="25831" y="5042"/>
                    <a:pt x="25763" y="4908"/>
                    <a:pt x="25679" y="4782"/>
                  </a:cubicBezTo>
                  <a:cubicBezTo>
                    <a:pt x="25272" y="4119"/>
                    <a:pt x="24501" y="3740"/>
                    <a:pt x="23729" y="3740"/>
                  </a:cubicBezTo>
                  <a:cubicBezTo>
                    <a:pt x="23457" y="3740"/>
                    <a:pt x="23185" y="3787"/>
                    <a:pt x="22929" y="3885"/>
                  </a:cubicBezTo>
                  <a:cubicBezTo>
                    <a:pt x="22462" y="4069"/>
                    <a:pt x="22072" y="4426"/>
                    <a:pt x="21818" y="4864"/>
                  </a:cubicBezTo>
                  <a:lnTo>
                    <a:pt x="21818" y="4864"/>
                  </a:lnTo>
                  <a:cubicBezTo>
                    <a:pt x="21976" y="3768"/>
                    <a:pt x="22010" y="2671"/>
                    <a:pt x="21656" y="1628"/>
                  </a:cubicBezTo>
                  <a:cubicBezTo>
                    <a:pt x="21453" y="1049"/>
                    <a:pt x="21106" y="470"/>
                    <a:pt x="20585" y="181"/>
                  </a:cubicBezTo>
                  <a:cubicBezTo>
                    <a:pt x="20338" y="57"/>
                    <a:pt x="20072" y="1"/>
                    <a:pt x="198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2"/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2"/>
            <p:cNvSpPr/>
            <p:nvPr/>
          </p:nvSpPr>
          <p:spPr>
            <a:xfrm>
              <a:off x="-1558208" y="4804762"/>
              <a:ext cx="366393" cy="196581"/>
            </a:xfrm>
            <a:custGeom>
              <a:avLst/>
              <a:gdLst/>
              <a:ahLst/>
              <a:cxnLst/>
              <a:rect l="l" t="t" r="r" b="b"/>
              <a:pathLst>
                <a:path w="10594" h="5684" extrusionOk="0">
                  <a:moveTo>
                    <a:pt x="5297" y="0"/>
                  </a:moveTo>
                  <a:cubicBezTo>
                    <a:pt x="3908" y="0"/>
                    <a:pt x="3069" y="1129"/>
                    <a:pt x="2808" y="2373"/>
                  </a:cubicBezTo>
                  <a:cubicBezTo>
                    <a:pt x="2549" y="2114"/>
                    <a:pt x="2201" y="1977"/>
                    <a:pt x="1847" y="1977"/>
                  </a:cubicBezTo>
                  <a:cubicBezTo>
                    <a:pt x="1449" y="1977"/>
                    <a:pt x="1044" y="2150"/>
                    <a:pt x="753" y="2518"/>
                  </a:cubicBezTo>
                  <a:cubicBezTo>
                    <a:pt x="1" y="3444"/>
                    <a:pt x="117" y="4747"/>
                    <a:pt x="869" y="5615"/>
                  </a:cubicBezTo>
                  <a:cubicBezTo>
                    <a:pt x="911" y="5663"/>
                    <a:pt x="959" y="5684"/>
                    <a:pt x="1006" y="5684"/>
                  </a:cubicBezTo>
                  <a:cubicBezTo>
                    <a:pt x="1155" y="5684"/>
                    <a:pt x="1291" y="5479"/>
                    <a:pt x="1159" y="5325"/>
                  </a:cubicBezTo>
                  <a:cubicBezTo>
                    <a:pt x="695" y="4776"/>
                    <a:pt x="522" y="4023"/>
                    <a:pt x="753" y="3357"/>
                  </a:cubicBezTo>
                  <a:cubicBezTo>
                    <a:pt x="927" y="2865"/>
                    <a:pt x="1274" y="2402"/>
                    <a:pt x="1824" y="2373"/>
                  </a:cubicBezTo>
                  <a:cubicBezTo>
                    <a:pt x="1846" y="2372"/>
                    <a:pt x="1868" y="2371"/>
                    <a:pt x="1889" y="2371"/>
                  </a:cubicBezTo>
                  <a:cubicBezTo>
                    <a:pt x="2290" y="2371"/>
                    <a:pt x="2586" y="2624"/>
                    <a:pt x="2750" y="2981"/>
                  </a:cubicBezTo>
                  <a:cubicBezTo>
                    <a:pt x="2750" y="2981"/>
                    <a:pt x="2750" y="3010"/>
                    <a:pt x="2721" y="3039"/>
                  </a:cubicBezTo>
                  <a:cubicBezTo>
                    <a:pt x="2721" y="3126"/>
                    <a:pt x="2779" y="3184"/>
                    <a:pt x="2837" y="3213"/>
                  </a:cubicBezTo>
                  <a:cubicBezTo>
                    <a:pt x="2837" y="3242"/>
                    <a:pt x="2837" y="3242"/>
                    <a:pt x="2837" y="3242"/>
                  </a:cubicBezTo>
                  <a:cubicBezTo>
                    <a:pt x="2860" y="3344"/>
                    <a:pt x="2932" y="3388"/>
                    <a:pt x="3010" y="3388"/>
                  </a:cubicBezTo>
                  <a:cubicBezTo>
                    <a:pt x="3129" y="3388"/>
                    <a:pt x="3260" y="3284"/>
                    <a:pt x="3242" y="3126"/>
                  </a:cubicBezTo>
                  <a:cubicBezTo>
                    <a:pt x="3213" y="3039"/>
                    <a:pt x="3185" y="2952"/>
                    <a:pt x="3156" y="2894"/>
                  </a:cubicBezTo>
                  <a:cubicBezTo>
                    <a:pt x="3242" y="1968"/>
                    <a:pt x="3648" y="955"/>
                    <a:pt x="4574" y="579"/>
                  </a:cubicBezTo>
                  <a:cubicBezTo>
                    <a:pt x="4791" y="482"/>
                    <a:pt x="5024" y="436"/>
                    <a:pt x="5259" y="436"/>
                  </a:cubicBezTo>
                  <a:cubicBezTo>
                    <a:pt x="5587" y="436"/>
                    <a:pt x="5920" y="526"/>
                    <a:pt x="6223" y="695"/>
                  </a:cubicBezTo>
                  <a:cubicBezTo>
                    <a:pt x="6571" y="868"/>
                    <a:pt x="7555" y="1708"/>
                    <a:pt x="7179" y="2171"/>
                  </a:cubicBezTo>
                  <a:cubicBezTo>
                    <a:pt x="7092" y="2286"/>
                    <a:pt x="7150" y="2431"/>
                    <a:pt x="7236" y="2489"/>
                  </a:cubicBezTo>
                  <a:cubicBezTo>
                    <a:pt x="7254" y="2596"/>
                    <a:pt x="7350" y="2671"/>
                    <a:pt x="7447" y="2671"/>
                  </a:cubicBezTo>
                  <a:cubicBezTo>
                    <a:pt x="7507" y="2671"/>
                    <a:pt x="7569" y="2642"/>
                    <a:pt x="7613" y="2576"/>
                  </a:cubicBezTo>
                  <a:cubicBezTo>
                    <a:pt x="7862" y="2127"/>
                    <a:pt x="8326" y="1829"/>
                    <a:pt x="8839" y="1829"/>
                  </a:cubicBezTo>
                  <a:cubicBezTo>
                    <a:pt x="8921" y="1829"/>
                    <a:pt x="9005" y="1836"/>
                    <a:pt x="9089" y="1852"/>
                  </a:cubicBezTo>
                  <a:cubicBezTo>
                    <a:pt x="9436" y="1910"/>
                    <a:pt x="9783" y="2055"/>
                    <a:pt x="9957" y="2373"/>
                  </a:cubicBezTo>
                  <a:cubicBezTo>
                    <a:pt x="10160" y="2750"/>
                    <a:pt x="10015" y="3184"/>
                    <a:pt x="9870" y="3560"/>
                  </a:cubicBezTo>
                  <a:cubicBezTo>
                    <a:pt x="9817" y="3703"/>
                    <a:pt x="9940" y="3802"/>
                    <a:pt x="10069" y="3802"/>
                  </a:cubicBezTo>
                  <a:cubicBezTo>
                    <a:pt x="10149" y="3802"/>
                    <a:pt x="10231" y="3764"/>
                    <a:pt x="10275" y="3676"/>
                  </a:cubicBezTo>
                  <a:cubicBezTo>
                    <a:pt x="10420" y="3242"/>
                    <a:pt x="10594" y="2663"/>
                    <a:pt x="10420" y="2200"/>
                  </a:cubicBezTo>
                  <a:cubicBezTo>
                    <a:pt x="10247" y="1823"/>
                    <a:pt x="9783" y="1621"/>
                    <a:pt x="9407" y="1505"/>
                  </a:cubicBezTo>
                  <a:cubicBezTo>
                    <a:pt x="9223" y="1444"/>
                    <a:pt x="9033" y="1414"/>
                    <a:pt x="8846" y="1414"/>
                  </a:cubicBezTo>
                  <a:cubicBezTo>
                    <a:pt x="8414" y="1414"/>
                    <a:pt x="7993" y="1570"/>
                    <a:pt x="7671" y="1852"/>
                  </a:cubicBezTo>
                  <a:cubicBezTo>
                    <a:pt x="7642" y="897"/>
                    <a:pt x="6079" y="29"/>
                    <a:pt x="5297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2"/>
            <p:cNvSpPr/>
            <p:nvPr/>
          </p:nvSpPr>
          <p:spPr>
            <a:xfrm>
              <a:off x="-2191449" y="4482297"/>
              <a:ext cx="325998" cy="171092"/>
            </a:xfrm>
            <a:custGeom>
              <a:avLst/>
              <a:gdLst/>
              <a:ahLst/>
              <a:cxnLst/>
              <a:rect l="l" t="t" r="r" b="b"/>
              <a:pathLst>
                <a:path w="9426" h="4947" extrusionOk="0">
                  <a:moveTo>
                    <a:pt x="2659" y="1"/>
                  </a:moveTo>
                  <a:cubicBezTo>
                    <a:pt x="1162" y="1"/>
                    <a:pt x="1" y="1353"/>
                    <a:pt x="337" y="2841"/>
                  </a:cubicBezTo>
                  <a:cubicBezTo>
                    <a:pt x="361" y="2921"/>
                    <a:pt x="420" y="2956"/>
                    <a:pt x="482" y="2956"/>
                  </a:cubicBezTo>
                  <a:cubicBezTo>
                    <a:pt x="575" y="2956"/>
                    <a:pt x="673" y="2876"/>
                    <a:pt x="656" y="2754"/>
                  </a:cubicBezTo>
                  <a:cubicBezTo>
                    <a:pt x="352" y="1436"/>
                    <a:pt x="1423" y="341"/>
                    <a:pt x="2666" y="341"/>
                  </a:cubicBezTo>
                  <a:cubicBezTo>
                    <a:pt x="2842" y="341"/>
                    <a:pt x="3023" y="363"/>
                    <a:pt x="3203" y="410"/>
                  </a:cubicBezTo>
                  <a:cubicBezTo>
                    <a:pt x="4592" y="757"/>
                    <a:pt x="5229" y="2117"/>
                    <a:pt x="5171" y="3449"/>
                  </a:cubicBezTo>
                  <a:cubicBezTo>
                    <a:pt x="5142" y="3478"/>
                    <a:pt x="5113" y="3536"/>
                    <a:pt x="5084" y="3564"/>
                  </a:cubicBezTo>
                  <a:cubicBezTo>
                    <a:pt x="5017" y="3676"/>
                    <a:pt x="5140" y="3805"/>
                    <a:pt x="5252" y="3805"/>
                  </a:cubicBezTo>
                  <a:cubicBezTo>
                    <a:pt x="5286" y="3805"/>
                    <a:pt x="5318" y="3794"/>
                    <a:pt x="5345" y="3767"/>
                  </a:cubicBezTo>
                  <a:cubicBezTo>
                    <a:pt x="5402" y="3738"/>
                    <a:pt x="5460" y="3709"/>
                    <a:pt x="5489" y="3622"/>
                  </a:cubicBezTo>
                  <a:cubicBezTo>
                    <a:pt x="5489" y="3593"/>
                    <a:pt x="5489" y="3564"/>
                    <a:pt x="5489" y="3536"/>
                  </a:cubicBezTo>
                  <a:cubicBezTo>
                    <a:pt x="5901" y="2941"/>
                    <a:pt x="6583" y="2437"/>
                    <a:pt x="7309" y="2437"/>
                  </a:cubicBezTo>
                  <a:cubicBezTo>
                    <a:pt x="7501" y="2437"/>
                    <a:pt x="7697" y="2472"/>
                    <a:pt x="7892" y="2551"/>
                  </a:cubicBezTo>
                  <a:cubicBezTo>
                    <a:pt x="8557" y="2841"/>
                    <a:pt x="8962" y="3680"/>
                    <a:pt x="8702" y="4346"/>
                  </a:cubicBezTo>
                  <a:cubicBezTo>
                    <a:pt x="8680" y="4281"/>
                    <a:pt x="8627" y="4253"/>
                    <a:pt x="8570" y="4253"/>
                  </a:cubicBezTo>
                  <a:cubicBezTo>
                    <a:pt x="8473" y="4253"/>
                    <a:pt x="8365" y="4334"/>
                    <a:pt x="8384" y="4462"/>
                  </a:cubicBezTo>
                  <a:cubicBezTo>
                    <a:pt x="8412" y="4577"/>
                    <a:pt x="8441" y="4693"/>
                    <a:pt x="8470" y="4838"/>
                  </a:cubicBezTo>
                  <a:cubicBezTo>
                    <a:pt x="8470" y="4908"/>
                    <a:pt x="8534" y="4946"/>
                    <a:pt x="8604" y="4946"/>
                  </a:cubicBezTo>
                  <a:cubicBezTo>
                    <a:pt x="8649" y="4946"/>
                    <a:pt x="8697" y="4930"/>
                    <a:pt x="8731" y="4896"/>
                  </a:cubicBezTo>
                  <a:cubicBezTo>
                    <a:pt x="9425" y="4114"/>
                    <a:pt x="9107" y="2899"/>
                    <a:pt x="8239" y="2378"/>
                  </a:cubicBezTo>
                  <a:cubicBezTo>
                    <a:pt x="7941" y="2198"/>
                    <a:pt x="7630" y="2118"/>
                    <a:pt x="7321" y="2118"/>
                  </a:cubicBezTo>
                  <a:cubicBezTo>
                    <a:pt x="6638" y="2118"/>
                    <a:pt x="5968" y="2505"/>
                    <a:pt x="5489" y="3043"/>
                  </a:cubicBezTo>
                  <a:cubicBezTo>
                    <a:pt x="5374" y="1538"/>
                    <a:pt x="4418" y="120"/>
                    <a:pt x="2798" y="5"/>
                  </a:cubicBezTo>
                  <a:cubicBezTo>
                    <a:pt x="2751" y="2"/>
                    <a:pt x="2705" y="1"/>
                    <a:pt x="2659" y="1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2"/>
            <p:cNvSpPr/>
            <p:nvPr/>
          </p:nvSpPr>
          <p:spPr>
            <a:xfrm>
              <a:off x="-1868499" y="4410500"/>
              <a:ext cx="114165" cy="103236"/>
            </a:xfrm>
            <a:custGeom>
              <a:avLst/>
              <a:gdLst/>
              <a:ahLst/>
              <a:cxnLst/>
              <a:rect l="l" t="t" r="r" b="b"/>
              <a:pathLst>
                <a:path w="3301" h="2985" extrusionOk="0">
                  <a:moveTo>
                    <a:pt x="1368" y="0"/>
                  </a:moveTo>
                  <a:cubicBezTo>
                    <a:pt x="1045" y="0"/>
                    <a:pt x="728" y="123"/>
                    <a:pt x="493" y="402"/>
                  </a:cubicBezTo>
                  <a:cubicBezTo>
                    <a:pt x="1" y="923"/>
                    <a:pt x="1" y="1733"/>
                    <a:pt x="87" y="2399"/>
                  </a:cubicBezTo>
                  <a:cubicBezTo>
                    <a:pt x="99" y="2479"/>
                    <a:pt x="156" y="2514"/>
                    <a:pt x="219" y="2514"/>
                  </a:cubicBezTo>
                  <a:cubicBezTo>
                    <a:pt x="315" y="2514"/>
                    <a:pt x="423" y="2434"/>
                    <a:pt x="406" y="2312"/>
                  </a:cubicBezTo>
                  <a:cubicBezTo>
                    <a:pt x="301" y="1605"/>
                    <a:pt x="410" y="329"/>
                    <a:pt x="1311" y="329"/>
                  </a:cubicBezTo>
                  <a:cubicBezTo>
                    <a:pt x="1405" y="329"/>
                    <a:pt x="1509" y="343"/>
                    <a:pt x="1621" y="373"/>
                  </a:cubicBezTo>
                  <a:cubicBezTo>
                    <a:pt x="2718" y="633"/>
                    <a:pt x="2721" y="1812"/>
                    <a:pt x="2979" y="2651"/>
                  </a:cubicBezTo>
                  <a:lnTo>
                    <a:pt x="2979" y="2651"/>
                  </a:lnTo>
                  <a:cubicBezTo>
                    <a:pt x="2954" y="2577"/>
                    <a:pt x="2892" y="2544"/>
                    <a:pt x="2829" y="2544"/>
                  </a:cubicBezTo>
                  <a:cubicBezTo>
                    <a:pt x="2730" y="2544"/>
                    <a:pt x="2628" y="2624"/>
                    <a:pt x="2663" y="2746"/>
                  </a:cubicBezTo>
                  <a:cubicBezTo>
                    <a:pt x="2717" y="2916"/>
                    <a:pt x="2817" y="2985"/>
                    <a:pt x="2922" y="2985"/>
                  </a:cubicBezTo>
                  <a:cubicBezTo>
                    <a:pt x="3103" y="2985"/>
                    <a:pt x="3300" y="2782"/>
                    <a:pt x="3300" y="2544"/>
                  </a:cubicBezTo>
                  <a:cubicBezTo>
                    <a:pt x="3300" y="1791"/>
                    <a:pt x="2866" y="778"/>
                    <a:pt x="2258" y="315"/>
                  </a:cubicBezTo>
                  <a:cubicBezTo>
                    <a:pt x="2002" y="115"/>
                    <a:pt x="1682" y="0"/>
                    <a:pt x="1368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2"/>
            <p:cNvSpPr/>
            <p:nvPr/>
          </p:nvSpPr>
          <p:spPr>
            <a:xfrm>
              <a:off x="-2776375" y="4791862"/>
              <a:ext cx="1044052" cy="475371"/>
            </a:xfrm>
            <a:custGeom>
              <a:avLst/>
              <a:gdLst/>
              <a:ahLst/>
              <a:cxnLst/>
              <a:rect l="l" t="t" r="r" b="b"/>
              <a:pathLst>
                <a:path w="30188" h="13745" extrusionOk="0">
                  <a:moveTo>
                    <a:pt x="21109" y="1"/>
                  </a:moveTo>
                  <a:cubicBezTo>
                    <a:pt x="20359" y="1"/>
                    <a:pt x="19581" y="232"/>
                    <a:pt x="18929" y="605"/>
                  </a:cubicBezTo>
                  <a:cubicBezTo>
                    <a:pt x="17193" y="1560"/>
                    <a:pt x="15977" y="3354"/>
                    <a:pt x="15717" y="5322"/>
                  </a:cubicBezTo>
                  <a:cubicBezTo>
                    <a:pt x="15398" y="4367"/>
                    <a:pt x="15745" y="3325"/>
                    <a:pt x="15803" y="2312"/>
                  </a:cubicBezTo>
                  <a:cubicBezTo>
                    <a:pt x="15831" y="1333"/>
                    <a:pt x="15291" y="137"/>
                    <a:pt x="14340" y="137"/>
                  </a:cubicBezTo>
                  <a:cubicBezTo>
                    <a:pt x="14307" y="137"/>
                    <a:pt x="14274" y="139"/>
                    <a:pt x="14240" y="141"/>
                  </a:cubicBezTo>
                  <a:cubicBezTo>
                    <a:pt x="13575" y="170"/>
                    <a:pt x="13112" y="749"/>
                    <a:pt x="12764" y="1299"/>
                  </a:cubicBezTo>
                  <a:cubicBezTo>
                    <a:pt x="11549" y="3209"/>
                    <a:pt x="10767" y="5409"/>
                    <a:pt x="10507" y="7638"/>
                  </a:cubicBezTo>
                  <a:cubicBezTo>
                    <a:pt x="9060" y="6277"/>
                    <a:pt x="9031" y="3499"/>
                    <a:pt x="7121" y="2920"/>
                  </a:cubicBezTo>
                  <a:cubicBezTo>
                    <a:pt x="6934" y="2863"/>
                    <a:pt x="6745" y="2836"/>
                    <a:pt x="6558" y="2836"/>
                  </a:cubicBezTo>
                  <a:cubicBezTo>
                    <a:pt x="5411" y="2836"/>
                    <a:pt x="4318" y="3835"/>
                    <a:pt x="3995" y="5004"/>
                  </a:cubicBezTo>
                  <a:cubicBezTo>
                    <a:pt x="3590" y="6335"/>
                    <a:pt x="3908" y="7753"/>
                    <a:pt x="4226" y="9114"/>
                  </a:cubicBezTo>
                  <a:cubicBezTo>
                    <a:pt x="3937" y="8361"/>
                    <a:pt x="3619" y="7580"/>
                    <a:pt x="3011" y="7030"/>
                  </a:cubicBezTo>
                  <a:cubicBezTo>
                    <a:pt x="2659" y="6696"/>
                    <a:pt x="2158" y="6490"/>
                    <a:pt x="1670" y="6490"/>
                  </a:cubicBezTo>
                  <a:cubicBezTo>
                    <a:pt x="1354" y="6490"/>
                    <a:pt x="1044" y="6576"/>
                    <a:pt x="782" y="6769"/>
                  </a:cubicBezTo>
                  <a:cubicBezTo>
                    <a:pt x="1" y="7348"/>
                    <a:pt x="145" y="8564"/>
                    <a:pt x="493" y="9490"/>
                  </a:cubicBezTo>
                  <a:cubicBezTo>
                    <a:pt x="1014" y="10734"/>
                    <a:pt x="1853" y="11863"/>
                    <a:pt x="2461" y="13079"/>
                  </a:cubicBezTo>
                  <a:cubicBezTo>
                    <a:pt x="2577" y="13310"/>
                    <a:pt x="2692" y="13542"/>
                    <a:pt x="2808" y="13744"/>
                  </a:cubicBezTo>
                  <a:lnTo>
                    <a:pt x="28654" y="13744"/>
                  </a:lnTo>
                  <a:cubicBezTo>
                    <a:pt x="28856" y="13629"/>
                    <a:pt x="29030" y="13484"/>
                    <a:pt x="29204" y="13339"/>
                  </a:cubicBezTo>
                  <a:cubicBezTo>
                    <a:pt x="29841" y="12731"/>
                    <a:pt x="30188" y="11747"/>
                    <a:pt x="29754" y="10995"/>
                  </a:cubicBezTo>
                  <a:cubicBezTo>
                    <a:pt x="29406" y="10416"/>
                    <a:pt x="28712" y="10098"/>
                    <a:pt x="28046" y="10098"/>
                  </a:cubicBezTo>
                  <a:cubicBezTo>
                    <a:pt x="27380" y="10127"/>
                    <a:pt x="26715" y="10358"/>
                    <a:pt x="26136" y="10677"/>
                  </a:cubicBezTo>
                  <a:cubicBezTo>
                    <a:pt x="27091" y="9982"/>
                    <a:pt x="27872" y="8940"/>
                    <a:pt x="28046" y="7753"/>
                  </a:cubicBezTo>
                  <a:cubicBezTo>
                    <a:pt x="28220" y="6596"/>
                    <a:pt x="27670" y="5264"/>
                    <a:pt x="26599" y="4743"/>
                  </a:cubicBezTo>
                  <a:cubicBezTo>
                    <a:pt x="26317" y="4617"/>
                    <a:pt x="26009" y="4558"/>
                    <a:pt x="25701" y="4558"/>
                  </a:cubicBezTo>
                  <a:cubicBezTo>
                    <a:pt x="24805" y="4558"/>
                    <a:pt x="23905" y="5061"/>
                    <a:pt x="23647" y="5901"/>
                  </a:cubicBezTo>
                  <a:cubicBezTo>
                    <a:pt x="23878" y="4975"/>
                    <a:pt x="24110" y="4049"/>
                    <a:pt x="24052" y="3094"/>
                  </a:cubicBezTo>
                  <a:cubicBezTo>
                    <a:pt x="23994" y="2167"/>
                    <a:pt x="23647" y="1183"/>
                    <a:pt x="22894" y="576"/>
                  </a:cubicBezTo>
                  <a:cubicBezTo>
                    <a:pt x="22385" y="173"/>
                    <a:pt x="21757" y="1"/>
                    <a:pt x="21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3_1_1_1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23"/>
          <p:cNvGrpSpPr/>
          <p:nvPr/>
        </p:nvGrpSpPr>
        <p:grpSpPr>
          <a:xfrm>
            <a:off x="-256456" y="4672611"/>
            <a:ext cx="9953550" cy="476064"/>
            <a:chOff x="-256456" y="4672611"/>
            <a:chExt cx="9953550" cy="476064"/>
          </a:xfrm>
        </p:grpSpPr>
        <p:sp>
          <p:nvSpPr>
            <p:cNvPr id="277" name="Google Shape;277;p23"/>
            <p:cNvSpPr/>
            <p:nvPr/>
          </p:nvSpPr>
          <p:spPr>
            <a:xfrm>
              <a:off x="4638708" y="4716879"/>
              <a:ext cx="87114" cy="155818"/>
            </a:xfrm>
            <a:custGeom>
              <a:avLst/>
              <a:gdLst/>
              <a:ahLst/>
              <a:cxnLst/>
              <a:rect l="l" t="t" r="r" b="b"/>
              <a:pathLst>
                <a:path w="1112" h="1989" extrusionOk="0">
                  <a:moveTo>
                    <a:pt x="67" y="0"/>
                  </a:moveTo>
                  <a:cubicBezTo>
                    <a:pt x="34" y="11"/>
                    <a:pt x="1" y="55"/>
                    <a:pt x="12" y="88"/>
                  </a:cubicBezTo>
                  <a:cubicBezTo>
                    <a:pt x="133" y="407"/>
                    <a:pt x="275" y="726"/>
                    <a:pt x="418" y="1023"/>
                  </a:cubicBezTo>
                  <a:cubicBezTo>
                    <a:pt x="495" y="1188"/>
                    <a:pt x="583" y="1331"/>
                    <a:pt x="660" y="1485"/>
                  </a:cubicBezTo>
                  <a:cubicBezTo>
                    <a:pt x="737" y="1639"/>
                    <a:pt x="825" y="1793"/>
                    <a:pt x="913" y="1936"/>
                  </a:cubicBezTo>
                  <a:cubicBezTo>
                    <a:pt x="937" y="1968"/>
                    <a:pt x="973" y="1988"/>
                    <a:pt x="1008" y="1988"/>
                  </a:cubicBezTo>
                  <a:cubicBezTo>
                    <a:pt x="1021" y="1988"/>
                    <a:pt x="1033" y="1986"/>
                    <a:pt x="1045" y="1980"/>
                  </a:cubicBezTo>
                  <a:cubicBezTo>
                    <a:pt x="1100" y="1947"/>
                    <a:pt x="1111" y="1881"/>
                    <a:pt x="1089" y="1837"/>
                  </a:cubicBezTo>
                  <a:cubicBezTo>
                    <a:pt x="1012" y="1705"/>
                    <a:pt x="935" y="1584"/>
                    <a:pt x="858" y="1452"/>
                  </a:cubicBezTo>
                  <a:cubicBezTo>
                    <a:pt x="781" y="1320"/>
                    <a:pt x="704" y="1177"/>
                    <a:pt x="627" y="1045"/>
                  </a:cubicBezTo>
                  <a:cubicBezTo>
                    <a:pt x="484" y="781"/>
                    <a:pt x="352" y="517"/>
                    <a:pt x="231" y="242"/>
                  </a:cubicBezTo>
                  <a:cubicBezTo>
                    <a:pt x="209" y="176"/>
                    <a:pt x="187" y="110"/>
                    <a:pt x="165" y="55"/>
                  </a:cubicBezTo>
                  <a:cubicBezTo>
                    <a:pt x="155" y="33"/>
                    <a:pt x="144" y="22"/>
                    <a:pt x="133" y="11"/>
                  </a:cubicBezTo>
                  <a:cubicBezTo>
                    <a:pt x="111" y="0"/>
                    <a:pt x="100" y="0"/>
                    <a:pt x="89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4107167" y="4705677"/>
              <a:ext cx="62124" cy="178380"/>
            </a:xfrm>
            <a:custGeom>
              <a:avLst/>
              <a:gdLst/>
              <a:ahLst/>
              <a:cxnLst/>
              <a:rect l="l" t="t" r="r" b="b"/>
              <a:pathLst>
                <a:path w="793" h="2277" extrusionOk="0">
                  <a:moveTo>
                    <a:pt x="715" y="0"/>
                  </a:moveTo>
                  <a:cubicBezTo>
                    <a:pt x="704" y="0"/>
                    <a:pt x="682" y="0"/>
                    <a:pt x="671" y="11"/>
                  </a:cubicBezTo>
                  <a:cubicBezTo>
                    <a:pt x="649" y="22"/>
                    <a:pt x="638" y="44"/>
                    <a:pt x="638" y="55"/>
                  </a:cubicBezTo>
                  <a:cubicBezTo>
                    <a:pt x="616" y="209"/>
                    <a:pt x="583" y="363"/>
                    <a:pt x="550" y="517"/>
                  </a:cubicBezTo>
                  <a:cubicBezTo>
                    <a:pt x="517" y="660"/>
                    <a:pt x="473" y="814"/>
                    <a:pt x="429" y="968"/>
                  </a:cubicBezTo>
                  <a:cubicBezTo>
                    <a:pt x="352" y="1276"/>
                    <a:pt x="242" y="1573"/>
                    <a:pt x="121" y="1870"/>
                  </a:cubicBezTo>
                  <a:cubicBezTo>
                    <a:pt x="121" y="1870"/>
                    <a:pt x="110" y="1881"/>
                    <a:pt x="110" y="1881"/>
                  </a:cubicBezTo>
                  <a:cubicBezTo>
                    <a:pt x="77" y="1969"/>
                    <a:pt x="33" y="2057"/>
                    <a:pt x="0" y="2145"/>
                  </a:cubicBezTo>
                  <a:cubicBezTo>
                    <a:pt x="0" y="2156"/>
                    <a:pt x="0" y="2178"/>
                    <a:pt x="0" y="2200"/>
                  </a:cubicBezTo>
                  <a:cubicBezTo>
                    <a:pt x="11" y="2222"/>
                    <a:pt x="33" y="2255"/>
                    <a:pt x="55" y="2266"/>
                  </a:cubicBezTo>
                  <a:cubicBezTo>
                    <a:pt x="69" y="2273"/>
                    <a:pt x="85" y="2276"/>
                    <a:pt x="102" y="2276"/>
                  </a:cubicBezTo>
                  <a:cubicBezTo>
                    <a:pt x="138" y="2276"/>
                    <a:pt x="176" y="2259"/>
                    <a:pt x="198" y="2222"/>
                  </a:cubicBezTo>
                  <a:cubicBezTo>
                    <a:pt x="242" y="2156"/>
                    <a:pt x="275" y="2068"/>
                    <a:pt x="308" y="1991"/>
                  </a:cubicBezTo>
                  <a:cubicBezTo>
                    <a:pt x="352" y="1903"/>
                    <a:pt x="385" y="1804"/>
                    <a:pt x="418" y="1716"/>
                  </a:cubicBezTo>
                  <a:cubicBezTo>
                    <a:pt x="484" y="1540"/>
                    <a:pt x="528" y="1364"/>
                    <a:pt x="583" y="1188"/>
                  </a:cubicBezTo>
                  <a:cubicBezTo>
                    <a:pt x="627" y="1001"/>
                    <a:pt x="671" y="825"/>
                    <a:pt x="704" y="638"/>
                  </a:cubicBezTo>
                  <a:cubicBezTo>
                    <a:pt x="737" y="462"/>
                    <a:pt x="759" y="275"/>
                    <a:pt x="792" y="99"/>
                  </a:cubicBezTo>
                  <a:cubicBezTo>
                    <a:pt x="792" y="77"/>
                    <a:pt x="792" y="55"/>
                    <a:pt x="781" y="33"/>
                  </a:cubicBezTo>
                  <a:cubicBezTo>
                    <a:pt x="770" y="22"/>
                    <a:pt x="748" y="11"/>
                    <a:pt x="737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3"/>
            <p:cNvSpPr/>
            <p:nvPr/>
          </p:nvSpPr>
          <p:spPr>
            <a:xfrm>
              <a:off x="3371320" y="4837421"/>
              <a:ext cx="2445959" cy="53368"/>
            </a:xfrm>
            <a:custGeom>
              <a:avLst/>
              <a:gdLst/>
              <a:ahLst/>
              <a:cxnLst/>
              <a:rect l="l" t="t" r="r" b="b"/>
              <a:pathLst>
                <a:path w="34961" h="763" extrusionOk="0">
                  <a:moveTo>
                    <a:pt x="17241" y="0"/>
                  </a:moveTo>
                  <a:cubicBezTo>
                    <a:pt x="12062" y="0"/>
                    <a:pt x="6133" y="191"/>
                    <a:pt x="0" y="763"/>
                  </a:cubicBezTo>
                  <a:lnTo>
                    <a:pt x="34960" y="763"/>
                  </a:lnTo>
                  <a:cubicBezTo>
                    <a:pt x="34960" y="763"/>
                    <a:pt x="27600" y="0"/>
                    <a:pt x="17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3"/>
            <p:cNvSpPr/>
            <p:nvPr/>
          </p:nvSpPr>
          <p:spPr>
            <a:xfrm flipH="1">
              <a:off x="-11" y="4885875"/>
              <a:ext cx="9144000" cy="26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1" name="Google Shape;281;p23"/>
            <p:cNvGrpSpPr/>
            <p:nvPr/>
          </p:nvGrpSpPr>
          <p:grpSpPr>
            <a:xfrm>
              <a:off x="3254861" y="4672611"/>
              <a:ext cx="2634289" cy="310433"/>
              <a:chOff x="4052704" y="4374843"/>
              <a:chExt cx="1944699" cy="229153"/>
            </a:xfrm>
          </p:grpSpPr>
          <p:sp>
            <p:nvSpPr>
              <p:cNvPr id="282" name="Google Shape;282;p23"/>
              <p:cNvSpPr/>
              <p:nvPr/>
            </p:nvSpPr>
            <p:spPr>
              <a:xfrm>
                <a:off x="4052704" y="4374843"/>
                <a:ext cx="1944699" cy="229153"/>
              </a:xfrm>
              <a:custGeom>
                <a:avLst/>
                <a:gdLst/>
                <a:ahLst/>
                <a:cxnLst/>
                <a:rect l="l" t="t" r="r" b="b"/>
                <a:pathLst>
                  <a:path w="27912" h="3289" extrusionOk="0">
                    <a:moveTo>
                      <a:pt x="5048" y="0"/>
                    </a:moveTo>
                    <a:cubicBezTo>
                      <a:pt x="4905" y="0"/>
                      <a:pt x="4784" y="33"/>
                      <a:pt x="4685" y="99"/>
                    </a:cubicBezTo>
                    <a:cubicBezTo>
                      <a:pt x="4597" y="143"/>
                      <a:pt x="4520" y="220"/>
                      <a:pt x="4476" y="319"/>
                    </a:cubicBezTo>
                    <a:cubicBezTo>
                      <a:pt x="4421" y="407"/>
                      <a:pt x="4399" y="517"/>
                      <a:pt x="4377" y="638"/>
                    </a:cubicBezTo>
                    <a:cubicBezTo>
                      <a:pt x="4377" y="737"/>
                      <a:pt x="4377" y="836"/>
                      <a:pt x="4388" y="957"/>
                    </a:cubicBezTo>
                    <a:cubicBezTo>
                      <a:pt x="4410" y="1067"/>
                      <a:pt x="4432" y="1177"/>
                      <a:pt x="4476" y="1287"/>
                    </a:cubicBezTo>
                    <a:cubicBezTo>
                      <a:pt x="4509" y="1397"/>
                      <a:pt x="4553" y="1496"/>
                      <a:pt x="4608" y="1584"/>
                    </a:cubicBezTo>
                    <a:lnTo>
                      <a:pt x="4575" y="1562"/>
                    </a:lnTo>
                    <a:lnTo>
                      <a:pt x="4564" y="1551"/>
                    </a:lnTo>
                    <a:cubicBezTo>
                      <a:pt x="4432" y="1452"/>
                      <a:pt x="4301" y="1375"/>
                      <a:pt x="4169" y="1298"/>
                    </a:cubicBezTo>
                    <a:cubicBezTo>
                      <a:pt x="4015" y="1210"/>
                      <a:pt x="3872" y="1144"/>
                      <a:pt x="3729" y="1100"/>
                    </a:cubicBezTo>
                    <a:cubicBezTo>
                      <a:pt x="3663" y="1078"/>
                      <a:pt x="3586" y="1056"/>
                      <a:pt x="3520" y="1056"/>
                    </a:cubicBezTo>
                    <a:cubicBezTo>
                      <a:pt x="3465" y="1045"/>
                      <a:pt x="3421" y="1045"/>
                      <a:pt x="3388" y="1045"/>
                    </a:cubicBezTo>
                    <a:lnTo>
                      <a:pt x="3311" y="1045"/>
                    </a:lnTo>
                    <a:cubicBezTo>
                      <a:pt x="3267" y="1056"/>
                      <a:pt x="3234" y="1056"/>
                      <a:pt x="3212" y="1067"/>
                    </a:cubicBezTo>
                    <a:cubicBezTo>
                      <a:pt x="3179" y="1067"/>
                      <a:pt x="3146" y="1078"/>
                      <a:pt x="3113" y="1100"/>
                    </a:cubicBezTo>
                    <a:cubicBezTo>
                      <a:pt x="3047" y="1133"/>
                      <a:pt x="2992" y="1166"/>
                      <a:pt x="2937" y="1232"/>
                    </a:cubicBezTo>
                    <a:cubicBezTo>
                      <a:pt x="2882" y="1287"/>
                      <a:pt x="2849" y="1353"/>
                      <a:pt x="2827" y="1419"/>
                    </a:cubicBezTo>
                    <a:cubicBezTo>
                      <a:pt x="2805" y="1474"/>
                      <a:pt x="2794" y="1551"/>
                      <a:pt x="2805" y="1617"/>
                    </a:cubicBezTo>
                    <a:cubicBezTo>
                      <a:pt x="2827" y="1738"/>
                      <a:pt x="2882" y="1859"/>
                      <a:pt x="2992" y="1980"/>
                    </a:cubicBezTo>
                    <a:cubicBezTo>
                      <a:pt x="3003" y="2002"/>
                      <a:pt x="3014" y="2013"/>
                      <a:pt x="3036" y="2024"/>
                    </a:cubicBezTo>
                    <a:cubicBezTo>
                      <a:pt x="1056" y="2167"/>
                      <a:pt x="1" y="2332"/>
                      <a:pt x="1" y="2508"/>
                    </a:cubicBezTo>
                    <a:cubicBezTo>
                      <a:pt x="1" y="2936"/>
                      <a:pt x="6258" y="3288"/>
                      <a:pt x="13956" y="3288"/>
                    </a:cubicBezTo>
                    <a:cubicBezTo>
                      <a:pt x="21654" y="3288"/>
                      <a:pt x="27911" y="2936"/>
                      <a:pt x="27911" y="2508"/>
                    </a:cubicBezTo>
                    <a:cubicBezTo>
                      <a:pt x="27911" y="2310"/>
                      <a:pt x="26636" y="2123"/>
                      <a:pt x="24304" y="1980"/>
                    </a:cubicBezTo>
                    <a:cubicBezTo>
                      <a:pt x="24304" y="1859"/>
                      <a:pt x="24260" y="1749"/>
                      <a:pt x="24194" y="1650"/>
                    </a:cubicBezTo>
                    <a:cubicBezTo>
                      <a:pt x="24117" y="1540"/>
                      <a:pt x="24018" y="1463"/>
                      <a:pt x="23886" y="1397"/>
                    </a:cubicBezTo>
                    <a:cubicBezTo>
                      <a:pt x="23765" y="1331"/>
                      <a:pt x="23623" y="1287"/>
                      <a:pt x="23469" y="1265"/>
                    </a:cubicBezTo>
                    <a:cubicBezTo>
                      <a:pt x="23370" y="1254"/>
                      <a:pt x="23271" y="1243"/>
                      <a:pt x="23172" y="1243"/>
                    </a:cubicBezTo>
                    <a:cubicBezTo>
                      <a:pt x="23040" y="1243"/>
                      <a:pt x="22908" y="1254"/>
                      <a:pt x="22787" y="1276"/>
                    </a:cubicBezTo>
                    <a:cubicBezTo>
                      <a:pt x="22677" y="1298"/>
                      <a:pt x="22567" y="1331"/>
                      <a:pt x="22468" y="1364"/>
                    </a:cubicBezTo>
                    <a:lnTo>
                      <a:pt x="22457" y="1375"/>
                    </a:lnTo>
                    <a:lnTo>
                      <a:pt x="22446" y="1375"/>
                    </a:lnTo>
                    <a:cubicBezTo>
                      <a:pt x="22512" y="1287"/>
                      <a:pt x="22556" y="1177"/>
                      <a:pt x="22567" y="1078"/>
                    </a:cubicBezTo>
                    <a:cubicBezTo>
                      <a:pt x="22578" y="990"/>
                      <a:pt x="22578" y="902"/>
                      <a:pt x="22556" y="814"/>
                    </a:cubicBezTo>
                    <a:cubicBezTo>
                      <a:pt x="22545" y="737"/>
                      <a:pt x="22512" y="660"/>
                      <a:pt x="22457" y="594"/>
                    </a:cubicBezTo>
                    <a:cubicBezTo>
                      <a:pt x="22325" y="418"/>
                      <a:pt x="22138" y="341"/>
                      <a:pt x="21995" y="297"/>
                    </a:cubicBezTo>
                    <a:cubicBezTo>
                      <a:pt x="21918" y="286"/>
                      <a:pt x="21830" y="275"/>
                      <a:pt x="21731" y="275"/>
                    </a:cubicBezTo>
                    <a:lnTo>
                      <a:pt x="21665" y="275"/>
                    </a:lnTo>
                    <a:cubicBezTo>
                      <a:pt x="21555" y="275"/>
                      <a:pt x="21434" y="297"/>
                      <a:pt x="21324" y="319"/>
                    </a:cubicBezTo>
                    <a:cubicBezTo>
                      <a:pt x="21181" y="363"/>
                      <a:pt x="21038" y="418"/>
                      <a:pt x="20906" y="506"/>
                    </a:cubicBezTo>
                    <a:cubicBezTo>
                      <a:pt x="20785" y="572"/>
                      <a:pt x="20664" y="671"/>
                      <a:pt x="20554" y="781"/>
                    </a:cubicBezTo>
                    <a:cubicBezTo>
                      <a:pt x="20455" y="880"/>
                      <a:pt x="20367" y="1012"/>
                      <a:pt x="20279" y="1144"/>
                    </a:cubicBezTo>
                    <a:cubicBezTo>
                      <a:pt x="20224" y="1232"/>
                      <a:pt x="20169" y="1331"/>
                      <a:pt x="20114" y="1430"/>
                    </a:cubicBezTo>
                    <a:cubicBezTo>
                      <a:pt x="20070" y="1320"/>
                      <a:pt x="20015" y="1221"/>
                      <a:pt x="19927" y="1144"/>
                    </a:cubicBezTo>
                    <a:cubicBezTo>
                      <a:pt x="19872" y="1100"/>
                      <a:pt x="19817" y="1067"/>
                      <a:pt x="19741" y="1045"/>
                    </a:cubicBezTo>
                    <a:cubicBezTo>
                      <a:pt x="19686" y="1012"/>
                      <a:pt x="19620" y="1001"/>
                      <a:pt x="19543" y="1001"/>
                    </a:cubicBezTo>
                    <a:lnTo>
                      <a:pt x="19532" y="1001"/>
                    </a:lnTo>
                    <a:cubicBezTo>
                      <a:pt x="19466" y="1001"/>
                      <a:pt x="19400" y="1012"/>
                      <a:pt x="19334" y="1034"/>
                    </a:cubicBezTo>
                    <a:cubicBezTo>
                      <a:pt x="19268" y="1056"/>
                      <a:pt x="19202" y="1089"/>
                      <a:pt x="19136" y="1133"/>
                    </a:cubicBezTo>
                    <a:cubicBezTo>
                      <a:pt x="19037" y="1199"/>
                      <a:pt x="18938" y="1298"/>
                      <a:pt x="18872" y="1419"/>
                    </a:cubicBezTo>
                    <a:cubicBezTo>
                      <a:pt x="18839" y="1364"/>
                      <a:pt x="18795" y="1309"/>
                      <a:pt x="18751" y="1265"/>
                    </a:cubicBezTo>
                    <a:cubicBezTo>
                      <a:pt x="18696" y="1199"/>
                      <a:pt x="18619" y="1144"/>
                      <a:pt x="18542" y="1089"/>
                    </a:cubicBezTo>
                    <a:cubicBezTo>
                      <a:pt x="18421" y="1012"/>
                      <a:pt x="18267" y="979"/>
                      <a:pt x="18124" y="979"/>
                    </a:cubicBezTo>
                    <a:lnTo>
                      <a:pt x="18069" y="979"/>
                    </a:lnTo>
                    <a:cubicBezTo>
                      <a:pt x="17904" y="990"/>
                      <a:pt x="17750" y="1045"/>
                      <a:pt x="17607" y="1144"/>
                    </a:cubicBezTo>
                    <a:cubicBezTo>
                      <a:pt x="17464" y="1243"/>
                      <a:pt x="17343" y="1386"/>
                      <a:pt x="17266" y="1551"/>
                    </a:cubicBezTo>
                    <a:cubicBezTo>
                      <a:pt x="17244" y="1584"/>
                      <a:pt x="17244" y="1606"/>
                      <a:pt x="17222" y="1628"/>
                    </a:cubicBezTo>
                    <a:cubicBezTo>
                      <a:pt x="17211" y="1540"/>
                      <a:pt x="17189" y="1452"/>
                      <a:pt x="17156" y="1364"/>
                    </a:cubicBezTo>
                    <a:cubicBezTo>
                      <a:pt x="17123" y="1265"/>
                      <a:pt x="17068" y="1177"/>
                      <a:pt x="17024" y="1100"/>
                    </a:cubicBezTo>
                    <a:cubicBezTo>
                      <a:pt x="16969" y="1012"/>
                      <a:pt x="16903" y="946"/>
                      <a:pt x="16826" y="902"/>
                    </a:cubicBezTo>
                    <a:cubicBezTo>
                      <a:pt x="16749" y="847"/>
                      <a:pt x="16650" y="825"/>
                      <a:pt x="16551" y="814"/>
                    </a:cubicBezTo>
                    <a:cubicBezTo>
                      <a:pt x="16496" y="814"/>
                      <a:pt x="16452" y="825"/>
                      <a:pt x="16397" y="836"/>
                    </a:cubicBezTo>
                    <a:cubicBezTo>
                      <a:pt x="16353" y="858"/>
                      <a:pt x="16298" y="880"/>
                      <a:pt x="16254" y="913"/>
                    </a:cubicBezTo>
                    <a:cubicBezTo>
                      <a:pt x="16089" y="1023"/>
                      <a:pt x="15979" y="1221"/>
                      <a:pt x="15979" y="1419"/>
                    </a:cubicBezTo>
                    <a:cubicBezTo>
                      <a:pt x="15859" y="1331"/>
                      <a:pt x="15749" y="1298"/>
                      <a:pt x="15628" y="1298"/>
                    </a:cubicBezTo>
                    <a:cubicBezTo>
                      <a:pt x="15573" y="1298"/>
                      <a:pt x="15507" y="1309"/>
                      <a:pt x="15452" y="1342"/>
                    </a:cubicBezTo>
                    <a:cubicBezTo>
                      <a:pt x="15408" y="1375"/>
                      <a:pt x="15364" y="1408"/>
                      <a:pt x="15331" y="1463"/>
                    </a:cubicBezTo>
                    <a:cubicBezTo>
                      <a:pt x="15298" y="1507"/>
                      <a:pt x="15276" y="1562"/>
                      <a:pt x="15265" y="1617"/>
                    </a:cubicBezTo>
                    <a:cubicBezTo>
                      <a:pt x="15265" y="1661"/>
                      <a:pt x="15254" y="1694"/>
                      <a:pt x="15254" y="1727"/>
                    </a:cubicBezTo>
                    <a:lnTo>
                      <a:pt x="14407" y="1727"/>
                    </a:lnTo>
                    <a:cubicBezTo>
                      <a:pt x="14396" y="1628"/>
                      <a:pt x="14385" y="1529"/>
                      <a:pt x="14363" y="1419"/>
                    </a:cubicBezTo>
                    <a:cubicBezTo>
                      <a:pt x="14297" y="1089"/>
                      <a:pt x="14154" y="803"/>
                      <a:pt x="13945" y="594"/>
                    </a:cubicBezTo>
                    <a:cubicBezTo>
                      <a:pt x="13835" y="484"/>
                      <a:pt x="13703" y="396"/>
                      <a:pt x="13560" y="330"/>
                    </a:cubicBezTo>
                    <a:cubicBezTo>
                      <a:pt x="13406" y="264"/>
                      <a:pt x="13230" y="231"/>
                      <a:pt x="13054" y="231"/>
                    </a:cubicBezTo>
                    <a:lnTo>
                      <a:pt x="13021" y="231"/>
                    </a:lnTo>
                    <a:cubicBezTo>
                      <a:pt x="12933" y="231"/>
                      <a:pt x="12834" y="242"/>
                      <a:pt x="12746" y="264"/>
                    </a:cubicBezTo>
                    <a:cubicBezTo>
                      <a:pt x="12658" y="286"/>
                      <a:pt x="12581" y="319"/>
                      <a:pt x="12493" y="363"/>
                    </a:cubicBezTo>
                    <a:cubicBezTo>
                      <a:pt x="12339" y="429"/>
                      <a:pt x="12185" y="528"/>
                      <a:pt x="12042" y="671"/>
                    </a:cubicBezTo>
                    <a:cubicBezTo>
                      <a:pt x="11944" y="759"/>
                      <a:pt x="11856" y="869"/>
                      <a:pt x="11757" y="990"/>
                    </a:cubicBezTo>
                    <a:cubicBezTo>
                      <a:pt x="11691" y="1067"/>
                      <a:pt x="11636" y="1155"/>
                      <a:pt x="11570" y="1254"/>
                    </a:cubicBezTo>
                    <a:cubicBezTo>
                      <a:pt x="11537" y="1199"/>
                      <a:pt x="11493" y="1144"/>
                      <a:pt x="11438" y="1111"/>
                    </a:cubicBezTo>
                    <a:cubicBezTo>
                      <a:pt x="11372" y="1067"/>
                      <a:pt x="11295" y="1045"/>
                      <a:pt x="11218" y="1045"/>
                    </a:cubicBezTo>
                    <a:cubicBezTo>
                      <a:pt x="11196" y="1045"/>
                      <a:pt x="11185" y="1045"/>
                      <a:pt x="11174" y="1056"/>
                    </a:cubicBezTo>
                    <a:cubicBezTo>
                      <a:pt x="11119" y="1056"/>
                      <a:pt x="11086" y="1067"/>
                      <a:pt x="11042" y="1089"/>
                    </a:cubicBezTo>
                    <a:cubicBezTo>
                      <a:pt x="10998" y="1100"/>
                      <a:pt x="10965" y="1133"/>
                      <a:pt x="10921" y="1166"/>
                    </a:cubicBezTo>
                    <a:cubicBezTo>
                      <a:pt x="10888" y="1188"/>
                      <a:pt x="10866" y="1232"/>
                      <a:pt x="10833" y="1276"/>
                    </a:cubicBezTo>
                    <a:cubicBezTo>
                      <a:pt x="10811" y="1188"/>
                      <a:pt x="10778" y="1122"/>
                      <a:pt x="10734" y="1056"/>
                    </a:cubicBezTo>
                    <a:cubicBezTo>
                      <a:pt x="10701" y="1012"/>
                      <a:pt x="10657" y="968"/>
                      <a:pt x="10613" y="935"/>
                    </a:cubicBezTo>
                    <a:cubicBezTo>
                      <a:pt x="10591" y="924"/>
                      <a:pt x="10569" y="902"/>
                      <a:pt x="10547" y="891"/>
                    </a:cubicBezTo>
                    <a:cubicBezTo>
                      <a:pt x="10514" y="880"/>
                      <a:pt x="10492" y="858"/>
                      <a:pt x="10470" y="858"/>
                    </a:cubicBezTo>
                    <a:cubicBezTo>
                      <a:pt x="10393" y="825"/>
                      <a:pt x="10316" y="814"/>
                      <a:pt x="10228" y="814"/>
                    </a:cubicBezTo>
                    <a:lnTo>
                      <a:pt x="10162" y="814"/>
                    </a:lnTo>
                    <a:cubicBezTo>
                      <a:pt x="10052" y="825"/>
                      <a:pt x="9931" y="858"/>
                      <a:pt x="9810" y="902"/>
                    </a:cubicBezTo>
                    <a:cubicBezTo>
                      <a:pt x="9711" y="957"/>
                      <a:pt x="9601" y="1012"/>
                      <a:pt x="9491" y="1100"/>
                    </a:cubicBezTo>
                    <a:cubicBezTo>
                      <a:pt x="9392" y="1177"/>
                      <a:pt x="9293" y="1265"/>
                      <a:pt x="9205" y="1364"/>
                    </a:cubicBezTo>
                    <a:cubicBezTo>
                      <a:pt x="9117" y="1474"/>
                      <a:pt x="9051" y="1584"/>
                      <a:pt x="8996" y="1694"/>
                    </a:cubicBezTo>
                    <a:cubicBezTo>
                      <a:pt x="8985" y="1716"/>
                      <a:pt x="8974" y="1749"/>
                      <a:pt x="8952" y="1782"/>
                    </a:cubicBezTo>
                    <a:lnTo>
                      <a:pt x="8677" y="1782"/>
                    </a:lnTo>
                    <a:cubicBezTo>
                      <a:pt x="8644" y="1694"/>
                      <a:pt x="8589" y="1606"/>
                      <a:pt x="8534" y="1518"/>
                    </a:cubicBezTo>
                    <a:cubicBezTo>
                      <a:pt x="8369" y="1287"/>
                      <a:pt x="8161" y="1111"/>
                      <a:pt x="7919" y="1012"/>
                    </a:cubicBezTo>
                    <a:cubicBezTo>
                      <a:pt x="7853" y="979"/>
                      <a:pt x="7787" y="957"/>
                      <a:pt x="7732" y="946"/>
                    </a:cubicBezTo>
                    <a:cubicBezTo>
                      <a:pt x="7666" y="924"/>
                      <a:pt x="7600" y="913"/>
                      <a:pt x="7534" y="902"/>
                    </a:cubicBezTo>
                    <a:lnTo>
                      <a:pt x="7402" y="902"/>
                    </a:lnTo>
                    <a:cubicBezTo>
                      <a:pt x="7314" y="902"/>
                      <a:pt x="7237" y="913"/>
                      <a:pt x="7149" y="924"/>
                    </a:cubicBezTo>
                    <a:cubicBezTo>
                      <a:pt x="7028" y="957"/>
                      <a:pt x="6907" y="1012"/>
                      <a:pt x="6797" y="1078"/>
                    </a:cubicBezTo>
                    <a:cubicBezTo>
                      <a:pt x="6676" y="1155"/>
                      <a:pt x="6577" y="1254"/>
                      <a:pt x="6478" y="1375"/>
                    </a:cubicBezTo>
                    <a:cubicBezTo>
                      <a:pt x="6456" y="1408"/>
                      <a:pt x="6434" y="1441"/>
                      <a:pt x="6412" y="1474"/>
                    </a:cubicBezTo>
                    <a:cubicBezTo>
                      <a:pt x="6335" y="1177"/>
                      <a:pt x="6247" y="935"/>
                      <a:pt x="6148" y="737"/>
                    </a:cubicBezTo>
                    <a:cubicBezTo>
                      <a:pt x="6071" y="583"/>
                      <a:pt x="5983" y="451"/>
                      <a:pt x="5884" y="341"/>
                    </a:cubicBezTo>
                    <a:cubicBezTo>
                      <a:pt x="5774" y="231"/>
                      <a:pt x="5642" y="143"/>
                      <a:pt x="5510" y="77"/>
                    </a:cubicBezTo>
                    <a:cubicBezTo>
                      <a:pt x="5433" y="44"/>
                      <a:pt x="5356" y="22"/>
                      <a:pt x="5279" y="11"/>
                    </a:cubicBezTo>
                    <a:cubicBezTo>
                      <a:pt x="5202" y="0"/>
                      <a:pt x="5136" y="0"/>
                      <a:pt x="50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23"/>
              <p:cNvSpPr/>
              <p:nvPr/>
            </p:nvSpPr>
            <p:spPr>
              <a:xfrm>
                <a:off x="4345401" y="4462143"/>
                <a:ext cx="207694" cy="87439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1255" extrusionOk="0">
                    <a:moveTo>
                      <a:pt x="1265" y="1"/>
                    </a:moveTo>
                    <a:cubicBezTo>
                      <a:pt x="1221" y="1"/>
                      <a:pt x="1177" y="12"/>
                      <a:pt x="1133" y="23"/>
                    </a:cubicBezTo>
                    <a:lnTo>
                      <a:pt x="1133" y="12"/>
                    </a:lnTo>
                    <a:cubicBezTo>
                      <a:pt x="1045" y="45"/>
                      <a:pt x="957" y="111"/>
                      <a:pt x="913" y="199"/>
                    </a:cubicBezTo>
                    <a:cubicBezTo>
                      <a:pt x="869" y="287"/>
                      <a:pt x="858" y="386"/>
                      <a:pt x="869" y="496"/>
                    </a:cubicBezTo>
                    <a:cubicBezTo>
                      <a:pt x="869" y="595"/>
                      <a:pt x="891" y="705"/>
                      <a:pt x="902" y="804"/>
                    </a:cubicBezTo>
                    <a:cubicBezTo>
                      <a:pt x="913" y="859"/>
                      <a:pt x="924" y="903"/>
                      <a:pt x="935" y="947"/>
                    </a:cubicBezTo>
                    <a:cubicBezTo>
                      <a:pt x="946" y="958"/>
                      <a:pt x="946" y="969"/>
                      <a:pt x="946" y="980"/>
                    </a:cubicBezTo>
                    <a:cubicBezTo>
                      <a:pt x="847" y="925"/>
                      <a:pt x="759" y="859"/>
                      <a:pt x="649" y="815"/>
                    </a:cubicBezTo>
                    <a:cubicBezTo>
                      <a:pt x="583" y="793"/>
                      <a:pt x="528" y="771"/>
                      <a:pt x="451" y="760"/>
                    </a:cubicBezTo>
                    <a:cubicBezTo>
                      <a:pt x="424" y="754"/>
                      <a:pt x="394" y="751"/>
                      <a:pt x="363" y="751"/>
                    </a:cubicBezTo>
                    <a:cubicBezTo>
                      <a:pt x="333" y="751"/>
                      <a:pt x="303" y="754"/>
                      <a:pt x="275" y="760"/>
                    </a:cubicBezTo>
                    <a:cubicBezTo>
                      <a:pt x="220" y="771"/>
                      <a:pt x="176" y="793"/>
                      <a:pt x="121" y="815"/>
                    </a:cubicBezTo>
                    <a:cubicBezTo>
                      <a:pt x="89" y="837"/>
                      <a:pt x="45" y="870"/>
                      <a:pt x="23" y="903"/>
                    </a:cubicBezTo>
                    <a:cubicBezTo>
                      <a:pt x="1" y="936"/>
                      <a:pt x="1" y="980"/>
                      <a:pt x="1" y="1024"/>
                    </a:cubicBezTo>
                    <a:cubicBezTo>
                      <a:pt x="12" y="1046"/>
                      <a:pt x="23" y="1068"/>
                      <a:pt x="45" y="1090"/>
                    </a:cubicBezTo>
                    <a:cubicBezTo>
                      <a:pt x="67" y="1123"/>
                      <a:pt x="89" y="1145"/>
                      <a:pt x="121" y="1167"/>
                    </a:cubicBezTo>
                    <a:cubicBezTo>
                      <a:pt x="127" y="1172"/>
                      <a:pt x="132" y="1175"/>
                      <a:pt x="138" y="1175"/>
                    </a:cubicBezTo>
                    <a:cubicBezTo>
                      <a:pt x="143" y="1175"/>
                      <a:pt x="149" y="1172"/>
                      <a:pt x="154" y="1167"/>
                    </a:cubicBezTo>
                    <a:cubicBezTo>
                      <a:pt x="154" y="1156"/>
                      <a:pt x="165" y="1145"/>
                      <a:pt x="154" y="1134"/>
                    </a:cubicBezTo>
                    <a:cubicBezTo>
                      <a:pt x="121" y="1123"/>
                      <a:pt x="100" y="1101"/>
                      <a:pt x="89" y="1068"/>
                    </a:cubicBezTo>
                    <a:cubicBezTo>
                      <a:pt x="78" y="1057"/>
                      <a:pt x="67" y="1046"/>
                      <a:pt x="56" y="1024"/>
                    </a:cubicBezTo>
                    <a:cubicBezTo>
                      <a:pt x="56" y="1024"/>
                      <a:pt x="56" y="1035"/>
                      <a:pt x="56" y="1035"/>
                    </a:cubicBezTo>
                    <a:cubicBezTo>
                      <a:pt x="56" y="1024"/>
                      <a:pt x="56" y="1013"/>
                      <a:pt x="45" y="1002"/>
                    </a:cubicBezTo>
                    <a:lnTo>
                      <a:pt x="45" y="969"/>
                    </a:lnTo>
                    <a:cubicBezTo>
                      <a:pt x="45" y="969"/>
                      <a:pt x="56" y="958"/>
                      <a:pt x="56" y="947"/>
                    </a:cubicBezTo>
                    <a:cubicBezTo>
                      <a:pt x="56" y="936"/>
                      <a:pt x="67" y="925"/>
                      <a:pt x="67" y="925"/>
                    </a:cubicBezTo>
                    <a:cubicBezTo>
                      <a:pt x="78" y="903"/>
                      <a:pt x="89" y="903"/>
                      <a:pt x="100" y="892"/>
                    </a:cubicBezTo>
                    <a:cubicBezTo>
                      <a:pt x="121" y="870"/>
                      <a:pt x="154" y="859"/>
                      <a:pt x="176" y="848"/>
                    </a:cubicBezTo>
                    <a:cubicBezTo>
                      <a:pt x="220" y="826"/>
                      <a:pt x="264" y="815"/>
                      <a:pt x="308" y="804"/>
                    </a:cubicBezTo>
                    <a:lnTo>
                      <a:pt x="429" y="804"/>
                    </a:lnTo>
                    <a:cubicBezTo>
                      <a:pt x="495" y="815"/>
                      <a:pt x="550" y="837"/>
                      <a:pt x="594" y="859"/>
                    </a:cubicBezTo>
                    <a:cubicBezTo>
                      <a:pt x="737" y="914"/>
                      <a:pt x="858" y="1002"/>
                      <a:pt x="990" y="1101"/>
                    </a:cubicBezTo>
                    <a:cubicBezTo>
                      <a:pt x="994" y="1103"/>
                      <a:pt x="999" y="1104"/>
                      <a:pt x="1004" y="1104"/>
                    </a:cubicBezTo>
                    <a:cubicBezTo>
                      <a:pt x="1027" y="1104"/>
                      <a:pt x="1054" y="1086"/>
                      <a:pt x="1045" y="1068"/>
                    </a:cubicBezTo>
                    <a:cubicBezTo>
                      <a:pt x="1034" y="936"/>
                      <a:pt x="1001" y="815"/>
                      <a:pt x="990" y="694"/>
                    </a:cubicBezTo>
                    <a:cubicBezTo>
                      <a:pt x="979" y="595"/>
                      <a:pt x="968" y="496"/>
                      <a:pt x="979" y="397"/>
                    </a:cubicBezTo>
                    <a:cubicBezTo>
                      <a:pt x="979" y="353"/>
                      <a:pt x="990" y="320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01" y="287"/>
                    </a:cubicBezTo>
                    <a:cubicBezTo>
                      <a:pt x="1001" y="276"/>
                      <a:pt x="1012" y="276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12" y="276"/>
                    </a:cubicBezTo>
                    <a:cubicBezTo>
                      <a:pt x="1023" y="265"/>
                      <a:pt x="1034" y="243"/>
                      <a:pt x="1045" y="221"/>
                    </a:cubicBezTo>
                    <a:cubicBezTo>
                      <a:pt x="1056" y="210"/>
                      <a:pt x="1067" y="199"/>
                      <a:pt x="1078" y="188"/>
                    </a:cubicBezTo>
                    <a:cubicBezTo>
                      <a:pt x="1100" y="177"/>
                      <a:pt x="1111" y="166"/>
                      <a:pt x="1133" y="155"/>
                    </a:cubicBezTo>
                    <a:cubicBezTo>
                      <a:pt x="1155" y="144"/>
                      <a:pt x="1188" y="133"/>
                      <a:pt x="1210" y="133"/>
                    </a:cubicBezTo>
                    <a:lnTo>
                      <a:pt x="1287" y="133"/>
                    </a:lnTo>
                    <a:cubicBezTo>
                      <a:pt x="1309" y="133"/>
                      <a:pt x="1320" y="144"/>
                      <a:pt x="1342" y="144"/>
                    </a:cubicBezTo>
                    <a:cubicBezTo>
                      <a:pt x="1375" y="166"/>
                      <a:pt x="1397" y="177"/>
                      <a:pt x="1419" y="188"/>
                    </a:cubicBezTo>
                    <a:cubicBezTo>
                      <a:pt x="1452" y="221"/>
                      <a:pt x="1485" y="254"/>
                      <a:pt x="1507" y="287"/>
                    </a:cubicBezTo>
                    <a:cubicBezTo>
                      <a:pt x="1562" y="364"/>
                      <a:pt x="1606" y="452"/>
                      <a:pt x="1650" y="540"/>
                    </a:cubicBezTo>
                    <a:lnTo>
                      <a:pt x="1650" y="529"/>
                    </a:lnTo>
                    <a:cubicBezTo>
                      <a:pt x="1694" y="650"/>
                      <a:pt x="1727" y="760"/>
                      <a:pt x="1760" y="881"/>
                    </a:cubicBezTo>
                    <a:cubicBezTo>
                      <a:pt x="1782" y="991"/>
                      <a:pt x="1804" y="1090"/>
                      <a:pt x="1826" y="1189"/>
                    </a:cubicBezTo>
                    <a:cubicBezTo>
                      <a:pt x="1837" y="1222"/>
                      <a:pt x="1859" y="1244"/>
                      <a:pt x="1881" y="1255"/>
                    </a:cubicBezTo>
                    <a:lnTo>
                      <a:pt x="1925" y="1255"/>
                    </a:lnTo>
                    <a:cubicBezTo>
                      <a:pt x="1947" y="1244"/>
                      <a:pt x="1958" y="1233"/>
                      <a:pt x="1969" y="1211"/>
                    </a:cubicBezTo>
                    <a:cubicBezTo>
                      <a:pt x="1991" y="1189"/>
                      <a:pt x="2002" y="1167"/>
                      <a:pt x="2024" y="1145"/>
                    </a:cubicBezTo>
                    <a:cubicBezTo>
                      <a:pt x="2090" y="1068"/>
                      <a:pt x="2156" y="991"/>
                      <a:pt x="2233" y="936"/>
                    </a:cubicBezTo>
                    <a:cubicBezTo>
                      <a:pt x="2277" y="903"/>
                      <a:pt x="2321" y="870"/>
                      <a:pt x="2376" y="848"/>
                    </a:cubicBezTo>
                    <a:cubicBezTo>
                      <a:pt x="2409" y="837"/>
                      <a:pt x="2453" y="815"/>
                      <a:pt x="2497" y="815"/>
                    </a:cubicBezTo>
                    <a:cubicBezTo>
                      <a:pt x="2513" y="809"/>
                      <a:pt x="2530" y="806"/>
                      <a:pt x="2548" y="806"/>
                    </a:cubicBezTo>
                    <a:cubicBezTo>
                      <a:pt x="2566" y="806"/>
                      <a:pt x="2585" y="809"/>
                      <a:pt x="2607" y="815"/>
                    </a:cubicBezTo>
                    <a:cubicBezTo>
                      <a:pt x="2640" y="815"/>
                      <a:pt x="2684" y="837"/>
                      <a:pt x="2728" y="848"/>
                    </a:cubicBezTo>
                    <a:cubicBezTo>
                      <a:pt x="2772" y="870"/>
                      <a:pt x="2805" y="892"/>
                      <a:pt x="2849" y="914"/>
                    </a:cubicBezTo>
                    <a:cubicBezTo>
                      <a:pt x="2864" y="924"/>
                      <a:pt x="2881" y="929"/>
                      <a:pt x="2898" y="929"/>
                    </a:cubicBezTo>
                    <a:cubicBezTo>
                      <a:pt x="2919" y="929"/>
                      <a:pt x="2941" y="921"/>
                      <a:pt x="2959" y="903"/>
                    </a:cubicBezTo>
                    <a:cubicBezTo>
                      <a:pt x="2970" y="892"/>
                      <a:pt x="2981" y="859"/>
                      <a:pt x="2981" y="837"/>
                    </a:cubicBezTo>
                    <a:cubicBezTo>
                      <a:pt x="2981" y="826"/>
                      <a:pt x="2970" y="793"/>
                      <a:pt x="2959" y="782"/>
                    </a:cubicBezTo>
                    <a:cubicBezTo>
                      <a:pt x="2904" y="738"/>
                      <a:pt x="2860" y="705"/>
                      <a:pt x="2805" y="683"/>
                    </a:cubicBezTo>
                    <a:cubicBezTo>
                      <a:pt x="2750" y="661"/>
                      <a:pt x="2695" y="639"/>
                      <a:pt x="2640" y="639"/>
                    </a:cubicBezTo>
                    <a:cubicBezTo>
                      <a:pt x="2607" y="628"/>
                      <a:pt x="2585" y="628"/>
                      <a:pt x="2552" y="628"/>
                    </a:cubicBezTo>
                    <a:cubicBezTo>
                      <a:pt x="2519" y="628"/>
                      <a:pt x="2497" y="628"/>
                      <a:pt x="2464" y="639"/>
                    </a:cubicBezTo>
                    <a:cubicBezTo>
                      <a:pt x="2409" y="639"/>
                      <a:pt x="2354" y="661"/>
                      <a:pt x="2310" y="683"/>
                    </a:cubicBezTo>
                    <a:cubicBezTo>
                      <a:pt x="2211" y="727"/>
                      <a:pt x="2123" y="793"/>
                      <a:pt x="2046" y="870"/>
                    </a:cubicBezTo>
                    <a:cubicBezTo>
                      <a:pt x="2013" y="903"/>
                      <a:pt x="1969" y="936"/>
                      <a:pt x="1936" y="980"/>
                    </a:cubicBezTo>
                    <a:cubicBezTo>
                      <a:pt x="1925" y="925"/>
                      <a:pt x="1914" y="870"/>
                      <a:pt x="1903" y="815"/>
                    </a:cubicBezTo>
                    <a:cubicBezTo>
                      <a:pt x="1859" y="672"/>
                      <a:pt x="1804" y="529"/>
                      <a:pt x="1749" y="397"/>
                    </a:cubicBezTo>
                    <a:cubicBezTo>
                      <a:pt x="1716" y="342"/>
                      <a:pt x="1683" y="276"/>
                      <a:pt x="1639" y="232"/>
                    </a:cubicBezTo>
                    <a:cubicBezTo>
                      <a:pt x="1617" y="199"/>
                      <a:pt x="1595" y="177"/>
                      <a:pt x="1573" y="144"/>
                    </a:cubicBezTo>
                    <a:cubicBezTo>
                      <a:pt x="1551" y="122"/>
                      <a:pt x="1529" y="100"/>
                      <a:pt x="1496" y="78"/>
                    </a:cubicBezTo>
                    <a:cubicBezTo>
                      <a:pt x="1452" y="45"/>
                      <a:pt x="1397" y="23"/>
                      <a:pt x="1342" y="12"/>
                    </a:cubicBezTo>
                    <a:cubicBezTo>
                      <a:pt x="1309" y="1"/>
                      <a:pt x="1287" y="1"/>
                      <a:pt x="12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23"/>
              <p:cNvSpPr/>
              <p:nvPr/>
            </p:nvSpPr>
            <p:spPr>
              <a:xfrm>
                <a:off x="4879447" y="4440684"/>
                <a:ext cx="161710" cy="117328"/>
              </a:xfrm>
              <a:custGeom>
                <a:avLst/>
                <a:gdLst/>
                <a:ahLst/>
                <a:cxnLst/>
                <a:rect l="l" t="t" r="r" b="b"/>
                <a:pathLst>
                  <a:path w="2321" h="1684" extrusionOk="0">
                    <a:moveTo>
                      <a:pt x="1301" y="1228"/>
                    </a:moveTo>
                    <a:cubicBezTo>
                      <a:pt x="1292" y="1230"/>
                      <a:pt x="1284" y="1231"/>
                      <a:pt x="1276" y="1233"/>
                    </a:cubicBezTo>
                    <a:cubicBezTo>
                      <a:pt x="1284" y="1233"/>
                      <a:pt x="1292" y="1233"/>
                      <a:pt x="1301" y="1228"/>
                    </a:cubicBezTo>
                    <a:close/>
                    <a:moveTo>
                      <a:pt x="968" y="1"/>
                    </a:moveTo>
                    <a:cubicBezTo>
                      <a:pt x="825" y="1"/>
                      <a:pt x="682" y="56"/>
                      <a:pt x="550" y="133"/>
                    </a:cubicBezTo>
                    <a:lnTo>
                      <a:pt x="561" y="133"/>
                    </a:lnTo>
                    <a:cubicBezTo>
                      <a:pt x="451" y="199"/>
                      <a:pt x="363" y="276"/>
                      <a:pt x="286" y="375"/>
                    </a:cubicBezTo>
                    <a:cubicBezTo>
                      <a:pt x="198" y="485"/>
                      <a:pt x="133" y="606"/>
                      <a:pt x="78" y="738"/>
                    </a:cubicBezTo>
                    <a:cubicBezTo>
                      <a:pt x="45" y="815"/>
                      <a:pt x="23" y="881"/>
                      <a:pt x="1" y="958"/>
                    </a:cubicBezTo>
                    <a:cubicBezTo>
                      <a:pt x="1" y="980"/>
                      <a:pt x="12" y="1002"/>
                      <a:pt x="34" y="1013"/>
                    </a:cubicBezTo>
                    <a:cubicBezTo>
                      <a:pt x="56" y="1013"/>
                      <a:pt x="78" y="1002"/>
                      <a:pt x="78" y="980"/>
                    </a:cubicBezTo>
                    <a:cubicBezTo>
                      <a:pt x="100" y="903"/>
                      <a:pt x="122" y="837"/>
                      <a:pt x="155" y="771"/>
                    </a:cubicBezTo>
                    <a:cubicBezTo>
                      <a:pt x="198" y="661"/>
                      <a:pt x="253" y="562"/>
                      <a:pt x="330" y="474"/>
                    </a:cubicBezTo>
                    <a:lnTo>
                      <a:pt x="330" y="474"/>
                    </a:lnTo>
                    <a:lnTo>
                      <a:pt x="319" y="485"/>
                    </a:lnTo>
                    <a:cubicBezTo>
                      <a:pt x="374" y="408"/>
                      <a:pt x="440" y="331"/>
                      <a:pt x="517" y="276"/>
                    </a:cubicBezTo>
                    <a:cubicBezTo>
                      <a:pt x="572" y="232"/>
                      <a:pt x="638" y="199"/>
                      <a:pt x="704" y="166"/>
                    </a:cubicBezTo>
                    <a:cubicBezTo>
                      <a:pt x="759" y="144"/>
                      <a:pt x="814" y="133"/>
                      <a:pt x="869" y="122"/>
                    </a:cubicBezTo>
                    <a:cubicBezTo>
                      <a:pt x="891" y="116"/>
                      <a:pt x="913" y="114"/>
                      <a:pt x="935" y="114"/>
                    </a:cubicBezTo>
                    <a:cubicBezTo>
                      <a:pt x="957" y="114"/>
                      <a:pt x="979" y="116"/>
                      <a:pt x="1001" y="122"/>
                    </a:cubicBezTo>
                    <a:cubicBezTo>
                      <a:pt x="1034" y="122"/>
                      <a:pt x="1056" y="133"/>
                      <a:pt x="1089" y="144"/>
                    </a:cubicBezTo>
                    <a:cubicBezTo>
                      <a:pt x="1111" y="155"/>
                      <a:pt x="1133" y="166"/>
                      <a:pt x="1155" y="177"/>
                    </a:cubicBezTo>
                    <a:cubicBezTo>
                      <a:pt x="1166" y="188"/>
                      <a:pt x="1188" y="210"/>
                      <a:pt x="1199" y="221"/>
                    </a:cubicBezTo>
                    <a:cubicBezTo>
                      <a:pt x="1210" y="243"/>
                      <a:pt x="1232" y="265"/>
                      <a:pt x="1243" y="287"/>
                    </a:cubicBezTo>
                    <a:cubicBezTo>
                      <a:pt x="1254" y="320"/>
                      <a:pt x="1254" y="353"/>
                      <a:pt x="1265" y="386"/>
                    </a:cubicBezTo>
                    <a:cubicBezTo>
                      <a:pt x="1265" y="430"/>
                      <a:pt x="1265" y="474"/>
                      <a:pt x="1265" y="518"/>
                    </a:cubicBezTo>
                    <a:cubicBezTo>
                      <a:pt x="1254" y="595"/>
                      <a:pt x="1221" y="672"/>
                      <a:pt x="1199" y="749"/>
                    </a:cubicBezTo>
                    <a:cubicBezTo>
                      <a:pt x="1133" y="881"/>
                      <a:pt x="1067" y="1013"/>
                      <a:pt x="979" y="1134"/>
                    </a:cubicBezTo>
                    <a:cubicBezTo>
                      <a:pt x="957" y="1156"/>
                      <a:pt x="957" y="1211"/>
                      <a:pt x="979" y="1233"/>
                    </a:cubicBezTo>
                    <a:cubicBezTo>
                      <a:pt x="990" y="1255"/>
                      <a:pt x="1001" y="1266"/>
                      <a:pt x="1012" y="1277"/>
                    </a:cubicBezTo>
                    <a:cubicBezTo>
                      <a:pt x="1036" y="1284"/>
                      <a:pt x="1059" y="1292"/>
                      <a:pt x="1078" y="1292"/>
                    </a:cubicBezTo>
                    <a:cubicBezTo>
                      <a:pt x="1086" y="1292"/>
                      <a:pt x="1094" y="1291"/>
                      <a:pt x="1100" y="1288"/>
                    </a:cubicBezTo>
                    <a:cubicBezTo>
                      <a:pt x="1166" y="1266"/>
                      <a:pt x="1232" y="1233"/>
                      <a:pt x="1309" y="1222"/>
                    </a:cubicBezTo>
                    <a:lnTo>
                      <a:pt x="1309" y="1222"/>
                    </a:lnTo>
                    <a:cubicBezTo>
                      <a:pt x="1306" y="1225"/>
                      <a:pt x="1303" y="1227"/>
                      <a:pt x="1301" y="1228"/>
                    </a:cubicBezTo>
                    <a:lnTo>
                      <a:pt x="1301" y="1228"/>
                    </a:lnTo>
                    <a:cubicBezTo>
                      <a:pt x="1361" y="1217"/>
                      <a:pt x="1428" y="1198"/>
                      <a:pt x="1496" y="1189"/>
                    </a:cubicBezTo>
                    <a:cubicBezTo>
                      <a:pt x="1535" y="1183"/>
                      <a:pt x="1573" y="1180"/>
                      <a:pt x="1613" y="1180"/>
                    </a:cubicBezTo>
                    <a:cubicBezTo>
                      <a:pt x="1653" y="1180"/>
                      <a:pt x="1694" y="1183"/>
                      <a:pt x="1738" y="1189"/>
                    </a:cubicBezTo>
                    <a:cubicBezTo>
                      <a:pt x="1782" y="1189"/>
                      <a:pt x="1815" y="1200"/>
                      <a:pt x="1859" y="1222"/>
                    </a:cubicBezTo>
                    <a:cubicBezTo>
                      <a:pt x="1881" y="1233"/>
                      <a:pt x="1914" y="1244"/>
                      <a:pt x="1936" y="1255"/>
                    </a:cubicBezTo>
                    <a:cubicBezTo>
                      <a:pt x="1947" y="1277"/>
                      <a:pt x="1969" y="1299"/>
                      <a:pt x="1980" y="1310"/>
                    </a:cubicBezTo>
                    <a:cubicBezTo>
                      <a:pt x="2002" y="1343"/>
                      <a:pt x="2024" y="1365"/>
                      <a:pt x="2035" y="1398"/>
                    </a:cubicBezTo>
                    <a:cubicBezTo>
                      <a:pt x="2057" y="1453"/>
                      <a:pt x="2068" y="1519"/>
                      <a:pt x="2079" y="1585"/>
                    </a:cubicBezTo>
                    <a:cubicBezTo>
                      <a:pt x="2079" y="1585"/>
                      <a:pt x="2079" y="1596"/>
                      <a:pt x="2079" y="1596"/>
                    </a:cubicBezTo>
                    <a:cubicBezTo>
                      <a:pt x="2090" y="1618"/>
                      <a:pt x="2101" y="1629"/>
                      <a:pt x="2112" y="1651"/>
                    </a:cubicBezTo>
                    <a:cubicBezTo>
                      <a:pt x="2134" y="1673"/>
                      <a:pt x="2167" y="1684"/>
                      <a:pt x="2200" y="1684"/>
                    </a:cubicBezTo>
                    <a:cubicBezTo>
                      <a:pt x="2255" y="1684"/>
                      <a:pt x="2321" y="1629"/>
                      <a:pt x="2310" y="1563"/>
                    </a:cubicBezTo>
                    <a:cubicBezTo>
                      <a:pt x="2310" y="1497"/>
                      <a:pt x="2299" y="1420"/>
                      <a:pt x="2288" y="1354"/>
                    </a:cubicBezTo>
                    <a:cubicBezTo>
                      <a:pt x="2277" y="1310"/>
                      <a:pt x="2255" y="1277"/>
                      <a:pt x="2244" y="1244"/>
                    </a:cubicBezTo>
                    <a:cubicBezTo>
                      <a:pt x="2233" y="1222"/>
                      <a:pt x="2222" y="1200"/>
                      <a:pt x="2200" y="1178"/>
                    </a:cubicBezTo>
                    <a:cubicBezTo>
                      <a:pt x="2189" y="1156"/>
                      <a:pt x="2167" y="1123"/>
                      <a:pt x="2145" y="1101"/>
                    </a:cubicBezTo>
                    <a:cubicBezTo>
                      <a:pt x="2123" y="1079"/>
                      <a:pt x="2090" y="1057"/>
                      <a:pt x="2068" y="1035"/>
                    </a:cubicBezTo>
                    <a:cubicBezTo>
                      <a:pt x="2024" y="1002"/>
                      <a:pt x="1969" y="980"/>
                      <a:pt x="1914" y="958"/>
                    </a:cubicBezTo>
                    <a:cubicBezTo>
                      <a:pt x="1859" y="947"/>
                      <a:pt x="1804" y="936"/>
                      <a:pt x="1749" y="925"/>
                    </a:cubicBezTo>
                    <a:lnTo>
                      <a:pt x="1584" y="925"/>
                    </a:lnTo>
                    <a:cubicBezTo>
                      <a:pt x="1518" y="925"/>
                      <a:pt x="1463" y="947"/>
                      <a:pt x="1397" y="958"/>
                    </a:cubicBezTo>
                    <a:cubicBezTo>
                      <a:pt x="1364" y="958"/>
                      <a:pt x="1331" y="969"/>
                      <a:pt x="1309" y="980"/>
                    </a:cubicBezTo>
                    <a:cubicBezTo>
                      <a:pt x="1331" y="914"/>
                      <a:pt x="1364" y="837"/>
                      <a:pt x="1386" y="771"/>
                    </a:cubicBezTo>
                    <a:cubicBezTo>
                      <a:pt x="1408" y="705"/>
                      <a:pt x="1419" y="639"/>
                      <a:pt x="1430" y="573"/>
                    </a:cubicBezTo>
                    <a:cubicBezTo>
                      <a:pt x="1430" y="518"/>
                      <a:pt x="1430" y="463"/>
                      <a:pt x="1430" y="408"/>
                    </a:cubicBezTo>
                    <a:cubicBezTo>
                      <a:pt x="1419" y="364"/>
                      <a:pt x="1408" y="309"/>
                      <a:pt x="1397" y="265"/>
                    </a:cubicBezTo>
                    <a:cubicBezTo>
                      <a:pt x="1386" y="243"/>
                      <a:pt x="1375" y="221"/>
                      <a:pt x="1364" y="199"/>
                    </a:cubicBezTo>
                    <a:cubicBezTo>
                      <a:pt x="1353" y="177"/>
                      <a:pt x="1331" y="166"/>
                      <a:pt x="1320" y="144"/>
                    </a:cubicBezTo>
                    <a:cubicBezTo>
                      <a:pt x="1265" y="78"/>
                      <a:pt x="1188" y="34"/>
                      <a:pt x="1100" y="12"/>
                    </a:cubicBezTo>
                    <a:cubicBezTo>
                      <a:pt x="1056" y="1"/>
                      <a:pt x="1012" y="1"/>
                      <a:pt x="9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23"/>
              <p:cNvSpPr/>
              <p:nvPr/>
            </p:nvSpPr>
            <p:spPr>
              <a:xfrm>
                <a:off x="5225026" y="4492033"/>
                <a:ext cx="235284" cy="66259"/>
              </a:xfrm>
              <a:custGeom>
                <a:avLst/>
                <a:gdLst/>
                <a:ahLst/>
                <a:cxnLst/>
                <a:rect l="l" t="t" r="r" b="b"/>
                <a:pathLst>
                  <a:path w="3377" h="951" extrusionOk="0">
                    <a:moveTo>
                      <a:pt x="1862" y="851"/>
                    </a:moveTo>
                    <a:cubicBezTo>
                      <a:pt x="1859" y="854"/>
                      <a:pt x="1859" y="859"/>
                      <a:pt x="1859" y="859"/>
                    </a:cubicBezTo>
                    <a:lnTo>
                      <a:pt x="1859" y="859"/>
                    </a:lnTo>
                    <a:cubicBezTo>
                      <a:pt x="1859" y="855"/>
                      <a:pt x="1860" y="852"/>
                      <a:pt x="1862" y="851"/>
                    </a:cubicBezTo>
                    <a:close/>
                    <a:moveTo>
                      <a:pt x="1309" y="1"/>
                    </a:moveTo>
                    <a:cubicBezTo>
                      <a:pt x="1276" y="1"/>
                      <a:pt x="1254" y="1"/>
                      <a:pt x="1232" y="12"/>
                    </a:cubicBezTo>
                    <a:cubicBezTo>
                      <a:pt x="1122" y="34"/>
                      <a:pt x="1045" y="111"/>
                      <a:pt x="990" y="199"/>
                    </a:cubicBezTo>
                    <a:cubicBezTo>
                      <a:pt x="935" y="276"/>
                      <a:pt x="902" y="375"/>
                      <a:pt x="869" y="463"/>
                    </a:cubicBezTo>
                    <a:cubicBezTo>
                      <a:pt x="847" y="551"/>
                      <a:pt x="836" y="650"/>
                      <a:pt x="825" y="738"/>
                    </a:cubicBezTo>
                    <a:cubicBezTo>
                      <a:pt x="814" y="727"/>
                      <a:pt x="803" y="727"/>
                      <a:pt x="792" y="716"/>
                    </a:cubicBezTo>
                    <a:cubicBezTo>
                      <a:pt x="748" y="683"/>
                      <a:pt x="693" y="650"/>
                      <a:pt x="649" y="628"/>
                    </a:cubicBezTo>
                    <a:cubicBezTo>
                      <a:pt x="539" y="584"/>
                      <a:pt x="418" y="540"/>
                      <a:pt x="308" y="529"/>
                    </a:cubicBezTo>
                    <a:cubicBezTo>
                      <a:pt x="281" y="525"/>
                      <a:pt x="253" y="523"/>
                      <a:pt x="224" y="523"/>
                    </a:cubicBezTo>
                    <a:cubicBezTo>
                      <a:pt x="161" y="523"/>
                      <a:pt x="97" y="535"/>
                      <a:pt x="44" y="573"/>
                    </a:cubicBezTo>
                    <a:cubicBezTo>
                      <a:pt x="22" y="606"/>
                      <a:pt x="0" y="650"/>
                      <a:pt x="0" y="694"/>
                    </a:cubicBezTo>
                    <a:cubicBezTo>
                      <a:pt x="0" y="749"/>
                      <a:pt x="22" y="793"/>
                      <a:pt x="55" y="848"/>
                    </a:cubicBezTo>
                    <a:cubicBezTo>
                      <a:pt x="66" y="870"/>
                      <a:pt x="77" y="903"/>
                      <a:pt x="99" y="925"/>
                    </a:cubicBezTo>
                    <a:cubicBezTo>
                      <a:pt x="115" y="941"/>
                      <a:pt x="131" y="951"/>
                      <a:pt x="152" y="951"/>
                    </a:cubicBezTo>
                    <a:cubicBezTo>
                      <a:pt x="159" y="951"/>
                      <a:pt x="167" y="949"/>
                      <a:pt x="176" y="947"/>
                    </a:cubicBezTo>
                    <a:cubicBezTo>
                      <a:pt x="198" y="936"/>
                      <a:pt x="209" y="892"/>
                      <a:pt x="187" y="870"/>
                    </a:cubicBezTo>
                    <a:cubicBezTo>
                      <a:pt x="165" y="837"/>
                      <a:pt x="143" y="804"/>
                      <a:pt x="121" y="760"/>
                    </a:cubicBezTo>
                    <a:cubicBezTo>
                      <a:pt x="121" y="738"/>
                      <a:pt x="110" y="727"/>
                      <a:pt x="110" y="705"/>
                    </a:cubicBezTo>
                    <a:lnTo>
                      <a:pt x="110" y="683"/>
                    </a:lnTo>
                    <a:cubicBezTo>
                      <a:pt x="110" y="672"/>
                      <a:pt x="110" y="672"/>
                      <a:pt x="110" y="672"/>
                    </a:cubicBezTo>
                    <a:cubicBezTo>
                      <a:pt x="110" y="661"/>
                      <a:pt x="121" y="661"/>
                      <a:pt x="121" y="661"/>
                    </a:cubicBezTo>
                    <a:lnTo>
                      <a:pt x="132" y="650"/>
                    </a:lnTo>
                    <a:cubicBezTo>
                      <a:pt x="132" y="650"/>
                      <a:pt x="143" y="639"/>
                      <a:pt x="143" y="639"/>
                    </a:cubicBezTo>
                    <a:cubicBezTo>
                      <a:pt x="154" y="639"/>
                      <a:pt x="176" y="628"/>
                      <a:pt x="187" y="628"/>
                    </a:cubicBezTo>
                    <a:lnTo>
                      <a:pt x="297" y="628"/>
                    </a:lnTo>
                    <a:cubicBezTo>
                      <a:pt x="385" y="639"/>
                      <a:pt x="473" y="672"/>
                      <a:pt x="561" y="705"/>
                    </a:cubicBezTo>
                    <a:lnTo>
                      <a:pt x="550" y="705"/>
                    </a:lnTo>
                    <a:cubicBezTo>
                      <a:pt x="627" y="738"/>
                      <a:pt x="704" y="771"/>
                      <a:pt x="770" y="826"/>
                    </a:cubicBezTo>
                    <a:cubicBezTo>
                      <a:pt x="792" y="848"/>
                      <a:pt x="814" y="870"/>
                      <a:pt x="836" y="892"/>
                    </a:cubicBezTo>
                    <a:cubicBezTo>
                      <a:pt x="844" y="899"/>
                      <a:pt x="857" y="907"/>
                      <a:pt x="872" y="907"/>
                    </a:cubicBezTo>
                    <a:cubicBezTo>
                      <a:pt x="878" y="907"/>
                      <a:pt x="885" y="906"/>
                      <a:pt x="891" y="903"/>
                    </a:cubicBezTo>
                    <a:cubicBezTo>
                      <a:pt x="913" y="903"/>
                      <a:pt x="924" y="881"/>
                      <a:pt x="935" y="859"/>
                    </a:cubicBezTo>
                    <a:cubicBezTo>
                      <a:pt x="935" y="793"/>
                      <a:pt x="935" y="727"/>
                      <a:pt x="946" y="661"/>
                    </a:cubicBezTo>
                    <a:lnTo>
                      <a:pt x="946" y="672"/>
                    </a:lnTo>
                    <a:cubicBezTo>
                      <a:pt x="957" y="562"/>
                      <a:pt x="979" y="463"/>
                      <a:pt x="1023" y="364"/>
                    </a:cubicBezTo>
                    <a:cubicBezTo>
                      <a:pt x="1045" y="320"/>
                      <a:pt x="1067" y="276"/>
                      <a:pt x="1100" y="232"/>
                    </a:cubicBezTo>
                    <a:cubicBezTo>
                      <a:pt x="1122" y="210"/>
                      <a:pt x="1144" y="188"/>
                      <a:pt x="1166" y="166"/>
                    </a:cubicBezTo>
                    <a:cubicBezTo>
                      <a:pt x="1177" y="155"/>
                      <a:pt x="1199" y="144"/>
                      <a:pt x="1221" y="133"/>
                    </a:cubicBezTo>
                    <a:cubicBezTo>
                      <a:pt x="1243" y="133"/>
                      <a:pt x="1254" y="122"/>
                      <a:pt x="1276" y="122"/>
                    </a:cubicBezTo>
                    <a:lnTo>
                      <a:pt x="1331" y="122"/>
                    </a:lnTo>
                    <a:cubicBezTo>
                      <a:pt x="1342" y="122"/>
                      <a:pt x="1364" y="133"/>
                      <a:pt x="1386" y="133"/>
                    </a:cubicBezTo>
                    <a:cubicBezTo>
                      <a:pt x="1408" y="144"/>
                      <a:pt x="1430" y="166"/>
                      <a:pt x="1452" y="177"/>
                    </a:cubicBezTo>
                    <a:cubicBezTo>
                      <a:pt x="1496" y="210"/>
                      <a:pt x="1518" y="243"/>
                      <a:pt x="1551" y="276"/>
                    </a:cubicBezTo>
                    <a:cubicBezTo>
                      <a:pt x="1540" y="265"/>
                      <a:pt x="1540" y="265"/>
                      <a:pt x="1540" y="265"/>
                    </a:cubicBezTo>
                    <a:lnTo>
                      <a:pt x="1540" y="265"/>
                    </a:lnTo>
                    <a:cubicBezTo>
                      <a:pt x="1584" y="320"/>
                      <a:pt x="1617" y="375"/>
                      <a:pt x="1639" y="441"/>
                    </a:cubicBezTo>
                    <a:cubicBezTo>
                      <a:pt x="1683" y="551"/>
                      <a:pt x="1716" y="672"/>
                      <a:pt x="1738" y="793"/>
                    </a:cubicBezTo>
                    <a:cubicBezTo>
                      <a:pt x="1738" y="804"/>
                      <a:pt x="1738" y="815"/>
                      <a:pt x="1738" y="826"/>
                    </a:cubicBezTo>
                    <a:cubicBezTo>
                      <a:pt x="1738" y="837"/>
                      <a:pt x="1738" y="848"/>
                      <a:pt x="1749" y="859"/>
                    </a:cubicBezTo>
                    <a:cubicBezTo>
                      <a:pt x="1760" y="870"/>
                      <a:pt x="1771" y="881"/>
                      <a:pt x="1782" y="881"/>
                    </a:cubicBezTo>
                    <a:cubicBezTo>
                      <a:pt x="1787" y="886"/>
                      <a:pt x="1796" y="889"/>
                      <a:pt x="1804" y="889"/>
                    </a:cubicBezTo>
                    <a:cubicBezTo>
                      <a:pt x="1812" y="889"/>
                      <a:pt x="1820" y="886"/>
                      <a:pt x="1826" y="881"/>
                    </a:cubicBezTo>
                    <a:cubicBezTo>
                      <a:pt x="1837" y="881"/>
                      <a:pt x="1848" y="870"/>
                      <a:pt x="1859" y="859"/>
                    </a:cubicBezTo>
                    <a:cubicBezTo>
                      <a:pt x="1859" y="859"/>
                      <a:pt x="1870" y="848"/>
                      <a:pt x="1870" y="848"/>
                    </a:cubicBezTo>
                    <a:lnTo>
                      <a:pt x="1870" y="848"/>
                    </a:lnTo>
                    <a:cubicBezTo>
                      <a:pt x="1870" y="848"/>
                      <a:pt x="1865" y="848"/>
                      <a:pt x="1862" y="851"/>
                    </a:cubicBezTo>
                    <a:lnTo>
                      <a:pt x="1862" y="851"/>
                    </a:lnTo>
                    <a:cubicBezTo>
                      <a:pt x="1863" y="849"/>
                      <a:pt x="1866" y="848"/>
                      <a:pt x="1870" y="848"/>
                    </a:cubicBezTo>
                    <a:cubicBezTo>
                      <a:pt x="1903" y="804"/>
                      <a:pt x="1947" y="760"/>
                      <a:pt x="2002" y="716"/>
                    </a:cubicBezTo>
                    <a:cubicBezTo>
                      <a:pt x="2123" y="628"/>
                      <a:pt x="2244" y="551"/>
                      <a:pt x="2387" y="485"/>
                    </a:cubicBezTo>
                    <a:cubicBezTo>
                      <a:pt x="2497" y="441"/>
                      <a:pt x="2607" y="408"/>
                      <a:pt x="2728" y="386"/>
                    </a:cubicBezTo>
                    <a:cubicBezTo>
                      <a:pt x="2772" y="386"/>
                      <a:pt x="2811" y="381"/>
                      <a:pt x="2851" y="381"/>
                    </a:cubicBezTo>
                    <a:cubicBezTo>
                      <a:pt x="2872" y="381"/>
                      <a:pt x="2893" y="382"/>
                      <a:pt x="2915" y="386"/>
                    </a:cubicBezTo>
                    <a:cubicBezTo>
                      <a:pt x="2948" y="397"/>
                      <a:pt x="2980" y="397"/>
                      <a:pt x="3013" y="419"/>
                    </a:cubicBezTo>
                    <a:cubicBezTo>
                      <a:pt x="3035" y="419"/>
                      <a:pt x="3057" y="430"/>
                      <a:pt x="3079" y="452"/>
                    </a:cubicBezTo>
                    <a:cubicBezTo>
                      <a:pt x="3090" y="463"/>
                      <a:pt x="3112" y="474"/>
                      <a:pt x="3123" y="496"/>
                    </a:cubicBezTo>
                    <a:cubicBezTo>
                      <a:pt x="3134" y="518"/>
                      <a:pt x="3145" y="540"/>
                      <a:pt x="3156" y="562"/>
                    </a:cubicBezTo>
                    <a:cubicBezTo>
                      <a:pt x="3178" y="595"/>
                      <a:pt x="3178" y="628"/>
                      <a:pt x="3189" y="672"/>
                    </a:cubicBezTo>
                    <a:cubicBezTo>
                      <a:pt x="3189" y="716"/>
                      <a:pt x="3200" y="760"/>
                      <a:pt x="3189" y="804"/>
                    </a:cubicBezTo>
                    <a:cubicBezTo>
                      <a:pt x="3189" y="848"/>
                      <a:pt x="3233" y="892"/>
                      <a:pt x="3288" y="892"/>
                    </a:cubicBezTo>
                    <a:cubicBezTo>
                      <a:pt x="3332" y="892"/>
                      <a:pt x="3376" y="848"/>
                      <a:pt x="3376" y="804"/>
                    </a:cubicBezTo>
                    <a:cubicBezTo>
                      <a:pt x="3376" y="672"/>
                      <a:pt x="3354" y="529"/>
                      <a:pt x="3277" y="419"/>
                    </a:cubicBezTo>
                    <a:cubicBezTo>
                      <a:pt x="3222" y="331"/>
                      <a:pt x="3123" y="265"/>
                      <a:pt x="3013" y="243"/>
                    </a:cubicBezTo>
                    <a:cubicBezTo>
                      <a:pt x="2964" y="228"/>
                      <a:pt x="2912" y="222"/>
                      <a:pt x="2860" y="222"/>
                    </a:cubicBezTo>
                    <a:cubicBezTo>
                      <a:pt x="2797" y="222"/>
                      <a:pt x="2733" y="231"/>
                      <a:pt x="2673" y="243"/>
                    </a:cubicBezTo>
                    <a:cubicBezTo>
                      <a:pt x="2552" y="265"/>
                      <a:pt x="2431" y="309"/>
                      <a:pt x="2321" y="353"/>
                    </a:cubicBezTo>
                    <a:cubicBezTo>
                      <a:pt x="2200" y="408"/>
                      <a:pt x="2090" y="474"/>
                      <a:pt x="1991" y="551"/>
                    </a:cubicBezTo>
                    <a:cubicBezTo>
                      <a:pt x="1936" y="584"/>
                      <a:pt x="1892" y="628"/>
                      <a:pt x="1848" y="672"/>
                    </a:cubicBezTo>
                    <a:cubicBezTo>
                      <a:pt x="1826" y="562"/>
                      <a:pt x="1782" y="441"/>
                      <a:pt x="1727" y="342"/>
                    </a:cubicBezTo>
                    <a:cubicBezTo>
                      <a:pt x="1683" y="232"/>
                      <a:pt x="1606" y="133"/>
                      <a:pt x="1507" y="67"/>
                    </a:cubicBezTo>
                    <a:cubicBezTo>
                      <a:pt x="1441" y="23"/>
                      <a:pt x="1375" y="1"/>
                      <a:pt x="13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23"/>
              <p:cNvSpPr/>
              <p:nvPr/>
            </p:nvSpPr>
            <p:spPr>
              <a:xfrm>
                <a:off x="5510059" y="4455246"/>
                <a:ext cx="236817" cy="100468"/>
              </a:xfrm>
              <a:custGeom>
                <a:avLst/>
                <a:gdLst/>
                <a:ahLst/>
                <a:cxnLst/>
                <a:rect l="l" t="t" r="r" b="b"/>
                <a:pathLst>
                  <a:path w="3399" h="1442" extrusionOk="0">
                    <a:moveTo>
                      <a:pt x="473" y="1"/>
                    </a:moveTo>
                    <a:lnTo>
                      <a:pt x="473" y="12"/>
                    </a:lnTo>
                    <a:cubicBezTo>
                      <a:pt x="429" y="12"/>
                      <a:pt x="385" y="45"/>
                      <a:pt x="352" y="67"/>
                    </a:cubicBezTo>
                    <a:cubicBezTo>
                      <a:pt x="286" y="122"/>
                      <a:pt x="242" y="188"/>
                      <a:pt x="198" y="254"/>
                    </a:cubicBezTo>
                    <a:cubicBezTo>
                      <a:pt x="121" y="364"/>
                      <a:pt x="66" y="485"/>
                      <a:pt x="11" y="595"/>
                    </a:cubicBezTo>
                    <a:cubicBezTo>
                      <a:pt x="0" y="617"/>
                      <a:pt x="0" y="650"/>
                      <a:pt x="22" y="661"/>
                    </a:cubicBezTo>
                    <a:cubicBezTo>
                      <a:pt x="31" y="665"/>
                      <a:pt x="42" y="668"/>
                      <a:pt x="53" y="668"/>
                    </a:cubicBezTo>
                    <a:cubicBezTo>
                      <a:pt x="68" y="668"/>
                      <a:pt x="82" y="663"/>
                      <a:pt x="88" y="650"/>
                    </a:cubicBezTo>
                    <a:cubicBezTo>
                      <a:pt x="154" y="507"/>
                      <a:pt x="231" y="364"/>
                      <a:pt x="319" y="243"/>
                    </a:cubicBezTo>
                    <a:cubicBezTo>
                      <a:pt x="352" y="199"/>
                      <a:pt x="385" y="166"/>
                      <a:pt x="429" y="133"/>
                    </a:cubicBezTo>
                    <a:cubicBezTo>
                      <a:pt x="440" y="122"/>
                      <a:pt x="451" y="111"/>
                      <a:pt x="473" y="111"/>
                    </a:cubicBezTo>
                    <a:cubicBezTo>
                      <a:pt x="484" y="100"/>
                      <a:pt x="484" y="100"/>
                      <a:pt x="495" y="100"/>
                    </a:cubicBezTo>
                    <a:lnTo>
                      <a:pt x="528" y="100"/>
                    </a:lnTo>
                    <a:cubicBezTo>
                      <a:pt x="539" y="100"/>
                      <a:pt x="539" y="111"/>
                      <a:pt x="550" y="111"/>
                    </a:cubicBezTo>
                    <a:cubicBezTo>
                      <a:pt x="561" y="122"/>
                      <a:pt x="561" y="122"/>
                      <a:pt x="572" y="133"/>
                    </a:cubicBezTo>
                    <a:cubicBezTo>
                      <a:pt x="583" y="155"/>
                      <a:pt x="594" y="177"/>
                      <a:pt x="605" y="199"/>
                    </a:cubicBezTo>
                    <a:lnTo>
                      <a:pt x="605" y="188"/>
                    </a:lnTo>
                    <a:cubicBezTo>
                      <a:pt x="638" y="254"/>
                      <a:pt x="649" y="331"/>
                      <a:pt x="660" y="397"/>
                    </a:cubicBezTo>
                    <a:cubicBezTo>
                      <a:pt x="660" y="397"/>
                      <a:pt x="660" y="386"/>
                      <a:pt x="660" y="386"/>
                    </a:cubicBezTo>
                    <a:lnTo>
                      <a:pt x="660" y="386"/>
                    </a:lnTo>
                    <a:cubicBezTo>
                      <a:pt x="682" y="562"/>
                      <a:pt x="671" y="738"/>
                      <a:pt x="649" y="903"/>
                    </a:cubicBezTo>
                    <a:cubicBezTo>
                      <a:pt x="638" y="969"/>
                      <a:pt x="627" y="1035"/>
                      <a:pt x="605" y="1101"/>
                    </a:cubicBezTo>
                    <a:cubicBezTo>
                      <a:pt x="605" y="1123"/>
                      <a:pt x="616" y="1156"/>
                      <a:pt x="638" y="1167"/>
                    </a:cubicBezTo>
                    <a:cubicBezTo>
                      <a:pt x="647" y="1171"/>
                      <a:pt x="656" y="1174"/>
                      <a:pt x="665" y="1174"/>
                    </a:cubicBezTo>
                    <a:cubicBezTo>
                      <a:pt x="678" y="1174"/>
                      <a:pt x="691" y="1168"/>
                      <a:pt x="704" y="1156"/>
                    </a:cubicBezTo>
                    <a:cubicBezTo>
                      <a:pt x="715" y="1156"/>
                      <a:pt x="715" y="1145"/>
                      <a:pt x="726" y="1145"/>
                    </a:cubicBezTo>
                    <a:cubicBezTo>
                      <a:pt x="770" y="1112"/>
                      <a:pt x="814" y="1090"/>
                      <a:pt x="858" y="1057"/>
                    </a:cubicBezTo>
                    <a:cubicBezTo>
                      <a:pt x="913" y="1035"/>
                      <a:pt x="968" y="1002"/>
                      <a:pt x="1034" y="980"/>
                    </a:cubicBezTo>
                    <a:cubicBezTo>
                      <a:pt x="1221" y="903"/>
                      <a:pt x="1419" y="848"/>
                      <a:pt x="1617" y="815"/>
                    </a:cubicBezTo>
                    <a:lnTo>
                      <a:pt x="1606" y="815"/>
                    </a:lnTo>
                    <a:cubicBezTo>
                      <a:pt x="1644" y="809"/>
                      <a:pt x="1686" y="806"/>
                      <a:pt x="1728" y="806"/>
                    </a:cubicBezTo>
                    <a:cubicBezTo>
                      <a:pt x="1771" y="806"/>
                      <a:pt x="1815" y="809"/>
                      <a:pt x="1859" y="815"/>
                    </a:cubicBezTo>
                    <a:cubicBezTo>
                      <a:pt x="1892" y="815"/>
                      <a:pt x="1914" y="826"/>
                      <a:pt x="1947" y="837"/>
                    </a:cubicBezTo>
                    <a:cubicBezTo>
                      <a:pt x="1958" y="837"/>
                      <a:pt x="1969" y="848"/>
                      <a:pt x="1980" y="848"/>
                    </a:cubicBezTo>
                    <a:cubicBezTo>
                      <a:pt x="1980" y="859"/>
                      <a:pt x="1991" y="859"/>
                      <a:pt x="1991" y="870"/>
                    </a:cubicBezTo>
                    <a:cubicBezTo>
                      <a:pt x="1991" y="870"/>
                      <a:pt x="2002" y="881"/>
                      <a:pt x="2002" y="881"/>
                    </a:cubicBezTo>
                    <a:cubicBezTo>
                      <a:pt x="2002" y="892"/>
                      <a:pt x="2002" y="892"/>
                      <a:pt x="2002" y="903"/>
                    </a:cubicBezTo>
                    <a:lnTo>
                      <a:pt x="2002" y="936"/>
                    </a:lnTo>
                    <a:cubicBezTo>
                      <a:pt x="2002" y="969"/>
                      <a:pt x="1991" y="991"/>
                      <a:pt x="1980" y="1024"/>
                    </a:cubicBezTo>
                    <a:cubicBezTo>
                      <a:pt x="1947" y="1101"/>
                      <a:pt x="1892" y="1178"/>
                      <a:pt x="1837" y="1255"/>
                    </a:cubicBezTo>
                    <a:cubicBezTo>
                      <a:pt x="1826" y="1277"/>
                      <a:pt x="1826" y="1321"/>
                      <a:pt x="1837" y="1343"/>
                    </a:cubicBezTo>
                    <a:cubicBezTo>
                      <a:pt x="1848" y="1354"/>
                      <a:pt x="1859" y="1365"/>
                      <a:pt x="1870" y="1376"/>
                    </a:cubicBezTo>
                    <a:cubicBezTo>
                      <a:pt x="1892" y="1387"/>
                      <a:pt x="1914" y="1387"/>
                      <a:pt x="1936" y="1387"/>
                    </a:cubicBezTo>
                    <a:cubicBezTo>
                      <a:pt x="1980" y="1376"/>
                      <a:pt x="2013" y="1365"/>
                      <a:pt x="2046" y="1365"/>
                    </a:cubicBezTo>
                    <a:cubicBezTo>
                      <a:pt x="2178" y="1343"/>
                      <a:pt x="2321" y="1343"/>
                      <a:pt x="2464" y="1343"/>
                    </a:cubicBezTo>
                    <a:cubicBezTo>
                      <a:pt x="2596" y="1343"/>
                      <a:pt x="2727" y="1354"/>
                      <a:pt x="2859" y="1376"/>
                    </a:cubicBezTo>
                    <a:cubicBezTo>
                      <a:pt x="2991" y="1398"/>
                      <a:pt x="3123" y="1420"/>
                      <a:pt x="3255" y="1442"/>
                    </a:cubicBezTo>
                    <a:cubicBezTo>
                      <a:pt x="3277" y="1442"/>
                      <a:pt x="3310" y="1442"/>
                      <a:pt x="3332" y="1431"/>
                    </a:cubicBezTo>
                    <a:cubicBezTo>
                      <a:pt x="3365" y="1420"/>
                      <a:pt x="3376" y="1387"/>
                      <a:pt x="3387" y="1365"/>
                    </a:cubicBezTo>
                    <a:cubicBezTo>
                      <a:pt x="3398" y="1343"/>
                      <a:pt x="3387" y="1310"/>
                      <a:pt x="3376" y="1277"/>
                    </a:cubicBezTo>
                    <a:cubicBezTo>
                      <a:pt x="3365" y="1255"/>
                      <a:pt x="3332" y="1233"/>
                      <a:pt x="3310" y="1233"/>
                    </a:cubicBezTo>
                    <a:cubicBezTo>
                      <a:pt x="3079" y="1200"/>
                      <a:pt x="2848" y="1167"/>
                      <a:pt x="2607" y="1156"/>
                    </a:cubicBezTo>
                    <a:cubicBezTo>
                      <a:pt x="2552" y="1150"/>
                      <a:pt x="2494" y="1147"/>
                      <a:pt x="2436" y="1147"/>
                    </a:cubicBezTo>
                    <a:cubicBezTo>
                      <a:pt x="2378" y="1147"/>
                      <a:pt x="2321" y="1150"/>
                      <a:pt x="2266" y="1156"/>
                    </a:cubicBezTo>
                    <a:cubicBezTo>
                      <a:pt x="2211" y="1156"/>
                      <a:pt x="2156" y="1167"/>
                      <a:pt x="2101" y="1178"/>
                    </a:cubicBezTo>
                    <a:cubicBezTo>
                      <a:pt x="2101" y="1167"/>
                      <a:pt x="2101" y="1167"/>
                      <a:pt x="2101" y="1167"/>
                    </a:cubicBezTo>
                    <a:cubicBezTo>
                      <a:pt x="2134" y="1112"/>
                      <a:pt x="2156" y="1057"/>
                      <a:pt x="2167" y="1002"/>
                    </a:cubicBezTo>
                    <a:cubicBezTo>
                      <a:pt x="2167" y="958"/>
                      <a:pt x="2178" y="914"/>
                      <a:pt x="2167" y="859"/>
                    </a:cubicBezTo>
                    <a:cubicBezTo>
                      <a:pt x="2156" y="826"/>
                      <a:pt x="2134" y="782"/>
                      <a:pt x="2101" y="749"/>
                    </a:cubicBezTo>
                    <a:cubicBezTo>
                      <a:pt x="2035" y="694"/>
                      <a:pt x="1947" y="672"/>
                      <a:pt x="1859" y="661"/>
                    </a:cubicBezTo>
                    <a:cubicBezTo>
                      <a:pt x="1840" y="659"/>
                      <a:pt x="1821" y="658"/>
                      <a:pt x="1802" y="658"/>
                    </a:cubicBezTo>
                    <a:cubicBezTo>
                      <a:pt x="1722" y="658"/>
                      <a:pt x="1642" y="674"/>
                      <a:pt x="1562" y="683"/>
                    </a:cubicBezTo>
                    <a:cubicBezTo>
                      <a:pt x="1375" y="716"/>
                      <a:pt x="1199" y="771"/>
                      <a:pt x="1034" y="837"/>
                    </a:cubicBezTo>
                    <a:cubicBezTo>
                      <a:pt x="946" y="870"/>
                      <a:pt x="869" y="914"/>
                      <a:pt x="792" y="958"/>
                    </a:cubicBezTo>
                    <a:cubicBezTo>
                      <a:pt x="781" y="969"/>
                      <a:pt x="759" y="980"/>
                      <a:pt x="748" y="980"/>
                    </a:cubicBezTo>
                    <a:cubicBezTo>
                      <a:pt x="759" y="881"/>
                      <a:pt x="770" y="771"/>
                      <a:pt x="770" y="661"/>
                    </a:cubicBezTo>
                    <a:cubicBezTo>
                      <a:pt x="770" y="529"/>
                      <a:pt x="770" y="386"/>
                      <a:pt x="737" y="265"/>
                    </a:cubicBezTo>
                    <a:cubicBezTo>
                      <a:pt x="715" y="177"/>
                      <a:pt x="671" y="78"/>
                      <a:pt x="594" y="23"/>
                    </a:cubicBezTo>
                    <a:cubicBezTo>
                      <a:pt x="572" y="12"/>
                      <a:pt x="539" y="1"/>
                      <a:pt x="5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7" name="Google Shape;287;p23"/>
            <p:cNvSpPr/>
            <p:nvPr/>
          </p:nvSpPr>
          <p:spPr>
            <a:xfrm>
              <a:off x="-256456" y="4815792"/>
              <a:ext cx="4600375" cy="247475"/>
            </a:xfrm>
            <a:custGeom>
              <a:avLst/>
              <a:gdLst/>
              <a:ahLst/>
              <a:cxnLst/>
              <a:rect l="l" t="t" r="r" b="b"/>
              <a:pathLst>
                <a:path w="184015" h="9899" extrusionOk="0">
                  <a:moveTo>
                    <a:pt x="11057" y="6304"/>
                  </a:moveTo>
                  <a:cubicBezTo>
                    <a:pt x="-7993" y="5352"/>
                    <a:pt x="3482" y="4989"/>
                    <a:pt x="3437" y="4127"/>
                  </a:cubicBezTo>
                  <a:cubicBezTo>
                    <a:pt x="3392" y="3265"/>
                    <a:pt x="2802" y="1814"/>
                    <a:pt x="10785" y="1134"/>
                  </a:cubicBezTo>
                  <a:cubicBezTo>
                    <a:pt x="18768" y="454"/>
                    <a:pt x="34280" y="-46"/>
                    <a:pt x="51334" y="45"/>
                  </a:cubicBezTo>
                  <a:cubicBezTo>
                    <a:pt x="68388" y="136"/>
                    <a:pt x="93879" y="907"/>
                    <a:pt x="113110" y="1678"/>
                  </a:cubicBezTo>
                  <a:cubicBezTo>
                    <a:pt x="132342" y="2449"/>
                    <a:pt x="155384" y="4128"/>
                    <a:pt x="166723" y="4672"/>
                  </a:cubicBezTo>
                  <a:cubicBezTo>
                    <a:pt x="178062" y="5216"/>
                    <a:pt x="189310" y="4082"/>
                    <a:pt x="181146" y="4944"/>
                  </a:cubicBezTo>
                  <a:cubicBezTo>
                    <a:pt x="172982" y="5806"/>
                    <a:pt x="146085" y="9615"/>
                    <a:pt x="117737" y="9842"/>
                  </a:cubicBezTo>
                  <a:cubicBezTo>
                    <a:pt x="89389" y="10069"/>
                    <a:pt x="30107" y="7257"/>
                    <a:pt x="11057" y="63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88" name="Google Shape;288;p23"/>
            <p:cNvSpPr/>
            <p:nvPr/>
          </p:nvSpPr>
          <p:spPr>
            <a:xfrm flipH="1">
              <a:off x="5096719" y="4815792"/>
              <a:ext cx="4600375" cy="247475"/>
            </a:xfrm>
            <a:custGeom>
              <a:avLst/>
              <a:gdLst/>
              <a:ahLst/>
              <a:cxnLst/>
              <a:rect l="l" t="t" r="r" b="b"/>
              <a:pathLst>
                <a:path w="184015" h="9899" extrusionOk="0">
                  <a:moveTo>
                    <a:pt x="11057" y="6304"/>
                  </a:moveTo>
                  <a:cubicBezTo>
                    <a:pt x="-7993" y="5352"/>
                    <a:pt x="3482" y="4989"/>
                    <a:pt x="3437" y="4127"/>
                  </a:cubicBezTo>
                  <a:cubicBezTo>
                    <a:pt x="3392" y="3265"/>
                    <a:pt x="2802" y="1814"/>
                    <a:pt x="10785" y="1134"/>
                  </a:cubicBezTo>
                  <a:cubicBezTo>
                    <a:pt x="18768" y="454"/>
                    <a:pt x="34280" y="-46"/>
                    <a:pt x="51334" y="45"/>
                  </a:cubicBezTo>
                  <a:cubicBezTo>
                    <a:pt x="68388" y="136"/>
                    <a:pt x="93879" y="907"/>
                    <a:pt x="113110" y="1678"/>
                  </a:cubicBezTo>
                  <a:cubicBezTo>
                    <a:pt x="132342" y="2449"/>
                    <a:pt x="155384" y="4128"/>
                    <a:pt x="166723" y="4672"/>
                  </a:cubicBezTo>
                  <a:cubicBezTo>
                    <a:pt x="178062" y="5216"/>
                    <a:pt x="189310" y="4082"/>
                    <a:pt x="181146" y="4944"/>
                  </a:cubicBezTo>
                  <a:cubicBezTo>
                    <a:pt x="172982" y="5806"/>
                    <a:pt x="146085" y="9615"/>
                    <a:pt x="117737" y="9842"/>
                  </a:cubicBezTo>
                  <a:cubicBezTo>
                    <a:pt x="89389" y="10069"/>
                    <a:pt x="30107" y="7257"/>
                    <a:pt x="11057" y="63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5355275" y="2115950"/>
            <a:ext cx="3022200" cy="14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 idx="2" hasCustomPrompt="1"/>
          </p:nvPr>
        </p:nvSpPr>
        <p:spPr>
          <a:xfrm>
            <a:off x="6289925" y="1087950"/>
            <a:ext cx="1152900" cy="9543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5355275" y="3518750"/>
            <a:ext cx="30222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5" name="Google Shape;25;p3"/>
          <p:cNvGrpSpPr/>
          <p:nvPr/>
        </p:nvGrpSpPr>
        <p:grpSpPr>
          <a:xfrm>
            <a:off x="0" y="4076021"/>
            <a:ext cx="9946147" cy="1072654"/>
            <a:chOff x="0" y="4076021"/>
            <a:chExt cx="9946147" cy="1072654"/>
          </a:xfrm>
        </p:grpSpPr>
        <p:grpSp>
          <p:nvGrpSpPr>
            <p:cNvPr id="26" name="Google Shape;26;p3"/>
            <p:cNvGrpSpPr/>
            <p:nvPr/>
          </p:nvGrpSpPr>
          <p:grpSpPr>
            <a:xfrm flipH="1">
              <a:off x="8134073" y="4076021"/>
              <a:ext cx="1812074" cy="865279"/>
              <a:chOff x="-2776375" y="4231975"/>
              <a:chExt cx="2168071" cy="1035270"/>
            </a:xfrm>
          </p:grpSpPr>
          <p:sp>
            <p:nvSpPr>
              <p:cNvPr id="27" name="Google Shape;27;p3"/>
              <p:cNvSpPr/>
              <p:nvPr/>
            </p:nvSpPr>
            <p:spPr>
              <a:xfrm>
                <a:off x="-2737537" y="4231975"/>
                <a:ext cx="1313538" cy="871334"/>
              </a:xfrm>
              <a:custGeom>
                <a:avLst/>
                <a:gdLst/>
                <a:ahLst/>
                <a:cxnLst/>
                <a:rect l="l" t="t" r="r" b="b"/>
                <a:pathLst>
                  <a:path w="37980" h="25194" extrusionOk="0">
                    <a:moveTo>
                      <a:pt x="19805" y="1"/>
                    </a:moveTo>
                    <a:cubicBezTo>
                      <a:pt x="19007" y="1"/>
                      <a:pt x="18189" y="500"/>
                      <a:pt x="17777" y="1194"/>
                    </a:cubicBezTo>
                    <a:cubicBezTo>
                      <a:pt x="17227" y="2149"/>
                      <a:pt x="17227" y="3306"/>
                      <a:pt x="17372" y="4406"/>
                    </a:cubicBezTo>
                    <a:cubicBezTo>
                      <a:pt x="17517" y="5477"/>
                      <a:pt x="17806" y="6548"/>
                      <a:pt x="17719" y="7648"/>
                    </a:cubicBezTo>
                    <a:cubicBezTo>
                      <a:pt x="17347" y="5929"/>
                      <a:pt x="15671" y="4579"/>
                      <a:pt x="13897" y="4579"/>
                    </a:cubicBezTo>
                    <a:cubicBezTo>
                      <a:pt x="13879" y="4579"/>
                      <a:pt x="13860" y="4579"/>
                      <a:pt x="13841" y="4580"/>
                    </a:cubicBezTo>
                    <a:cubicBezTo>
                      <a:pt x="12047" y="4609"/>
                      <a:pt x="10397" y="5998"/>
                      <a:pt x="10050" y="7763"/>
                    </a:cubicBezTo>
                    <a:cubicBezTo>
                      <a:pt x="9702" y="7098"/>
                      <a:pt x="9615" y="6316"/>
                      <a:pt x="9384" y="5593"/>
                    </a:cubicBezTo>
                    <a:cubicBezTo>
                      <a:pt x="9123" y="4869"/>
                      <a:pt x="8602" y="4175"/>
                      <a:pt x="7850" y="4059"/>
                    </a:cubicBezTo>
                    <a:cubicBezTo>
                      <a:pt x="7804" y="4054"/>
                      <a:pt x="7759" y="4052"/>
                      <a:pt x="7713" y="4052"/>
                    </a:cubicBezTo>
                    <a:cubicBezTo>
                      <a:pt x="7181" y="4052"/>
                      <a:pt x="6665" y="4356"/>
                      <a:pt x="6345" y="4782"/>
                    </a:cubicBezTo>
                    <a:cubicBezTo>
                      <a:pt x="5998" y="5245"/>
                      <a:pt x="5853" y="5824"/>
                      <a:pt x="5824" y="6403"/>
                    </a:cubicBezTo>
                    <a:cubicBezTo>
                      <a:pt x="5679" y="8342"/>
                      <a:pt x="6605" y="10339"/>
                      <a:pt x="8197" y="11439"/>
                    </a:cubicBezTo>
                    <a:cubicBezTo>
                      <a:pt x="7358" y="11034"/>
                      <a:pt x="6634" y="10368"/>
                      <a:pt x="5795" y="9992"/>
                    </a:cubicBezTo>
                    <a:lnTo>
                      <a:pt x="5795" y="9963"/>
                    </a:lnTo>
                    <a:cubicBezTo>
                      <a:pt x="5475" y="9822"/>
                      <a:pt x="5170" y="9756"/>
                      <a:pt x="4882" y="9756"/>
                    </a:cubicBezTo>
                    <a:cubicBezTo>
                      <a:pt x="838" y="9756"/>
                      <a:pt x="0" y="22721"/>
                      <a:pt x="5592" y="24666"/>
                    </a:cubicBezTo>
                    <a:cubicBezTo>
                      <a:pt x="6895" y="25100"/>
                      <a:pt x="8255" y="25158"/>
                      <a:pt x="9615" y="25187"/>
                    </a:cubicBezTo>
                    <a:cubicBezTo>
                      <a:pt x="9856" y="25192"/>
                      <a:pt x="10097" y="25194"/>
                      <a:pt x="10337" y="25194"/>
                    </a:cubicBezTo>
                    <a:cubicBezTo>
                      <a:pt x="14516" y="25194"/>
                      <a:pt x="18624" y="24516"/>
                      <a:pt x="22784" y="24434"/>
                    </a:cubicBezTo>
                    <a:cubicBezTo>
                      <a:pt x="26634" y="24348"/>
                      <a:pt x="30049" y="24058"/>
                      <a:pt x="33580" y="22235"/>
                    </a:cubicBezTo>
                    <a:cubicBezTo>
                      <a:pt x="34969" y="21540"/>
                      <a:pt x="36300" y="20643"/>
                      <a:pt x="37111" y="19283"/>
                    </a:cubicBezTo>
                    <a:cubicBezTo>
                      <a:pt x="37892" y="17951"/>
                      <a:pt x="37979" y="16099"/>
                      <a:pt x="36937" y="14941"/>
                    </a:cubicBezTo>
                    <a:cubicBezTo>
                      <a:pt x="36465" y="14402"/>
                      <a:pt x="35730" y="14126"/>
                      <a:pt x="35011" y="14126"/>
                    </a:cubicBezTo>
                    <a:cubicBezTo>
                      <a:pt x="34775" y="14126"/>
                      <a:pt x="34541" y="14156"/>
                      <a:pt x="34319" y="14216"/>
                    </a:cubicBezTo>
                    <a:lnTo>
                      <a:pt x="34319" y="14216"/>
                    </a:lnTo>
                    <a:cubicBezTo>
                      <a:pt x="36212" y="11811"/>
                      <a:pt x="34086" y="7545"/>
                      <a:pt x="31378" y="7545"/>
                    </a:cubicBezTo>
                    <a:cubicBezTo>
                      <a:pt x="30665" y="7545"/>
                      <a:pt x="29912" y="7841"/>
                      <a:pt x="29181" y="8545"/>
                    </a:cubicBezTo>
                    <a:cubicBezTo>
                      <a:pt x="30194" y="7561"/>
                      <a:pt x="31004" y="6345"/>
                      <a:pt x="31525" y="5014"/>
                    </a:cubicBezTo>
                    <a:cubicBezTo>
                      <a:pt x="31785" y="4319"/>
                      <a:pt x="31959" y="3509"/>
                      <a:pt x="31554" y="2872"/>
                    </a:cubicBezTo>
                    <a:cubicBezTo>
                      <a:pt x="31223" y="2375"/>
                      <a:pt x="30634" y="2183"/>
                      <a:pt x="30011" y="2183"/>
                    </a:cubicBezTo>
                    <a:cubicBezTo>
                      <a:pt x="29654" y="2183"/>
                      <a:pt x="29286" y="2246"/>
                      <a:pt x="28949" y="2351"/>
                    </a:cubicBezTo>
                    <a:cubicBezTo>
                      <a:pt x="27605" y="2823"/>
                      <a:pt x="26500" y="3889"/>
                      <a:pt x="25885" y="5182"/>
                    </a:cubicBezTo>
                    <a:lnTo>
                      <a:pt x="25885" y="5182"/>
                    </a:lnTo>
                    <a:cubicBezTo>
                      <a:pt x="25831" y="5042"/>
                      <a:pt x="25763" y="4908"/>
                      <a:pt x="25679" y="4782"/>
                    </a:cubicBezTo>
                    <a:cubicBezTo>
                      <a:pt x="25272" y="4119"/>
                      <a:pt x="24501" y="3740"/>
                      <a:pt x="23729" y="3740"/>
                    </a:cubicBezTo>
                    <a:cubicBezTo>
                      <a:pt x="23457" y="3740"/>
                      <a:pt x="23185" y="3787"/>
                      <a:pt x="22929" y="3885"/>
                    </a:cubicBezTo>
                    <a:cubicBezTo>
                      <a:pt x="22462" y="4069"/>
                      <a:pt x="22072" y="4426"/>
                      <a:pt x="21818" y="4864"/>
                    </a:cubicBezTo>
                    <a:lnTo>
                      <a:pt x="21818" y="4864"/>
                    </a:lnTo>
                    <a:cubicBezTo>
                      <a:pt x="21976" y="3768"/>
                      <a:pt x="22010" y="2671"/>
                      <a:pt x="21656" y="1628"/>
                    </a:cubicBezTo>
                    <a:cubicBezTo>
                      <a:pt x="21453" y="1049"/>
                      <a:pt x="21106" y="470"/>
                      <a:pt x="20585" y="181"/>
                    </a:cubicBezTo>
                    <a:cubicBezTo>
                      <a:pt x="20338" y="57"/>
                      <a:pt x="20072" y="1"/>
                      <a:pt x="198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3"/>
              <p:cNvSpPr/>
              <p:nvPr/>
            </p:nvSpPr>
            <p:spPr>
              <a:xfrm>
                <a:off x="-2143505" y="4581839"/>
                <a:ext cx="1535201" cy="685406"/>
              </a:xfrm>
              <a:custGeom>
                <a:avLst/>
                <a:gdLst/>
                <a:ahLst/>
                <a:cxnLst/>
                <a:rect l="l" t="t" r="r" b="b"/>
                <a:pathLst>
                  <a:path w="49001" h="21877" extrusionOk="0">
                    <a:moveTo>
                      <a:pt x="21895" y="0"/>
                    </a:moveTo>
                    <a:cubicBezTo>
                      <a:pt x="20284" y="0"/>
                      <a:pt x="18649" y="1051"/>
                      <a:pt x="17742" y="2456"/>
                    </a:cubicBezTo>
                    <a:cubicBezTo>
                      <a:pt x="16700" y="4048"/>
                      <a:pt x="16382" y="5987"/>
                      <a:pt x="16150" y="7868"/>
                    </a:cubicBezTo>
                    <a:cubicBezTo>
                      <a:pt x="16013" y="6954"/>
                      <a:pt x="15029" y="6149"/>
                      <a:pt x="14065" y="6149"/>
                    </a:cubicBezTo>
                    <a:cubicBezTo>
                      <a:pt x="13808" y="6149"/>
                      <a:pt x="13552" y="6206"/>
                      <a:pt x="13314" y="6334"/>
                    </a:cubicBezTo>
                    <a:cubicBezTo>
                      <a:pt x="12127" y="7000"/>
                      <a:pt x="12012" y="8823"/>
                      <a:pt x="12880" y="9836"/>
                    </a:cubicBezTo>
                    <a:cubicBezTo>
                      <a:pt x="12087" y="9225"/>
                      <a:pt x="11068" y="8906"/>
                      <a:pt x="10055" y="8906"/>
                    </a:cubicBezTo>
                    <a:cubicBezTo>
                      <a:pt x="9292" y="8906"/>
                      <a:pt x="8532" y="9087"/>
                      <a:pt x="7873" y="9460"/>
                    </a:cubicBezTo>
                    <a:cubicBezTo>
                      <a:pt x="6281" y="10386"/>
                      <a:pt x="5413" y="12325"/>
                      <a:pt x="5673" y="14091"/>
                    </a:cubicBezTo>
                    <a:cubicBezTo>
                      <a:pt x="5439" y="13544"/>
                      <a:pt x="4781" y="13207"/>
                      <a:pt x="4139" y="13207"/>
                    </a:cubicBezTo>
                    <a:cubicBezTo>
                      <a:pt x="3830" y="13207"/>
                      <a:pt x="3524" y="13285"/>
                      <a:pt x="3271" y="13454"/>
                    </a:cubicBezTo>
                    <a:cubicBezTo>
                      <a:pt x="2345" y="14091"/>
                      <a:pt x="2142" y="15422"/>
                      <a:pt x="2518" y="16493"/>
                    </a:cubicBezTo>
                    <a:cubicBezTo>
                      <a:pt x="2895" y="17535"/>
                      <a:pt x="3676" y="18374"/>
                      <a:pt x="4457" y="19185"/>
                    </a:cubicBezTo>
                    <a:cubicBezTo>
                      <a:pt x="3908" y="18635"/>
                      <a:pt x="3358" y="18085"/>
                      <a:pt x="2634" y="17853"/>
                    </a:cubicBezTo>
                    <a:cubicBezTo>
                      <a:pt x="2411" y="17773"/>
                      <a:pt x="2169" y="17731"/>
                      <a:pt x="1929" y="17731"/>
                    </a:cubicBezTo>
                    <a:cubicBezTo>
                      <a:pt x="1390" y="17731"/>
                      <a:pt x="860" y="17943"/>
                      <a:pt x="579" y="18403"/>
                    </a:cubicBezTo>
                    <a:cubicBezTo>
                      <a:pt x="0" y="19358"/>
                      <a:pt x="898" y="20574"/>
                      <a:pt x="1882" y="21066"/>
                    </a:cubicBezTo>
                    <a:cubicBezTo>
                      <a:pt x="2518" y="21384"/>
                      <a:pt x="3242" y="21558"/>
                      <a:pt x="3908" y="21876"/>
                    </a:cubicBezTo>
                    <a:lnTo>
                      <a:pt x="48479" y="21876"/>
                    </a:lnTo>
                    <a:cubicBezTo>
                      <a:pt x="48971" y="20777"/>
                      <a:pt x="49000" y="19474"/>
                      <a:pt x="48363" y="18432"/>
                    </a:cubicBezTo>
                    <a:cubicBezTo>
                      <a:pt x="47686" y="17320"/>
                      <a:pt x="46382" y="16730"/>
                      <a:pt x="45085" y="16730"/>
                    </a:cubicBezTo>
                    <a:cubicBezTo>
                      <a:pt x="44222" y="16730"/>
                      <a:pt x="43362" y="16991"/>
                      <a:pt x="42691" y="17535"/>
                    </a:cubicBezTo>
                    <a:cubicBezTo>
                      <a:pt x="43588" y="16609"/>
                      <a:pt x="44167" y="15364"/>
                      <a:pt x="44254" y="14091"/>
                    </a:cubicBezTo>
                    <a:cubicBezTo>
                      <a:pt x="43979" y="14036"/>
                      <a:pt x="43700" y="14009"/>
                      <a:pt x="43420" y="14009"/>
                    </a:cubicBezTo>
                    <a:cubicBezTo>
                      <a:pt x="42372" y="14009"/>
                      <a:pt x="41320" y="14383"/>
                      <a:pt x="40520" y="15046"/>
                    </a:cubicBezTo>
                    <a:lnTo>
                      <a:pt x="40520" y="15046"/>
                    </a:lnTo>
                    <a:cubicBezTo>
                      <a:pt x="41851" y="13830"/>
                      <a:pt x="42720" y="12036"/>
                      <a:pt x="42604" y="10242"/>
                    </a:cubicBezTo>
                    <a:cubicBezTo>
                      <a:pt x="42488" y="8447"/>
                      <a:pt x="41243" y="6711"/>
                      <a:pt x="39536" y="6219"/>
                    </a:cubicBezTo>
                    <a:cubicBezTo>
                      <a:pt x="39215" y="6122"/>
                      <a:pt x="38881" y="6076"/>
                      <a:pt x="38547" y="6076"/>
                    </a:cubicBezTo>
                    <a:cubicBezTo>
                      <a:pt x="37072" y="6076"/>
                      <a:pt x="35585" y="6968"/>
                      <a:pt x="35137" y="8360"/>
                    </a:cubicBezTo>
                    <a:cubicBezTo>
                      <a:pt x="35252" y="6219"/>
                      <a:pt x="33661" y="4106"/>
                      <a:pt x="31548" y="3672"/>
                    </a:cubicBezTo>
                    <a:cubicBezTo>
                      <a:pt x="31269" y="3614"/>
                      <a:pt x="30986" y="3587"/>
                      <a:pt x="30705" y="3587"/>
                    </a:cubicBezTo>
                    <a:cubicBezTo>
                      <a:pt x="28851" y="3587"/>
                      <a:pt x="27020" y="4778"/>
                      <a:pt x="26367" y="6537"/>
                    </a:cubicBezTo>
                    <a:cubicBezTo>
                      <a:pt x="26078" y="4106"/>
                      <a:pt x="25499" y="1211"/>
                      <a:pt x="23212" y="256"/>
                    </a:cubicBezTo>
                    <a:cubicBezTo>
                      <a:pt x="22786" y="81"/>
                      <a:pt x="22341" y="0"/>
                      <a:pt x="218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3"/>
              <p:cNvSpPr/>
              <p:nvPr/>
            </p:nvSpPr>
            <p:spPr>
              <a:xfrm>
                <a:off x="-1558208" y="4804762"/>
                <a:ext cx="366393" cy="196581"/>
              </a:xfrm>
              <a:custGeom>
                <a:avLst/>
                <a:gdLst/>
                <a:ahLst/>
                <a:cxnLst/>
                <a:rect l="l" t="t" r="r" b="b"/>
                <a:pathLst>
                  <a:path w="10594" h="5684" extrusionOk="0">
                    <a:moveTo>
                      <a:pt x="5297" y="0"/>
                    </a:moveTo>
                    <a:cubicBezTo>
                      <a:pt x="3908" y="0"/>
                      <a:pt x="3069" y="1129"/>
                      <a:pt x="2808" y="2373"/>
                    </a:cubicBezTo>
                    <a:cubicBezTo>
                      <a:pt x="2549" y="2114"/>
                      <a:pt x="2201" y="1977"/>
                      <a:pt x="1847" y="1977"/>
                    </a:cubicBezTo>
                    <a:cubicBezTo>
                      <a:pt x="1449" y="1977"/>
                      <a:pt x="1044" y="2150"/>
                      <a:pt x="753" y="2518"/>
                    </a:cubicBezTo>
                    <a:cubicBezTo>
                      <a:pt x="1" y="3444"/>
                      <a:pt x="117" y="4747"/>
                      <a:pt x="869" y="5615"/>
                    </a:cubicBezTo>
                    <a:cubicBezTo>
                      <a:pt x="911" y="5663"/>
                      <a:pt x="959" y="5684"/>
                      <a:pt x="1006" y="5684"/>
                    </a:cubicBezTo>
                    <a:cubicBezTo>
                      <a:pt x="1155" y="5684"/>
                      <a:pt x="1291" y="5479"/>
                      <a:pt x="1159" y="5325"/>
                    </a:cubicBezTo>
                    <a:cubicBezTo>
                      <a:pt x="695" y="4776"/>
                      <a:pt x="522" y="4023"/>
                      <a:pt x="753" y="3357"/>
                    </a:cubicBezTo>
                    <a:cubicBezTo>
                      <a:pt x="927" y="2865"/>
                      <a:pt x="1274" y="2402"/>
                      <a:pt x="1824" y="2373"/>
                    </a:cubicBezTo>
                    <a:cubicBezTo>
                      <a:pt x="1846" y="2372"/>
                      <a:pt x="1868" y="2371"/>
                      <a:pt x="1889" y="2371"/>
                    </a:cubicBezTo>
                    <a:cubicBezTo>
                      <a:pt x="2290" y="2371"/>
                      <a:pt x="2586" y="2624"/>
                      <a:pt x="2750" y="2981"/>
                    </a:cubicBezTo>
                    <a:cubicBezTo>
                      <a:pt x="2750" y="2981"/>
                      <a:pt x="2750" y="3010"/>
                      <a:pt x="2721" y="3039"/>
                    </a:cubicBezTo>
                    <a:cubicBezTo>
                      <a:pt x="2721" y="3126"/>
                      <a:pt x="2779" y="3184"/>
                      <a:pt x="2837" y="3213"/>
                    </a:cubicBezTo>
                    <a:cubicBezTo>
                      <a:pt x="2837" y="3242"/>
                      <a:pt x="2837" y="3242"/>
                      <a:pt x="2837" y="3242"/>
                    </a:cubicBezTo>
                    <a:cubicBezTo>
                      <a:pt x="2860" y="3344"/>
                      <a:pt x="2932" y="3388"/>
                      <a:pt x="3010" y="3388"/>
                    </a:cubicBezTo>
                    <a:cubicBezTo>
                      <a:pt x="3129" y="3388"/>
                      <a:pt x="3260" y="3284"/>
                      <a:pt x="3242" y="3126"/>
                    </a:cubicBezTo>
                    <a:cubicBezTo>
                      <a:pt x="3213" y="3039"/>
                      <a:pt x="3185" y="2952"/>
                      <a:pt x="3156" y="2894"/>
                    </a:cubicBezTo>
                    <a:cubicBezTo>
                      <a:pt x="3242" y="1968"/>
                      <a:pt x="3648" y="955"/>
                      <a:pt x="4574" y="579"/>
                    </a:cubicBezTo>
                    <a:cubicBezTo>
                      <a:pt x="4791" y="482"/>
                      <a:pt x="5024" y="436"/>
                      <a:pt x="5259" y="436"/>
                    </a:cubicBezTo>
                    <a:cubicBezTo>
                      <a:pt x="5587" y="436"/>
                      <a:pt x="5920" y="526"/>
                      <a:pt x="6223" y="695"/>
                    </a:cubicBezTo>
                    <a:cubicBezTo>
                      <a:pt x="6571" y="868"/>
                      <a:pt x="7555" y="1708"/>
                      <a:pt x="7179" y="2171"/>
                    </a:cubicBezTo>
                    <a:cubicBezTo>
                      <a:pt x="7092" y="2286"/>
                      <a:pt x="7150" y="2431"/>
                      <a:pt x="7236" y="2489"/>
                    </a:cubicBezTo>
                    <a:cubicBezTo>
                      <a:pt x="7254" y="2596"/>
                      <a:pt x="7350" y="2671"/>
                      <a:pt x="7447" y="2671"/>
                    </a:cubicBezTo>
                    <a:cubicBezTo>
                      <a:pt x="7507" y="2671"/>
                      <a:pt x="7569" y="2642"/>
                      <a:pt x="7613" y="2576"/>
                    </a:cubicBezTo>
                    <a:cubicBezTo>
                      <a:pt x="7862" y="2127"/>
                      <a:pt x="8326" y="1829"/>
                      <a:pt x="8839" y="1829"/>
                    </a:cubicBezTo>
                    <a:cubicBezTo>
                      <a:pt x="8921" y="1829"/>
                      <a:pt x="9005" y="1836"/>
                      <a:pt x="9089" y="1852"/>
                    </a:cubicBezTo>
                    <a:cubicBezTo>
                      <a:pt x="9436" y="1910"/>
                      <a:pt x="9783" y="2055"/>
                      <a:pt x="9957" y="2373"/>
                    </a:cubicBezTo>
                    <a:cubicBezTo>
                      <a:pt x="10160" y="2750"/>
                      <a:pt x="10015" y="3184"/>
                      <a:pt x="9870" y="3560"/>
                    </a:cubicBezTo>
                    <a:cubicBezTo>
                      <a:pt x="9817" y="3703"/>
                      <a:pt x="9940" y="3802"/>
                      <a:pt x="10069" y="3802"/>
                    </a:cubicBezTo>
                    <a:cubicBezTo>
                      <a:pt x="10149" y="3802"/>
                      <a:pt x="10231" y="3764"/>
                      <a:pt x="10275" y="3676"/>
                    </a:cubicBezTo>
                    <a:cubicBezTo>
                      <a:pt x="10420" y="3242"/>
                      <a:pt x="10594" y="2663"/>
                      <a:pt x="10420" y="2200"/>
                    </a:cubicBezTo>
                    <a:cubicBezTo>
                      <a:pt x="10247" y="1823"/>
                      <a:pt x="9783" y="1621"/>
                      <a:pt x="9407" y="1505"/>
                    </a:cubicBezTo>
                    <a:cubicBezTo>
                      <a:pt x="9223" y="1444"/>
                      <a:pt x="9033" y="1414"/>
                      <a:pt x="8846" y="1414"/>
                    </a:cubicBezTo>
                    <a:cubicBezTo>
                      <a:pt x="8414" y="1414"/>
                      <a:pt x="7993" y="1570"/>
                      <a:pt x="7671" y="1852"/>
                    </a:cubicBezTo>
                    <a:cubicBezTo>
                      <a:pt x="7642" y="897"/>
                      <a:pt x="6079" y="29"/>
                      <a:pt x="5297" y="0"/>
                    </a:cubicBezTo>
                    <a:close/>
                  </a:path>
                </a:pathLst>
              </a:custGeom>
              <a:solidFill>
                <a:srgbClr val="3D342D">
                  <a:alpha val="341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3"/>
              <p:cNvSpPr/>
              <p:nvPr/>
            </p:nvSpPr>
            <p:spPr>
              <a:xfrm>
                <a:off x="-2191449" y="4482297"/>
                <a:ext cx="325998" cy="171092"/>
              </a:xfrm>
              <a:custGeom>
                <a:avLst/>
                <a:gdLst/>
                <a:ahLst/>
                <a:cxnLst/>
                <a:rect l="l" t="t" r="r" b="b"/>
                <a:pathLst>
                  <a:path w="9426" h="4947" extrusionOk="0">
                    <a:moveTo>
                      <a:pt x="2659" y="1"/>
                    </a:moveTo>
                    <a:cubicBezTo>
                      <a:pt x="1162" y="1"/>
                      <a:pt x="1" y="1353"/>
                      <a:pt x="337" y="2841"/>
                    </a:cubicBezTo>
                    <a:cubicBezTo>
                      <a:pt x="361" y="2921"/>
                      <a:pt x="420" y="2956"/>
                      <a:pt x="482" y="2956"/>
                    </a:cubicBezTo>
                    <a:cubicBezTo>
                      <a:pt x="575" y="2956"/>
                      <a:pt x="673" y="2876"/>
                      <a:pt x="656" y="2754"/>
                    </a:cubicBezTo>
                    <a:cubicBezTo>
                      <a:pt x="352" y="1436"/>
                      <a:pt x="1423" y="341"/>
                      <a:pt x="2666" y="341"/>
                    </a:cubicBezTo>
                    <a:cubicBezTo>
                      <a:pt x="2842" y="341"/>
                      <a:pt x="3023" y="363"/>
                      <a:pt x="3203" y="410"/>
                    </a:cubicBezTo>
                    <a:cubicBezTo>
                      <a:pt x="4592" y="757"/>
                      <a:pt x="5229" y="2117"/>
                      <a:pt x="5171" y="3449"/>
                    </a:cubicBezTo>
                    <a:cubicBezTo>
                      <a:pt x="5142" y="3478"/>
                      <a:pt x="5113" y="3536"/>
                      <a:pt x="5084" y="3564"/>
                    </a:cubicBezTo>
                    <a:cubicBezTo>
                      <a:pt x="5017" y="3676"/>
                      <a:pt x="5140" y="3805"/>
                      <a:pt x="5252" y="3805"/>
                    </a:cubicBezTo>
                    <a:cubicBezTo>
                      <a:pt x="5286" y="3805"/>
                      <a:pt x="5318" y="3794"/>
                      <a:pt x="5345" y="3767"/>
                    </a:cubicBezTo>
                    <a:cubicBezTo>
                      <a:pt x="5402" y="3738"/>
                      <a:pt x="5460" y="3709"/>
                      <a:pt x="5489" y="3622"/>
                    </a:cubicBezTo>
                    <a:cubicBezTo>
                      <a:pt x="5489" y="3593"/>
                      <a:pt x="5489" y="3564"/>
                      <a:pt x="5489" y="3536"/>
                    </a:cubicBezTo>
                    <a:cubicBezTo>
                      <a:pt x="5901" y="2941"/>
                      <a:pt x="6583" y="2437"/>
                      <a:pt x="7309" y="2437"/>
                    </a:cubicBezTo>
                    <a:cubicBezTo>
                      <a:pt x="7501" y="2437"/>
                      <a:pt x="7697" y="2472"/>
                      <a:pt x="7892" y="2551"/>
                    </a:cubicBezTo>
                    <a:cubicBezTo>
                      <a:pt x="8557" y="2841"/>
                      <a:pt x="8962" y="3680"/>
                      <a:pt x="8702" y="4346"/>
                    </a:cubicBezTo>
                    <a:cubicBezTo>
                      <a:pt x="8680" y="4281"/>
                      <a:pt x="8627" y="4253"/>
                      <a:pt x="8570" y="4253"/>
                    </a:cubicBezTo>
                    <a:cubicBezTo>
                      <a:pt x="8473" y="4253"/>
                      <a:pt x="8365" y="4334"/>
                      <a:pt x="8384" y="4462"/>
                    </a:cubicBezTo>
                    <a:cubicBezTo>
                      <a:pt x="8412" y="4577"/>
                      <a:pt x="8441" y="4693"/>
                      <a:pt x="8470" y="4838"/>
                    </a:cubicBezTo>
                    <a:cubicBezTo>
                      <a:pt x="8470" y="4908"/>
                      <a:pt x="8534" y="4946"/>
                      <a:pt x="8604" y="4946"/>
                    </a:cubicBezTo>
                    <a:cubicBezTo>
                      <a:pt x="8649" y="4946"/>
                      <a:pt x="8697" y="4930"/>
                      <a:pt x="8731" y="4896"/>
                    </a:cubicBezTo>
                    <a:cubicBezTo>
                      <a:pt x="9425" y="4114"/>
                      <a:pt x="9107" y="2899"/>
                      <a:pt x="8239" y="2378"/>
                    </a:cubicBezTo>
                    <a:cubicBezTo>
                      <a:pt x="7941" y="2198"/>
                      <a:pt x="7630" y="2118"/>
                      <a:pt x="7321" y="2118"/>
                    </a:cubicBezTo>
                    <a:cubicBezTo>
                      <a:pt x="6638" y="2118"/>
                      <a:pt x="5968" y="2505"/>
                      <a:pt x="5489" y="3043"/>
                    </a:cubicBezTo>
                    <a:cubicBezTo>
                      <a:pt x="5374" y="1538"/>
                      <a:pt x="4418" y="120"/>
                      <a:pt x="2798" y="5"/>
                    </a:cubicBezTo>
                    <a:cubicBezTo>
                      <a:pt x="2751" y="2"/>
                      <a:pt x="2705" y="1"/>
                      <a:pt x="2659" y="1"/>
                    </a:cubicBezTo>
                    <a:close/>
                  </a:path>
                </a:pathLst>
              </a:custGeom>
              <a:solidFill>
                <a:srgbClr val="3D342D">
                  <a:alpha val="341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-1868499" y="4410500"/>
                <a:ext cx="114165" cy="103236"/>
              </a:xfrm>
              <a:custGeom>
                <a:avLst/>
                <a:gdLst/>
                <a:ahLst/>
                <a:cxnLst/>
                <a:rect l="l" t="t" r="r" b="b"/>
                <a:pathLst>
                  <a:path w="3301" h="2985" extrusionOk="0">
                    <a:moveTo>
                      <a:pt x="1368" y="0"/>
                    </a:moveTo>
                    <a:cubicBezTo>
                      <a:pt x="1045" y="0"/>
                      <a:pt x="728" y="123"/>
                      <a:pt x="493" y="402"/>
                    </a:cubicBezTo>
                    <a:cubicBezTo>
                      <a:pt x="1" y="923"/>
                      <a:pt x="1" y="1733"/>
                      <a:pt x="87" y="2399"/>
                    </a:cubicBezTo>
                    <a:cubicBezTo>
                      <a:pt x="99" y="2479"/>
                      <a:pt x="156" y="2514"/>
                      <a:pt x="219" y="2514"/>
                    </a:cubicBezTo>
                    <a:cubicBezTo>
                      <a:pt x="315" y="2514"/>
                      <a:pt x="423" y="2434"/>
                      <a:pt x="406" y="2312"/>
                    </a:cubicBezTo>
                    <a:cubicBezTo>
                      <a:pt x="301" y="1605"/>
                      <a:pt x="410" y="329"/>
                      <a:pt x="1311" y="329"/>
                    </a:cubicBezTo>
                    <a:cubicBezTo>
                      <a:pt x="1405" y="329"/>
                      <a:pt x="1509" y="343"/>
                      <a:pt x="1621" y="373"/>
                    </a:cubicBezTo>
                    <a:cubicBezTo>
                      <a:pt x="2718" y="633"/>
                      <a:pt x="2721" y="1812"/>
                      <a:pt x="2979" y="2651"/>
                    </a:cubicBezTo>
                    <a:lnTo>
                      <a:pt x="2979" y="2651"/>
                    </a:lnTo>
                    <a:cubicBezTo>
                      <a:pt x="2954" y="2577"/>
                      <a:pt x="2892" y="2544"/>
                      <a:pt x="2829" y="2544"/>
                    </a:cubicBezTo>
                    <a:cubicBezTo>
                      <a:pt x="2730" y="2544"/>
                      <a:pt x="2628" y="2624"/>
                      <a:pt x="2663" y="2746"/>
                    </a:cubicBezTo>
                    <a:cubicBezTo>
                      <a:pt x="2717" y="2916"/>
                      <a:pt x="2817" y="2985"/>
                      <a:pt x="2922" y="2985"/>
                    </a:cubicBezTo>
                    <a:cubicBezTo>
                      <a:pt x="3103" y="2985"/>
                      <a:pt x="3300" y="2782"/>
                      <a:pt x="3300" y="2544"/>
                    </a:cubicBezTo>
                    <a:cubicBezTo>
                      <a:pt x="3300" y="1791"/>
                      <a:pt x="2866" y="778"/>
                      <a:pt x="2258" y="315"/>
                    </a:cubicBezTo>
                    <a:cubicBezTo>
                      <a:pt x="2002" y="115"/>
                      <a:pt x="1682" y="0"/>
                      <a:pt x="1368" y="0"/>
                    </a:cubicBezTo>
                    <a:close/>
                  </a:path>
                </a:pathLst>
              </a:custGeom>
              <a:solidFill>
                <a:srgbClr val="3D342D">
                  <a:alpha val="341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3"/>
              <p:cNvSpPr/>
              <p:nvPr/>
            </p:nvSpPr>
            <p:spPr>
              <a:xfrm>
                <a:off x="-2776375" y="4791862"/>
                <a:ext cx="1044052" cy="475371"/>
              </a:xfrm>
              <a:custGeom>
                <a:avLst/>
                <a:gdLst/>
                <a:ahLst/>
                <a:cxnLst/>
                <a:rect l="l" t="t" r="r" b="b"/>
                <a:pathLst>
                  <a:path w="30188" h="13745" extrusionOk="0">
                    <a:moveTo>
                      <a:pt x="21109" y="1"/>
                    </a:moveTo>
                    <a:cubicBezTo>
                      <a:pt x="20359" y="1"/>
                      <a:pt x="19581" y="232"/>
                      <a:pt x="18929" y="605"/>
                    </a:cubicBezTo>
                    <a:cubicBezTo>
                      <a:pt x="17193" y="1560"/>
                      <a:pt x="15977" y="3354"/>
                      <a:pt x="15717" y="5322"/>
                    </a:cubicBezTo>
                    <a:cubicBezTo>
                      <a:pt x="15398" y="4367"/>
                      <a:pt x="15745" y="3325"/>
                      <a:pt x="15803" y="2312"/>
                    </a:cubicBezTo>
                    <a:cubicBezTo>
                      <a:pt x="15831" y="1333"/>
                      <a:pt x="15291" y="137"/>
                      <a:pt x="14340" y="137"/>
                    </a:cubicBezTo>
                    <a:cubicBezTo>
                      <a:pt x="14307" y="137"/>
                      <a:pt x="14274" y="139"/>
                      <a:pt x="14240" y="141"/>
                    </a:cubicBezTo>
                    <a:cubicBezTo>
                      <a:pt x="13575" y="170"/>
                      <a:pt x="13112" y="749"/>
                      <a:pt x="12764" y="1299"/>
                    </a:cubicBezTo>
                    <a:cubicBezTo>
                      <a:pt x="11549" y="3209"/>
                      <a:pt x="10767" y="5409"/>
                      <a:pt x="10507" y="7638"/>
                    </a:cubicBezTo>
                    <a:cubicBezTo>
                      <a:pt x="9060" y="6277"/>
                      <a:pt x="9031" y="3499"/>
                      <a:pt x="7121" y="2920"/>
                    </a:cubicBezTo>
                    <a:cubicBezTo>
                      <a:pt x="6934" y="2863"/>
                      <a:pt x="6745" y="2836"/>
                      <a:pt x="6558" y="2836"/>
                    </a:cubicBezTo>
                    <a:cubicBezTo>
                      <a:pt x="5411" y="2836"/>
                      <a:pt x="4318" y="3835"/>
                      <a:pt x="3995" y="5004"/>
                    </a:cubicBezTo>
                    <a:cubicBezTo>
                      <a:pt x="3590" y="6335"/>
                      <a:pt x="3908" y="7753"/>
                      <a:pt x="4226" y="9114"/>
                    </a:cubicBezTo>
                    <a:cubicBezTo>
                      <a:pt x="3937" y="8361"/>
                      <a:pt x="3619" y="7580"/>
                      <a:pt x="3011" y="7030"/>
                    </a:cubicBezTo>
                    <a:cubicBezTo>
                      <a:pt x="2659" y="6696"/>
                      <a:pt x="2158" y="6490"/>
                      <a:pt x="1670" y="6490"/>
                    </a:cubicBezTo>
                    <a:cubicBezTo>
                      <a:pt x="1354" y="6490"/>
                      <a:pt x="1044" y="6576"/>
                      <a:pt x="782" y="6769"/>
                    </a:cubicBezTo>
                    <a:cubicBezTo>
                      <a:pt x="1" y="7348"/>
                      <a:pt x="145" y="8564"/>
                      <a:pt x="493" y="9490"/>
                    </a:cubicBezTo>
                    <a:cubicBezTo>
                      <a:pt x="1014" y="10734"/>
                      <a:pt x="1853" y="11863"/>
                      <a:pt x="2461" y="13079"/>
                    </a:cubicBezTo>
                    <a:cubicBezTo>
                      <a:pt x="2577" y="13310"/>
                      <a:pt x="2692" y="13542"/>
                      <a:pt x="2808" y="13744"/>
                    </a:cubicBezTo>
                    <a:lnTo>
                      <a:pt x="28654" y="13744"/>
                    </a:lnTo>
                    <a:cubicBezTo>
                      <a:pt x="28856" y="13629"/>
                      <a:pt x="29030" y="13484"/>
                      <a:pt x="29204" y="13339"/>
                    </a:cubicBezTo>
                    <a:cubicBezTo>
                      <a:pt x="29841" y="12731"/>
                      <a:pt x="30188" y="11747"/>
                      <a:pt x="29754" y="10995"/>
                    </a:cubicBezTo>
                    <a:cubicBezTo>
                      <a:pt x="29406" y="10416"/>
                      <a:pt x="28712" y="10098"/>
                      <a:pt x="28046" y="10098"/>
                    </a:cubicBezTo>
                    <a:cubicBezTo>
                      <a:pt x="27380" y="10127"/>
                      <a:pt x="26715" y="10358"/>
                      <a:pt x="26136" y="10677"/>
                    </a:cubicBezTo>
                    <a:cubicBezTo>
                      <a:pt x="27091" y="9982"/>
                      <a:pt x="27872" y="8940"/>
                      <a:pt x="28046" y="7753"/>
                    </a:cubicBezTo>
                    <a:cubicBezTo>
                      <a:pt x="28220" y="6596"/>
                      <a:pt x="27670" y="5264"/>
                      <a:pt x="26599" y="4743"/>
                    </a:cubicBezTo>
                    <a:cubicBezTo>
                      <a:pt x="26317" y="4617"/>
                      <a:pt x="26009" y="4558"/>
                      <a:pt x="25701" y="4558"/>
                    </a:cubicBezTo>
                    <a:cubicBezTo>
                      <a:pt x="24805" y="4558"/>
                      <a:pt x="23905" y="5061"/>
                      <a:pt x="23647" y="5901"/>
                    </a:cubicBezTo>
                    <a:cubicBezTo>
                      <a:pt x="23878" y="4975"/>
                      <a:pt x="24110" y="4049"/>
                      <a:pt x="24052" y="3094"/>
                    </a:cubicBezTo>
                    <a:cubicBezTo>
                      <a:pt x="23994" y="2167"/>
                      <a:pt x="23647" y="1183"/>
                      <a:pt x="22894" y="576"/>
                    </a:cubicBezTo>
                    <a:cubicBezTo>
                      <a:pt x="22385" y="173"/>
                      <a:pt x="21757" y="1"/>
                      <a:pt x="211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" name="Google Shape;33;p3"/>
            <p:cNvSpPr/>
            <p:nvPr/>
          </p:nvSpPr>
          <p:spPr>
            <a:xfrm flipH="1">
              <a:off x="0" y="4885875"/>
              <a:ext cx="9144000" cy="26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9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288250"/>
            <a:ext cx="6576000" cy="197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01" name="Google Shape;101;p11"/>
          <p:cNvSpPr txBox="1">
            <a:spLocks noGrp="1"/>
          </p:cNvSpPr>
          <p:nvPr>
            <p:ph type="subTitle" idx="1"/>
          </p:nvPr>
        </p:nvSpPr>
        <p:spPr>
          <a:xfrm>
            <a:off x="1284000" y="3259075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6_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title" idx="2"/>
          </p:nvPr>
        </p:nvSpPr>
        <p:spPr>
          <a:xfrm>
            <a:off x="937626" y="2356733"/>
            <a:ext cx="21753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subTitle" idx="1"/>
          </p:nvPr>
        </p:nvSpPr>
        <p:spPr>
          <a:xfrm>
            <a:off x="937626" y="2884425"/>
            <a:ext cx="2175300" cy="139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title" idx="3"/>
          </p:nvPr>
        </p:nvSpPr>
        <p:spPr>
          <a:xfrm>
            <a:off x="3484350" y="2356733"/>
            <a:ext cx="21753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subTitle" idx="4"/>
          </p:nvPr>
        </p:nvSpPr>
        <p:spPr>
          <a:xfrm>
            <a:off x="3484350" y="2884425"/>
            <a:ext cx="2175300" cy="139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title" idx="5"/>
          </p:nvPr>
        </p:nvSpPr>
        <p:spPr>
          <a:xfrm>
            <a:off x="6031074" y="2356733"/>
            <a:ext cx="2175300" cy="5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6"/>
          </p:nvPr>
        </p:nvSpPr>
        <p:spPr>
          <a:xfrm>
            <a:off x="6031074" y="2884425"/>
            <a:ext cx="2175300" cy="139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7" hasCustomPrompt="1"/>
          </p:nvPr>
        </p:nvSpPr>
        <p:spPr>
          <a:xfrm>
            <a:off x="1657926" y="1666947"/>
            <a:ext cx="734700" cy="572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 idx="8" hasCustomPrompt="1"/>
          </p:nvPr>
        </p:nvSpPr>
        <p:spPr>
          <a:xfrm>
            <a:off x="4204650" y="1666947"/>
            <a:ext cx="734700" cy="572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>
            <a:spLocks noGrp="1"/>
          </p:cNvSpPr>
          <p:nvPr>
            <p:ph type="title" idx="9" hasCustomPrompt="1"/>
          </p:nvPr>
        </p:nvSpPr>
        <p:spPr>
          <a:xfrm>
            <a:off x="6751374" y="1666947"/>
            <a:ext cx="734700" cy="572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/>
          <p:nvPr/>
        </p:nvSpPr>
        <p:spPr>
          <a:xfrm>
            <a:off x="8424000" y="4128160"/>
            <a:ext cx="918073" cy="403396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3"/>
          <p:cNvSpPr/>
          <p:nvPr/>
        </p:nvSpPr>
        <p:spPr>
          <a:xfrm flipH="1">
            <a:off x="7695598" y="-129378"/>
            <a:ext cx="1144483" cy="533550"/>
          </a:xfrm>
          <a:custGeom>
            <a:avLst/>
            <a:gdLst/>
            <a:ahLst/>
            <a:cxnLst/>
            <a:rect l="l" t="t" r="r" b="b"/>
            <a:pathLst>
              <a:path w="5170" h="2410" extrusionOk="0">
                <a:moveTo>
                  <a:pt x="2145" y="1"/>
                </a:moveTo>
                <a:cubicBezTo>
                  <a:pt x="1023" y="1"/>
                  <a:pt x="1089" y="2068"/>
                  <a:pt x="1089" y="2068"/>
                </a:cubicBezTo>
                <a:cubicBezTo>
                  <a:pt x="1089" y="2068"/>
                  <a:pt x="990" y="1376"/>
                  <a:pt x="704" y="1376"/>
                </a:cubicBezTo>
                <a:cubicBezTo>
                  <a:pt x="418" y="1376"/>
                  <a:pt x="682" y="2233"/>
                  <a:pt x="682" y="2233"/>
                </a:cubicBezTo>
                <a:cubicBezTo>
                  <a:pt x="682" y="2233"/>
                  <a:pt x="477" y="2139"/>
                  <a:pt x="291" y="2139"/>
                </a:cubicBezTo>
                <a:cubicBezTo>
                  <a:pt x="147" y="2139"/>
                  <a:pt x="15" y="2196"/>
                  <a:pt x="0" y="2398"/>
                </a:cubicBezTo>
                <a:lnTo>
                  <a:pt x="11" y="2409"/>
                </a:lnTo>
                <a:lnTo>
                  <a:pt x="5169" y="2409"/>
                </a:lnTo>
                <a:cubicBezTo>
                  <a:pt x="5169" y="2409"/>
                  <a:pt x="4726" y="2214"/>
                  <a:pt x="3998" y="2214"/>
                </a:cubicBezTo>
                <a:cubicBezTo>
                  <a:pt x="3916" y="2214"/>
                  <a:pt x="3829" y="2217"/>
                  <a:pt x="3739" y="2222"/>
                </a:cubicBezTo>
                <a:cubicBezTo>
                  <a:pt x="3739" y="2222"/>
                  <a:pt x="4223" y="1222"/>
                  <a:pt x="3739" y="1211"/>
                </a:cubicBezTo>
                <a:cubicBezTo>
                  <a:pt x="3733" y="1210"/>
                  <a:pt x="3727" y="1210"/>
                  <a:pt x="3721" y="1210"/>
                </a:cubicBezTo>
                <a:cubicBezTo>
                  <a:pt x="3249" y="1210"/>
                  <a:pt x="2992" y="2057"/>
                  <a:pt x="2992" y="2057"/>
                </a:cubicBezTo>
                <a:cubicBezTo>
                  <a:pt x="2992" y="2057"/>
                  <a:pt x="3278" y="1"/>
                  <a:pt x="214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" name="Google Shape;116;p13"/>
          <p:cNvGrpSpPr/>
          <p:nvPr/>
        </p:nvGrpSpPr>
        <p:grpSpPr>
          <a:xfrm>
            <a:off x="-603916" y="4672611"/>
            <a:ext cx="10956776" cy="476064"/>
            <a:chOff x="-603916" y="4672611"/>
            <a:chExt cx="10956776" cy="476064"/>
          </a:xfrm>
        </p:grpSpPr>
        <p:sp>
          <p:nvSpPr>
            <p:cNvPr id="117" name="Google Shape;117;p13"/>
            <p:cNvSpPr/>
            <p:nvPr/>
          </p:nvSpPr>
          <p:spPr>
            <a:xfrm flipH="1">
              <a:off x="-11" y="4885875"/>
              <a:ext cx="9144000" cy="26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8" name="Google Shape;118;p13"/>
            <p:cNvGrpSpPr/>
            <p:nvPr/>
          </p:nvGrpSpPr>
          <p:grpSpPr>
            <a:xfrm>
              <a:off x="-603916" y="4672611"/>
              <a:ext cx="2634289" cy="310433"/>
              <a:chOff x="4052704" y="4374843"/>
              <a:chExt cx="1944699" cy="229153"/>
            </a:xfrm>
          </p:grpSpPr>
          <p:sp>
            <p:nvSpPr>
              <p:cNvPr id="119" name="Google Shape;119;p13"/>
              <p:cNvSpPr/>
              <p:nvPr/>
            </p:nvSpPr>
            <p:spPr>
              <a:xfrm>
                <a:off x="4052704" y="4374843"/>
                <a:ext cx="1944699" cy="229153"/>
              </a:xfrm>
              <a:custGeom>
                <a:avLst/>
                <a:gdLst/>
                <a:ahLst/>
                <a:cxnLst/>
                <a:rect l="l" t="t" r="r" b="b"/>
                <a:pathLst>
                  <a:path w="27912" h="3289" extrusionOk="0">
                    <a:moveTo>
                      <a:pt x="5048" y="0"/>
                    </a:moveTo>
                    <a:cubicBezTo>
                      <a:pt x="4905" y="0"/>
                      <a:pt x="4784" y="33"/>
                      <a:pt x="4685" y="99"/>
                    </a:cubicBezTo>
                    <a:cubicBezTo>
                      <a:pt x="4597" y="143"/>
                      <a:pt x="4520" y="220"/>
                      <a:pt x="4476" y="319"/>
                    </a:cubicBezTo>
                    <a:cubicBezTo>
                      <a:pt x="4421" y="407"/>
                      <a:pt x="4399" y="517"/>
                      <a:pt x="4377" y="638"/>
                    </a:cubicBezTo>
                    <a:cubicBezTo>
                      <a:pt x="4377" y="737"/>
                      <a:pt x="4377" y="836"/>
                      <a:pt x="4388" y="957"/>
                    </a:cubicBezTo>
                    <a:cubicBezTo>
                      <a:pt x="4410" y="1067"/>
                      <a:pt x="4432" y="1177"/>
                      <a:pt x="4476" y="1287"/>
                    </a:cubicBezTo>
                    <a:cubicBezTo>
                      <a:pt x="4509" y="1397"/>
                      <a:pt x="4553" y="1496"/>
                      <a:pt x="4608" y="1584"/>
                    </a:cubicBezTo>
                    <a:lnTo>
                      <a:pt x="4575" y="1562"/>
                    </a:lnTo>
                    <a:lnTo>
                      <a:pt x="4564" y="1551"/>
                    </a:lnTo>
                    <a:cubicBezTo>
                      <a:pt x="4432" y="1452"/>
                      <a:pt x="4301" y="1375"/>
                      <a:pt x="4169" y="1298"/>
                    </a:cubicBezTo>
                    <a:cubicBezTo>
                      <a:pt x="4015" y="1210"/>
                      <a:pt x="3872" y="1144"/>
                      <a:pt x="3729" y="1100"/>
                    </a:cubicBezTo>
                    <a:cubicBezTo>
                      <a:pt x="3663" y="1078"/>
                      <a:pt x="3586" y="1056"/>
                      <a:pt x="3520" y="1056"/>
                    </a:cubicBezTo>
                    <a:cubicBezTo>
                      <a:pt x="3465" y="1045"/>
                      <a:pt x="3421" y="1045"/>
                      <a:pt x="3388" y="1045"/>
                    </a:cubicBezTo>
                    <a:lnTo>
                      <a:pt x="3311" y="1045"/>
                    </a:lnTo>
                    <a:cubicBezTo>
                      <a:pt x="3267" y="1056"/>
                      <a:pt x="3234" y="1056"/>
                      <a:pt x="3212" y="1067"/>
                    </a:cubicBezTo>
                    <a:cubicBezTo>
                      <a:pt x="3179" y="1067"/>
                      <a:pt x="3146" y="1078"/>
                      <a:pt x="3113" y="1100"/>
                    </a:cubicBezTo>
                    <a:cubicBezTo>
                      <a:pt x="3047" y="1133"/>
                      <a:pt x="2992" y="1166"/>
                      <a:pt x="2937" y="1232"/>
                    </a:cubicBezTo>
                    <a:cubicBezTo>
                      <a:pt x="2882" y="1287"/>
                      <a:pt x="2849" y="1353"/>
                      <a:pt x="2827" y="1419"/>
                    </a:cubicBezTo>
                    <a:cubicBezTo>
                      <a:pt x="2805" y="1474"/>
                      <a:pt x="2794" y="1551"/>
                      <a:pt x="2805" y="1617"/>
                    </a:cubicBezTo>
                    <a:cubicBezTo>
                      <a:pt x="2827" y="1738"/>
                      <a:pt x="2882" y="1859"/>
                      <a:pt x="2992" y="1980"/>
                    </a:cubicBezTo>
                    <a:cubicBezTo>
                      <a:pt x="3003" y="2002"/>
                      <a:pt x="3014" y="2013"/>
                      <a:pt x="3036" y="2024"/>
                    </a:cubicBezTo>
                    <a:cubicBezTo>
                      <a:pt x="1056" y="2167"/>
                      <a:pt x="1" y="2332"/>
                      <a:pt x="1" y="2508"/>
                    </a:cubicBezTo>
                    <a:cubicBezTo>
                      <a:pt x="1" y="2936"/>
                      <a:pt x="6258" y="3288"/>
                      <a:pt x="13956" y="3288"/>
                    </a:cubicBezTo>
                    <a:cubicBezTo>
                      <a:pt x="21654" y="3288"/>
                      <a:pt x="27911" y="2936"/>
                      <a:pt x="27911" y="2508"/>
                    </a:cubicBezTo>
                    <a:cubicBezTo>
                      <a:pt x="27911" y="2310"/>
                      <a:pt x="26636" y="2123"/>
                      <a:pt x="24304" y="1980"/>
                    </a:cubicBezTo>
                    <a:cubicBezTo>
                      <a:pt x="24304" y="1859"/>
                      <a:pt x="24260" y="1749"/>
                      <a:pt x="24194" y="1650"/>
                    </a:cubicBezTo>
                    <a:cubicBezTo>
                      <a:pt x="24117" y="1540"/>
                      <a:pt x="24018" y="1463"/>
                      <a:pt x="23886" y="1397"/>
                    </a:cubicBezTo>
                    <a:cubicBezTo>
                      <a:pt x="23765" y="1331"/>
                      <a:pt x="23623" y="1287"/>
                      <a:pt x="23469" y="1265"/>
                    </a:cubicBezTo>
                    <a:cubicBezTo>
                      <a:pt x="23370" y="1254"/>
                      <a:pt x="23271" y="1243"/>
                      <a:pt x="23172" y="1243"/>
                    </a:cubicBezTo>
                    <a:cubicBezTo>
                      <a:pt x="23040" y="1243"/>
                      <a:pt x="22908" y="1254"/>
                      <a:pt x="22787" y="1276"/>
                    </a:cubicBezTo>
                    <a:cubicBezTo>
                      <a:pt x="22677" y="1298"/>
                      <a:pt x="22567" y="1331"/>
                      <a:pt x="22468" y="1364"/>
                    </a:cubicBezTo>
                    <a:lnTo>
                      <a:pt x="22457" y="1375"/>
                    </a:lnTo>
                    <a:lnTo>
                      <a:pt x="22446" y="1375"/>
                    </a:lnTo>
                    <a:cubicBezTo>
                      <a:pt x="22512" y="1287"/>
                      <a:pt x="22556" y="1177"/>
                      <a:pt x="22567" y="1078"/>
                    </a:cubicBezTo>
                    <a:cubicBezTo>
                      <a:pt x="22578" y="990"/>
                      <a:pt x="22578" y="902"/>
                      <a:pt x="22556" y="814"/>
                    </a:cubicBezTo>
                    <a:cubicBezTo>
                      <a:pt x="22545" y="737"/>
                      <a:pt x="22512" y="660"/>
                      <a:pt x="22457" y="594"/>
                    </a:cubicBezTo>
                    <a:cubicBezTo>
                      <a:pt x="22325" y="418"/>
                      <a:pt x="22138" y="341"/>
                      <a:pt x="21995" y="297"/>
                    </a:cubicBezTo>
                    <a:cubicBezTo>
                      <a:pt x="21918" y="286"/>
                      <a:pt x="21830" y="275"/>
                      <a:pt x="21731" y="275"/>
                    </a:cubicBezTo>
                    <a:lnTo>
                      <a:pt x="21665" y="275"/>
                    </a:lnTo>
                    <a:cubicBezTo>
                      <a:pt x="21555" y="275"/>
                      <a:pt x="21434" y="297"/>
                      <a:pt x="21324" y="319"/>
                    </a:cubicBezTo>
                    <a:cubicBezTo>
                      <a:pt x="21181" y="363"/>
                      <a:pt x="21038" y="418"/>
                      <a:pt x="20906" y="506"/>
                    </a:cubicBezTo>
                    <a:cubicBezTo>
                      <a:pt x="20785" y="572"/>
                      <a:pt x="20664" y="671"/>
                      <a:pt x="20554" y="781"/>
                    </a:cubicBezTo>
                    <a:cubicBezTo>
                      <a:pt x="20455" y="880"/>
                      <a:pt x="20367" y="1012"/>
                      <a:pt x="20279" y="1144"/>
                    </a:cubicBezTo>
                    <a:cubicBezTo>
                      <a:pt x="20224" y="1232"/>
                      <a:pt x="20169" y="1331"/>
                      <a:pt x="20114" y="1430"/>
                    </a:cubicBezTo>
                    <a:cubicBezTo>
                      <a:pt x="20070" y="1320"/>
                      <a:pt x="20015" y="1221"/>
                      <a:pt x="19927" y="1144"/>
                    </a:cubicBezTo>
                    <a:cubicBezTo>
                      <a:pt x="19872" y="1100"/>
                      <a:pt x="19817" y="1067"/>
                      <a:pt x="19741" y="1045"/>
                    </a:cubicBezTo>
                    <a:cubicBezTo>
                      <a:pt x="19686" y="1012"/>
                      <a:pt x="19620" y="1001"/>
                      <a:pt x="19543" y="1001"/>
                    </a:cubicBezTo>
                    <a:lnTo>
                      <a:pt x="19532" y="1001"/>
                    </a:lnTo>
                    <a:cubicBezTo>
                      <a:pt x="19466" y="1001"/>
                      <a:pt x="19400" y="1012"/>
                      <a:pt x="19334" y="1034"/>
                    </a:cubicBezTo>
                    <a:cubicBezTo>
                      <a:pt x="19268" y="1056"/>
                      <a:pt x="19202" y="1089"/>
                      <a:pt x="19136" y="1133"/>
                    </a:cubicBezTo>
                    <a:cubicBezTo>
                      <a:pt x="19037" y="1199"/>
                      <a:pt x="18938" y="1298"/>
                      <a:pt x="18872" y="1419"/>
                    </a:cubicBezTo>
                    <a:cubicBezTo>
                      <a:pt x="18839" y="1364"/>
                      <a:pt x="18795" y="1309"/>
                      <a:pt x="18751" y="1265"/>
                    </a:cubicBezTo>
                    <a:cubicBezTo>
                      <a:pt x="18696" y="1199"/>
                      <a:pt x="18619" y="1144"/>
                      <a:pt x="18542" y="1089"/>
                    </a:cubicBezTo>
                    <a:cubicBezTo>
                      <a:pt x="18421" y="1012"/>
                      <a:pt x="18267" y="979"/>
                      <a:pt x="18124" y="979"/>
                    </a:cubicBezTo>
                    <a:lnTo>
                      <a:pt x="18069" y="979"/>
                    </a:lnTo>
                    <a:cubicBezTo>
                      <a:pt x="17904" y="990"/>
                      <a:pt x="17750" y="1045"/>
                      <a:pt x="17607" y="1144"/>
                    </a:cubicBezTo>
                    <a:cubicBezTo>
                      <a:pt x="17464" y="1243"/>
                      <a:pt x="17343" y="1386"/>
                      <a:pt x="17266" y="1551"/>
                    </a:cubicBezTo>
                    <a:cubicBezTo>
                      <a:pt x="17244" y="1584"/>
                      <a:pt x="17244" y="1606"/>
                      <a:pt x="17222" y="1628"/>
                    </a:cubicBezTo>
                    <a:cubicBezTo>
                      <a:pt x="17211" y="1540"/>
                      <a:pt x="17189" y="1452"/>
                      <a:pt x="17156" y="1364"/>
                    </a:cubicBezTo>
                    <a:cubicBezTo>
                      <a:pt x="17123" y="1265"/>
                      <a:pt x="17068" y="1177"/>
                      <a:pt x="17024" y="1100"/>
                    </a:cubicBezTo>
                    <a:cubicBezTo>
                      <a:pt x="16969" y="1012"/>
                      <a:pt x="16903" y="946"/>
                      <a:pt x="16826" y="902"/>
                    </a:cubicBezTo>
                    <a:cubicBezTo>
                      <a:pt x="16749" y="847"/>
                      <a:pt x="16650" y="825"/>
                      <a:pt x="16551" y="814"/>
                    </a:cubicBezTo>
                    <a:cubicBezTo>
                      <a:pt x="16496" y="814"/>
                      <a:pt x="16452" y="825"/>
                      <a:pt x="16397" y="836"/>
                    </a:cubicBezTo>
                    <a:cubicBezTo>
                      <a:pt x="16353" y="858"/>
                      <a:pt x="16298" y="880"/>
                      <a:pt x="16254" y="913"/>
                    </a:cubicBezTo>
                    <a:cubicBezTo>
                      <a:pt x="16089" y="1023"/>
                      <a:pt x="15979" y="1221"/>
                      <a:pt x="15979" y="1419"/>
                    </a:cubicBezTo>
                    <a:cubicBezTo>
                      <a:pt x="15859" y="1331"/>
                      <a:pt x="15749" y="1298"/>
                      <a:pt x="15628" y="1298"/>
                    </a:cubicBezTo>
                    <a:cubicBezTo>
                      <a:pt x="15573" y="1298"/>
                      <a:pt x="15507" y="1309"/>
                      <a:pt x="15452" y="1342"/>
                    </a:cubicBezTo>
                    <a:cubicBezTo>
                      <a:pt x="15408" y="1375"/>
                      <a:pt x="15364" y="1408"/>
                      <a:pt x="15331" y="1463"/>
                    </a:cubicBezTo>
                    <a:cubicBezTo>
                      <a:pt x="15298" y="1507"/>
                      <a:pt x="15276" y="1562"/>
                      <a:pt x="15265" y="1617"/>
                    </a:cubicBezTo>
                    <a:cubicBezTo>
                      <a:pt x="15265" y="1661"/>
                      <a:pt x="15254" y="1694"/>
                      <a:pt x="15254" y="1727"/>
                    </a:cubicBezTo>
                    <a:lnTo>
                      <a:pt x="14407" y="1727"/>
                    </a:lnTo>
                    <a:cubicBezTo>
                      <a:pt x="14396" y="1628"/>
                      <a:pt x="14385" y="1529"/>
                      <a:pt x="14363" y="1419"/>
                    </a:cubicBezTo>
                    <a:cubicBezTo>
                      <a:pt x="14297" y="1089"/>
                      <a:pt x="14154" y="803"/>
                      <a:pt x="13945" y="594"/>
                    </a:cubicBezTo>
                    <a:cubicBezTo>
                      <a:pt x="13835" y="484"/>
                      <a:pt x="13703" y="396"/>
                      <a:pt x="13560" y="330"/>
                    </a:cubicBezTo>
                    <a:cubicBezTo>
                      <a:pt x="13406" y="264"/>
                      <a:pt x="13230" y="231"/>
                      <a:pt x="13054" y="231"/>
                    </a:cubicBezTo>
                    <a:lnTo>
                      <a:pt x="13021" y="231"/>
                    </a:lnTo>
                    <a:cubicBezTo>
                      <a:pt x="12933" y="231"/>
                      <a:pt x="12834" y="242"/>
                      <a:pt x="12746" y="264"/>
                    </a:cubicBezTo>
                    <a:cubicBezTo>
                      <a:pt x="12658" y="286"/>
                      <a:pt x="12581" y="319"/>
                      <a:pt x="12493" y="363"/>
                    </a:cubicBezTo>
                    <a:cubicBezTo>
                      <a:pt x="12339" y="429"/>
                      <a:pt x="12185" y="528"/>
                      <a:pt x="12042" y="671"/>
                    </a:cubicBezTo>
                    <a:cubicBezTo>
                      <a:pt x="11944" y="759"/>
                      <a:pt x="11856" y="869"/>
                      <a:pt x="11757" y="990"/>
                    </a:cubicBezTo>
                    <a:cubicBezTo>
                      <a:pt x="11691" y="1067"/>
                      <a:pt x="11636" y="1155"/>
                      <a:pt x="11570" y="1254"/>
                    </a:cubicBezTo>
                    <a:cubicBezTo>
                      <a:pt x="11537" y="1199"/>
                      <a:pt x="11493" y="1144"/>
                      <a:pt x="11438" y="1111"/>
                    </a:cubicBezTo>
                    <a:cubicBezTo>
                      <a:pt x="11372" y="1067"/>
                      <a:pt x="11295" y="1045"/>
                      <a:pt x="11218" y="1045"/>
                    </a:cubicBezTo>
                    <a:cubicBezTo>
                      <a:pt x="11196" y="1045"/>
                      <a:pt x="11185" y="1045"/>
                      <a:pt x="11174" y="1056"/>
                    </a:cubicBezTo>
                    <a:cubicBezTo>
                      <a:pt x="11119" y="1056"/>
                      <a:pt x="11086" y="1067"/>
                      <a:pt x="11042" y="1089"/>
                    </a:cubicBezTo>
                    <a:cubicBezTo>
                      <a:pt x="10998" y="1100"/>
                      <a:pt x="10965" y="1133"/>
                      <a:pt x="10921" y="1166"/>
                    </a:cubicBezTo>
                    <a:cubicBezTo>
                      <a:pt x="10888" y="1188"/>
                      <a:pt x="10866" y="1232"/>
                      <a:pt x="10833" y="1276"/>
                    </a:cubicBezTo>
                    <a:cubicBezTo>
                      <a:pt x="10811" y="1188"/>
                      <a:pt x="10778" y="1122"/>
                      <a:pt x="10734" y="1056"/>
                    </a:cubicBezTo>
                    <a:cubicBezTo>
                      <a:pt x="10701" y="1012"/>
                      <a:pt x="10657" y="968"/>
                      <a:pt x="10613" y="935"/>
                    </a:cubicBezTo>
                    <a:cubicBezTo>
                      <a:pt x="10591" y="924"/>
                      <a:pt x="10569" y="902"/>
                      <a:pt x="10547" y="891"/>
                    </a:cubicBezTo>
                    <a:cubicBezTo>
                      <a:pt x="10514" y="880"/>
                      <a:pt x="10492" y="858"/>
                      <a:pt x="10470" y="858"/>
                    </a:cubicBezTo>
                    <a:cubicBezTo>
                      <a:pt x="10393" y="825"/>
                      <a:pt x="10316" y="814"/>
                      <a:pt x="10228" y="814"/>
                    </a:cubicBezTo>
                    <a:lnTo>
                      <a:pt x="10162" y="814"/>
                    </a:lnTo>
                    <a:cubicBezTo>
                      <a:pt x="10052" y="825"/>
                      <a:pt x="9931" y="858"/>
                      <a:pt x="9810" y="902"/>
                    </a:cubicBezTo>
                    <a:cubicBezTo>
                      <a:pt x="9711" y="957"/>
                      <a:pt x="9601" y="1012"/>
                      <a:pt x="9491" y="1100"/>
                    </a:cubicBezTo>
                    <a:cubicBezTo>
                      <a:pt x="9392" y="1177"/>
                      <a:pt x="9293" y="1265"/>
                      <a:pt x="9205" y="1364"/>
                    </a:cubicBezTo>
                    <a:cubicBezTo>
                      <a:pt x="9117" y="1474"/>
                      <a:pt x="9051" y="1584"/>
                      <a:pt x="8996" y="1694"/>
                    </a:cubicBezTo>
                    <a:cubicBezTo>
                      <a:pt x="8985" y="1716"/>
                      <a:pt x="8974" y="1749"/>
                      <a:pt x="8952" y="1782"/>
                    </a:cubicBezTo>
                    <a:lnTo>
                      <a:pt x="8677" y="1782"/>
                    </a:lnTo>
                    <a:cubicBezTo>
                      <a:pt x="8644" y="1694"/>
                      <a:pt x="8589" y="1606"/>
                      <a:pt x="8534" y="1518"/>
                    </a:cubicBezTo>
                    <a:cubicBezTo>
                      <a:pt x="8369" y="1287"/>
                      <a:pt x="8161" y="1111"/>
                      <a:pt x="7919" y="1012"/>
                    </a:cubicBezTo>
                    <a:cubicBezTo>
                      <a:pt x="7853" y="979"/>
                      <a:pt x="7787" y="957"/>
                      <a:pt x="7732" y="946"/>
                    </a:cubicBezTo>
                    <a:cubicBezTo>
                      <a:pt x="7666" y="924"/>
                      <a:pt x="7600" y="913"/>
                      <a:pt x="7534" y="902"/>
                    </a:cubicBezTo>
                    <a:lnTo>
                      <a:pt x="7402" y="902"/>
                    </a:lnTo>
                    <a:cubicBezTo>
                      <a:pt x="7314" y="902"/>
                      <a:pt x="7237" y="913"/>
                      <a:pt x="7149" y="924"/>
                    </a:cubicBezTo>
                    <a:cubicBezTo>
                      <a:pt x="7028" y="957"/>
                      <a:pt x="6907" y="1012"/>
                      <a:pt x="6797" y="1078"/>
                    </a:cubicBezTo>
                    <a:cubicBezTo>
                      <a:pt x="6676" y="1155"/>
                      <a:pt x="6577" y="1254"/>
                      <a:pt x="6478" y="1375"/>
                    </a:cubicBezTo>
                    <a:cubicBezTo>
                      <a:pt x="6456" y="1408"/>
                      <a:pt x="6434" y="1441"/>
                      <a:pt x="6412" y="1474"/>
                    </a:cubicBezTo>
                    <a:cubicBezTo>
                      <a:pt x="6335" y="1177"/>
                      <a:pt x="6247" y="935"/>
                      <a:pt x="6148" y="737"/>
                    </a:cubicBezTo>
                    <a:cubicBezTo>
                      <a:pt x="6071" y="583"/>
                      <a:pt x="5983" y="451"/>
                      <a:pt x="5884" y="341"/>
                    </a:cubicBezTo>
                    <a:cubicBezTo>
                      <a:pt x="5774" y="231"/>
                      <a:pt x="5642" y="143"/>
                      <a:pt x="5510" y="77"/>
                    </a:cubicBezTo>
                    <a:cubicBezTo>
                      <a:pt x="5433" y="44"/>
                      <a:pt x="5356" y="22"/>
                      <a:pt x="5279" y="11"/>
                    </a:cubicBezTo>
                    <a:cubicBezTo>
                      <a:pt x="5202" y="0"/>
                      <a:pt x="5136" y="0"/>
                      <a:pt x="50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13"/>
              <p:cNvSpPr/>
              <p:nvPr/>
            </p:nvSpPr>
            <p:spPr>
              <a:xfrm>
                <a:off x="4345401" y="4462143"/>
                <a:ext cx="207694" cy="87439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1255" extrusionOk="0">
                    <a:moveTo>
                      <a:pt x="1265" y="1"/>
                    </a:moveTo>
                    <a:cubicBezTo>
                      <a:pt x="1221" y="1"/>
                      <a:pt x="1177" y="12"/>
                      <a:pt x="1133" y="23"/>
                    </a:cubicBezTo>
                    <a:lnTo>
                      <a:pt x="1133" y="12"/>
                    </a:lnTo>
                    <a:cubicBezTo>
                      <a:pt x="1045" y="45"/>
                      <a:pt x="957" y="111"/>
                      <a:pt x="913" y="199"/>
                    </a:cubicBezTo>
                    <a:cubicBezTo>
                      <a:pt x="869" y="287"/>
                      <a:pt x="858" y="386"/>
                      <a:pt x="869" y="496"/>
                    </a:cubicBezTo>
                    <a:cubicBezTo>
                      <a:pt x="869" y="595"/>
                      <a:pt x="891" y="705"/>
                      <a:pt x="902" y="804"/>
                    </a:cubicBezTo>
                    <a:cubicBezTo>
                      <a:pt x="913" y="859"/>
                      <a:pt x="924" y="903"/>
                      <a:pt x="935" y="947"/>
                    </a:cubicBezTo>
                    <a:cubicBezTo>
                      <a:pt x="946" y="958"/>
                      <a:pt x="946" y="969"/>
                      <a:pt x="946" y="980"/>
                    </a:cubicBezTo>
                    <a:cubicBezTo>
                      <a:pt x="847" y="925"/>
                      <a:pt x="759" y="859"/>
                      <a:pt x="649" y="815"/>
                    </a:cubicBezTo>
                    <a:cubicBezTo>
                      <a:pt x="583" y="793"/>
                      <a:pt x="528" y="771"/>
                      <a:pt x="451" y="760"/>
                    </a:cubicBezTo>
                    <a:cubicBezTo>
                      <a:pt x="424" y="754"/>
                      <a:pt x="394" y="751"/>
                      <a:pt x="363" y="751"/>
                    </a:cubicBezTo>
                    <a:cubicBezTo>
                      <a:pt x="333" y="751"/>
                      <a:pt x="303" y="754"/>
                      <a:pt x="275" y="760"/>
                    </a:cubicBezTo>
                    <a:cubicBezTo>
                      <a:pt x="220" y="771"/>
                      <a:pt x="176" y="793"/>
                      <a:pt x="121" y="815"/>
                    </a:cubicBezTo>
                    <a:cubicBezTo>
                      <a:pt x="89" y="837"/>
                      <a:pt x="45" y="870"/>
                      <a:pt x="23" y="903"/>
                    </a:cubicBezTo>
                    <a:cubicBezTo>
                      <a:pt x="1" y="936"/>
                      <a:pt x="1" y="980"/>
                      <a:pt x="1" y="1024"/>
                    </a:cubicBezTo>
                    <a:cubicBezTo>
                      <a:pt x="12" y="1046"/>
                      <a:pt x="23" y="1068"/>
                      <a:pt x="45" y="1090"/>
                    </a:cubicBezTo>
                    <a:cubicBezTo>
                      <a:pt x="67" y="1123"/>
                      <a:pt x="89" y="1145"/>
                      <a:pt x="121" y="1167"/>
                    </a:cubicBezTo>
                    <a:cubicBezTo>
                      <a:pt x="127" y="1172"/>
                      <a:pt x="132" y="1175"/>
                      <a:pt x="138" y="1175"/>
                    </a:cubicBezTo>
                    <a:cubicBezTo>
                      <a:pt x="143" y="1175"/>
                      <a:pt x="149" y="1172"/>
                      <a:pt x="154" y="1167"/>
                    </a:cubicBezTo>
                    <a:cubicBezTo>
                      <a:pt x="154" y="1156"/>
                      <a:pt x="165" y="1145"/>
                      <a:pt x="154" y="1134"/>
                    </a:cubicBezTo>
                    <a:cubicBezTo>
                      <a:pt x="121" y="1123"/>
                      <a:pt x="100" y="1101"/>
                      <a:pt x="89" y="1068"/>
                    </a:cubicBezTo>
                    <a:cubicBezTo>
                      <a:pt x="78" y="1057"/>
                      <a:pt x="67" y="1046"/>
                      <a:pt x="56" y="1024"/>
                    </a:cubicBezTo>
                    <a:cubicBezTo>
                      <a:pt x="56" y="1024"/>
                      <a:pt x="56" y="1035"/>
                      <a:pt x="56" y="1035"/>
                    </a:cubicBezTo>
                    <a:cubicBezTo>
                      <a:pt x="56" y="1024"/>
                      <a:pt x="56" y="1013"/>
                      <a:pt x="45" y="1002"/>
                    </a:cubicBezTo>
                    <a:lnTo>
                      <a:pt x="45" y="969"/>
                    </a:lnTo>
                    <a:cubicBezTo>
                      <a:pt x="45" y="969"/>
                      <a:pt x="56" y="958"/>
                      <a:pt x="56" y="947"/>
                    </a:cubicBezTo>
                    <a:cubicBezTo>
                      <a:pt x="56" y="936"/>
                      <a:pt x="67" y="925"/>
                      <a:pt x="67" y="925"/>
                    </a:cubicBezTo>
                    <a:cubicBezTo>
                      <a:pt x="78" y="903"/>
                      <a:pt x="89" y="903"/>
                      <a:pt x="100" y="892"/>
                    </a:cubicBezTo>
                    <a:cubicBezTo>
                      <a:pt x="121" y="870"/>
                      <a:pt x="154" y="859"/>
                      <a:pt x="176" y="848"/>
                    </a:cubicBezTo>
                    <a:cubicBezTo>
                      <a:pt x="220" y="826"/>
                      <a:pt x="264" y="815"/>
                      <a:pt x="308" y="804"/>
                    </a:cubicBezTo>
                    <a:lnTo>
                      <a:pt x="429" y="804"/>
                    </a:lnTo>
                    <a:cubicBezTo>
                      <a:pt x="495" y="815"/>
                      <a:pt x="550" y="837"/>
                      <a:pt x="594" y="859"/>
                    </a:cubicBezTo>
                    <a:cubicBezTo>
                      <a:pt x="737" y="914"/>
                      <a:pt x="858" y="1002"/>
                      <a:pt x="990" y="1101"/>
                    </a:cubicBezTo>
                    <a:cubicBezTo>
                      <a:pt x="994" y="1103"/>
                      <a:pt x="999" y="1104"/>
                      <a:pt x="1004" y="1104"/>
                    </a:cubicBezTo>
                    <a:cubicBezTo>
                      <a:pt x="1027" y="1104"/>
                      <a:pt x="1054" y="1086"/>
                      <a:pt x="1045" y="1068"/>
                    </a:cubicBezTo>
                    <a:cubicBezTo>
                      <a:pt x="1034" y="936"/>
                      <a:pt x="1001" y="815"/>
                      <a:pt x="990" y="694"/>
                    </a:cubicBezTo>
                    <a:cubicBezTo>
                      <a:pt x="979" y="595"/>
                      <a:pt x="968" y="496"/>
                      <a:pt x="979" y="397"/>
                    </a:cubicBezTo>
                    <a:cubicBezTo>
                      <a:pt x="979" y="353"/>
                      <a:pt x="990" y="320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01" y="287"/>
                    </a:cubicBezTo>
                    <a:cubicBezTo>
                      <a:pt x="1001" y="276"/>
                      <a:pt x="1012" y="276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12" y="276"/>
                    </a:cubicBezTo>
                    <a:cubicBezTo>
                      <a:pt x="1023" y="265"/>
                      <a:pt x="1034" y="243"/>
                      <a:pt x="1045" y="221"/>
                    </a:cubicBezTo>
                    <a:cubicBezTo>
                      <a:pt x="1056" y="210"/>
                      <a:pt x="1067" y="199"/>
                      <a:pt x="1078" y="188"/>
                    </a:cubicBezTo>
                    <a:cubicBezTo>
                      <a:pt x="1100" y="177"/>
                      <a:pt x="1111" y="166"/>
                      <a:pt x="1133" y="155"/>
                    </a:cubicBezTo>
                    <a:cubicBezTo>
                      <a:pt x="1155" y="144"/>
                      <a:pt x="1188" y="133"/>
                      <a:pt x="1210" y="133"/>
                    </a:cubicBezTo>
                    <a:lnTo>
                      <a:pt x="1287" y="133"/>
                    </a:lnTo>
                    <a:cubicBezTo>
                      <a:pt x="1309" y="133"/>
                      <a:pt x="1320" y="144"/>
                      <a:pt x="1342" y="144"/>
                    </a:cubicBezTo>
                    <a:cubicBezTo>
                      <a:pt x="1375" y="166"/>
                      <a:pt x="1397" y="177"/>
                      <a:pt x="1419" y="188"/>
                    </a:cubicBezTo>
                    <a:cubicBezTo>
                      <a:pt x="1452" y="221"/>
                      <a:pt x="1485" y="254"/>
                      <a:pt x="1507" y="287"/>
                    </a:cubicBezTo>
                    <a:cubicBezTo>
                      <a:pt x="1562" y="364"/>
                      <a:pt x="1606" y="452"/>
                      <a:pt x="1650" y="540"/>
                    </a:cubicBezTo>
                    <a:lnTo>
                      <a:pt x="1650" y="529"/>
                    </a:lnTo>
                    <a:cubicBezTo>
                      <a:pt x="1694" y="650"/>
                      <a:pt x="1727" y="760"/>
                      <a:pt x="1760" y="881"/>
                    </a:cubicBezTo>
                    <a:cubicBezTo>
                      <a:pt x="1782" y="991"/>
                      <a:pt x="1804" y="1090"/>
                      <a:pt x="1826" y="1189"/>
                    </a:cubicBezTo>
                    <a:cubicBezTo>
                      <a:pt x="1837" y="1222"/>
                      <a:pt x="1859" y="1244"/>
                      <a:pt x="1881" y="1255"/>
                    </a:cubicBezTo>
                    <a:lnTo>
                      <a:pt x="1925" y="1255"/>
                    </a:lnTo>
                    <a:cubicBezTo>
                      <a:pt x="1947" y="1244"/>
                      <a:pt x="1958" y="1233"/>
                      <a:pt x="1969" y="1211"/>
                    </a:cubicBezTo>
                    <a:cubicBezTo>
                      <a:pt x="1991" y="1189"/>
                      <a:pt x="2002" y="1167"/>
                      <a:pt x="2024" y="1145"/>
                    </a:cubicBezTo>
                    <a:cubicBezTo>
                      <a:pt x="2090" y="1068"/>
                      <a:pt x="2156" y="991"/>
                      <a:pt x="2233" y="936"/>
                    </a:cubicBezTo>
                    <a:cubicBezTo>
                      <a:pt x="2277" y="903"/>
                      <a:pt x="2321" y="870"/>
                      <a:pt x="2376" y="848"/>
                    </a:cubicBezTo>
                    <a:cubicBezTo>
                      <a:pt x="2409" y="837"/>
                      <a:pt x="2453" y="815"/>
                      <a:pt x="2497" y="815"/>
                    </a:cubicBezTo>
                    <a:cubicBezTo>
                      <a:pt x="2513" y="809"/>
                      <a:pt x="2530" y="806"/>
                      <a:pt x="2548" y="806"/>
                    </a:cubicBezTo>
                    <a:cubicBezTo>
                      <a:pt x="2566" y="806"/>
                      <a:pt x="2585" y="809"/>
                      <a:pt x="2607" y="815"/>
                    </a:cubicBezTo>
                    <a:cubicBezTo>
                      <a:pt x="2640" y="815"/>
                      <a:pt x="2684" y="837"/>
                      <a:pt x="2728" y="848"/>
                    </a:cubicBezTo>
                    <a:cubicBezTo>
                      <a:pt x="2772" y="870"/>
                      <a:pt x="2805" y="892"/>
                      <a:pt x="2849" y="914"/>
                    </a:cubicBezTo>
                    <a:cubicBezTo>
                      <a:pt x="2864" y="924"/>
                      <a:pt x="2881" y="929"/>
                      <a:pt x="2898" y="929"/>
                    </a:cubicBezTo>
                    <a:cubicBezTo>
                      <a:pt x="2919" y="929"/>
                      <a:pt x="2941" y="921"/>
                      <a:pt x="2959" y="903"/>
                    </a:cubicBezTo>
                    <a:cubicBezTo>
                      <a:pt x="2970" y="892"/>
                      <a:pt x="2981" y="859"/>
                      <a:pt x="2981" y="837"/>
                    </a:cubicBezTo>
                    <a:cubicBezTo>
                      <a:pt x="2981" y="826"/>
                      <a:pt x="2970" y="793"/>
                      <a:pt x="2959" y="782"/>
                    </a:cubicBezTo>
                    <a:cubicBezTo>
                      <a:pt x="2904" y="738"/>
                      <a:pt x="2860" y="705"/>
                      <a:pt x="2805" y="683"/>
                    </a:cubicBezTo>
                    <a:cubicBezTo>
                      <a:pt x="2750" y="661"/>
                      <a:pt x="2695" y="639"/>
                      <a:pt x="2640" y="639"/>
                    </a:cubicBezTo>
                    <a:cubicBezTo>
                      <a:pt x="2607" y="628"/>
                      <a:pt x="2585" y="628"/>
                      <a:pt x="2552" y="628"/>
                    </a:cubicBezTo>
                    <a:cubicBezTo>
                      <a:pt x="2519" y="628"/>
                      <a:pt x="2497" y="628"/>
                      <a:pt x="2464" y="639"/>
                    </a:cubicBezTo>
                    <a:cubicBezTo>
                      <a:pt x="2409" y="639"/>
                      <a:pt x="2354" y="661"/>
                      <a:pt x="2310" y="683"/>
                    </a:cubicBezTo>
                    <a:cubicBezTo>
                      <a:pt x="2211" y="727"/>
                      <a:pt x="2123" y="793"/>
                      <a:pt x="2046" y="870"/>
                    </a:cubicBezTo>
                    <a:cubicBezTo>
                      <a:pt x="2013" y="903"/>
                      <a:pt x="1969" y="936"/>
                      <a:pt x="1936" y="980"/>
                    </a:cubicBezTo>
                    <a:cubicBezTo>
                      <a:pt x="1925" y="925"/>
                      <a:pt x="1914" y="870"/>
                      <a:pt x="1903" y="815"/>
                    </a:cubicBezTo>
                    <a:cubicBezTo>
                      <a:pt x="1859" y="672"/>
                      <a:pt x="1804" y="529"/>
                      <a:pt x="1749" y="397"/>
                    </a:cubicBezTo>
                    <a:cubicBezTo>
                      <a:pt x="1716" y="342"/>
                      <a:pt x="1683" y="276"/>
                      <a:pt x="1639" y="232"/>
                    </a:cubicBezTo>
                    <a:cubicBezTo>
                      <a:pt x="1617" y="199"/>
                      <a:pt x="1595" y="177"/>
                      <a:pt x="1573" y="144"/>
                    </a:cubicBezTo>
                    <a:cubicBezTo>
                      <a:pt x="1551" y="122"/>
                      <a:pt x="1529" y="100"/>
                      <a:pt x="1496" y="78"/>
                    </a:cubicBezTo>
                    <a:cubicBezTo>
                      <a:pt x="1452" y="45"/>
                      <a:pt x="1397" y="23"/>
                      <a:pt x="1342" y="12"/>
                    </a:cubicBezTo>
                    <a:cubicBezTo>
                      <a:pt x="1309" y="1"/>
                      <a:pt x="1287" y="1"/>
                      <a:pt x="12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13"/>
              <p:cNvSpPr/>
              <p:nvPr/>
            </p:nvSpPr>
            <p:spPr>
              <a:xfrm>
                <a:off x="4879447" y="4440684"/>
                <a:ext cx="161710" cy="117328"/>
              </a:xfrm>
              <a:custGeom>
                <a:avLst/>
                <a:gdLst/>
                <a:ahLst/>
                <a:cxnLst/>
                <a:rect l="l" t="t" r="r" b="b"/>
                <a:pathLst>
                  <a:path w="2321" h="1684" extrusionOk="0">
                    <a:moveTo>
                      <a:pt x="1301" y="1228"/>
                    </a:moveTo>
                    <a:cubicBezTo>
                      <a:pt x="1292" y="1230"/>
                      <a:pt x="1284" y="1231"/>
                      <a:pt x="1276" y="1233"/>
                    </a:cubicBezTo>
                    <a:cubicBezTo>
                      <a:pt x="1284" y="1233"/>
                      <a:pt x="1292" y="1233"/>
                      <a:pt x="1301" y="1228"/>
                    </a:cubicBezTo>
                    <a:close/>
                    <a:moveTo>
                      <a:pt x="968" y="1"/>
                    </a:moveTo>
                    <a:cubicBezTo>
                      <a:pt x="825" y="1"/>
                      <a:pt x="682" y="56"/>
                      <a:pt x="550" y="133"/>
                    </a:cubicBezTo>
                    <a:lnTo>
                      <a:pt x="561" y="133"/>
                    </a:lnTo>
                    <a:cubicBezTo>
                      <a:pt x="451" y="199"/>
                      <a:pt x="363" y="276"/>
                      <a:pt x="286" y="375"/>
                    </a:cubicBezTo>
                    <a:cubicBezTo>
                      <a:pt x="198" y="485"/>
                      <a:pt x="133" y="606"/>
                      <a:pt x="78" y="738"/>
                    </a:cubicBezTo>
                    <a:cubicBezTo>
                      <a:pt x="45" y="815"/>
                      <a:pt x="23" y="881"/>
                      <a:pt x="1" y="958"/>
                    </a:cubicBezTo>
                    <a:cubicBezTo>
                      <a:pt x="1" y="980"/>
                      <a:pt x="12" y="1002"/>
                      <a:pt x="34" y="1013"/>
                    </a:cubicBezTo>
                    <a:cubicBezTo>
                      <a:pt x="56" y="1013"/>
                      <a:pt x="78" y="1002"/>
                      <a:pt x="78" y="980"/>
                    </a:cubicBezTo>
                    <a:cubicBezTo>
                      <a:pt x="100" y="903"/>
                      <a:pt x="122" y="837"/>
                      <a:pt x="155" y="771"/>
                    </a:cubicBezTo>
                    <a:cubicBezTo>
                      <a:pt x="198" y="661"/>
                      <a:pt x="253" y="562"/>
                      <a:pt x="330" y="474"/>
                    </a:cubicBezTo>
                    <a:lnTo>
                      <a:pt x="330" y="474"/>
                    </a:lnTo>
                    <a:lnTo>
                      <a:pt x="319" y="485"/>
                    </a:lnTo>
                    <a:cubicBezTo>
                      <a:pt x="374" y="408"/>
                      <a:pt x="440" y="331"/>
                      <a:pt x="517" y="276"/>
                    </a:cubicBezTo>
                    <a:cubicBezTo>
                      <a:pt x="572" y="232"/>
                      <a:pt x="638" y="199"/>
                      <a:pt x="704" y="166"/>
                    </a:cubicBezTo>
                    <a:cubicBezTo>
                      <a:pt x="759" y="144"/>
                      <a:pt x="814" y="133"/>
                      <a:pt x="869" y="122"/>
                    </a:cubicBezTo>
                    <a:cubicBezTo>
                      <a:pt x="891" y="116"/>
                      <a:pt x="913" y="114"/>
                      <a:pt x="935" y="114"/>
                    </a:cubicBezTo>
                    <a:cubicBezTo>
                      <a:pt x="957" y="114"/>
                      <a:pt x="979" y="116"/>
                      <a:pt x="1001" y="122"/>
                    </a:cubicBezTo>
                    <a:cubicBezTo>
                      <a:pt x="1034" y="122"/>
                      <a:pt x="1056" y="133"/>
                      <a:pt x="1089" y="144"/>
                    </a:cubicBezTo>
                    <a:cubicBezTo>
                      <a:pt x="1111" y="155"/>
                      <a:pt x="1133" y="166"/>
                      <a:pt x="1155" y="177"/>
                    </a:cubicBezTo>
                    <a:cubicBezTo>
                      <a:pt x="1166" y="188"/>
                      <a:pt x="1188" y="210"/>
                      <a:pt x="1199" y="221"/>
                    </a:cubicBezTo>
                    <a:cubicBezTo>
                      <a:pt x="1210" y="243"/>
                      <a:pt x="1232" y="265"/>
                      <a:pt x="1243" y="287"/>
                    </a:cubicBezTo>
                    <a:cubicBezTo>
                      <a:pt x="1254" y="320"/>
                      <a:pt x="1254" y="353"/>
                      <a:pt x="1265" y="386"/>
                    </a:cubicBezTo>
                    <a:cubicBezTo>
                      <a:pt x="1265" y="430"/>
                      <a:pt x="1265" y="474"/>
                      <a:pt x="1265" y="518"/>
                    </a:cubicBezTo>
                    <a:cubicBezTo>
                      <a:pt x="1254" y="595"/>
                      <a:pt x="1221" y="672"/>
                      <a:pt x="1199" y="749"/>
                    </a:cubicBezTo>
                    <a:cubicBezTo>
                      <a:pt x="1133" y="881"/>
                      <a:pt x="1067" y="1013"/>
                      <a:pt x="979" y="1134"/>
                    </a:cubicBezTo>
                    <a:cubicBezTo>
                      <a:pt x="957" y="1156"/>
                      <a:pt x="957" y="1211"/>
                      <a:pt x="979" y="1233"/>
                    </a:cubicBezTo>
                    <a:cubicBezTo>
                      <a:pt x="990" y="1255"/>
                      <a:pt x="1001" y="1266"/>
                      <a:pt x="1012" y="1277"/>
                    </a:cubicBezTo>
                    <a:cubicBezTo>
                      <a:pt x="1036" y="1284"/>
                      <a:pt x="1059" y="1292"/>
                      <a:pt x="1078" y="1292"/>
                    </a:cubicBezTo>
                    <a:cubicBezTo>
                      <a:pt x="1086" y="1292"/>
                      <a:pt x="1094" y="1291"/>
                      <a:pt x="1100" y="1288"/>
                    </a:cubicBezTo>
                    <a:cubicBezTo>
                      <a:pt x="1166" y="1266"/>
                      <a:pt x="1232" y="1233"/>
                      <a:pt x="1309" y="1222"/>
                    </a:cubicBezTo>
                    <a:lnTo>
                      <a:pt x="1309" y="1222"/>
                    </a:lnTo>
                    <a:cubicBezTo>
                      <a:pt x="1306" y="1225"/>
                      <a:pt x="1303" y="1227"/>
                      <a:pt x="1301" y="1228"/>
                    </a:cubicBezTo>
                    <a:lnTo>
                      <a:pt x="1301" y="1228"/>
                    </a:lnTo>
                    <a:cubicBezTo>
                      <a:pt x="1361" y="1217"/>
                      <a:pt x="1428" y="1198"/>
                      <a:pt x="1496" y="1189"/>
                    </a:cubicBezTo>
                    <a:cubicBezTo>
                      <a:pt x="1535" y="1183"/>
                      <a:pt x="1573" y="1180"/>
                      <a:pt x="1613" y="1180"/>
                    </a:cubicBezTo>
                    <a:cubicBezTo>
                      <a:pt x="1653" y="1180"/>
                      <a:pt x="1694" y="1183"/>
                      <a:pt x="1738" y="1189"/>
                    </a:cubicBezTo>
                    <a:cubicBezTo>
                      <a:pt x="1782" y="1189"/>
                      <a:pt x="1815" y="1200"/>
                      <a:pt x="1859" y="1222"/>
                    </a:cubicBezTo>
                    <a:cubicBezTo>
                      <a:pt x="1881" y="1233"/>
                      <a:pt x="1914" y="1244"/>
                      <a:pt x="1936" y="1255"/>
                    </a:cubicBezTo>
                    <a:cubicBezTo>
                      <a:pt x="1947" y="1277"/>
                      <a:pt x="1969" y="1299"/>
                      <a:pt x="1980" y="1310"/>
                    </a:cubicBezTo>
                    <a:cubicBezTo>
                      <a:pt x="2002" y="1343"/>
                      <a:pt x="2024" y="1365"/>
                      <a:pt x="2035" y="1398"/>
                    </a:cubicBezTo>
                    <a:cubicBezTo>
                      <a:pt x="2057" y="1453"/>
                      <a:pt x="2068" y="1519"/>
                      <a:pt x="2079" y="1585"/>
                    </a:cubicBezTo>
                    <a:cubicBezTo>
                      <a:pt x="2079" y="1585"/>
                      <a:pt x="2079" y="1596"/>
                      <a:pt x="2079" y="1596"/>
                    </a:cubicBezTo>
                    <a:cubicBezTo>
                      <a:pt x="2090" y="1618"/>
                      <a:pt x="2101" y="1629"/>
                      <a:pt x="2112" y="1651"/>
                    </a:cubicBezTo>
                    <a:cubicBezTo>
                      <a:pt x="2134" y="1673"/>
                      <a:pt x="2167" y="1684"/>
                      <a:pt x="2200" y="1684"/>
                    </a:cubicBezTo>
                    <a:cubicBezTo>
                      <a:pt x="2255" y="1684"/>
                      <a:pt x="2321" y="1629"/>
                      <a:pt x="2310" y="1563"/>
                    </a:cubicBezTo>
                    <a:cubicBezTo>
                      <a:pt x="2310" y="1497"/>
                      <a:pt x="2299" y="1420"/>
                      <a:pt x="2288" y="1354"/>
                    </a:cubicBezTo>
                    <a:cubicBezTo>
                      <a:pt x="2277" y="1310"/>
                      <a:pt x="2255" y="1277"/>
                      <a:pt x="2244" y="1244"/>
                    </a:cubicBezTo>
                    <a:cubicBezTo>
                      <a:pt x="2233" y="1222"/>
                      <a:pt x="2222" y="1200"/>
                      <a:pt x="2200" y="1178"/>
                    </a:cubicBezTo>
                    <a:cubicBezTo>
                      <a:pt x="2189" y="1156"/>
                      <a:pt x="2167" y="1123"/>
                      <a:pt x="2145" y="1101"/>
                    </a:cubicBezTo>
                    <a:cubicBezTo>
                      <a:pt x="2123" y="1079"/>
                      <a:pt x="2090" y="1057"/>
                      <a:pt x="2068" y="1035"/>
                    </a:cubicBezTo>
                    <a:cubicBezTo>
                      <a:pt x="2024" y="1002"/>
                      <a:pt x="1969" y="980"/>
                      <a:pt x="1914" y="958"/>
                    </a:cubicBezTo>
                    <a:cubicBezTo>
                      <a:pt x="1859" y="947"/>
                      <a:pt x="1804" y="936"/>
                      <a:pt x="1749" y="925"/>
                    </a:cubicBezTo>
                    <a:lnTo>
                      <a:pt x="1584" y="925"/>
                    </a:lnTo>
                    <a:cubicBezTo>
                      <a:pt x="1518" y="925"/>
                      <a:pt x="1463" y="947"/>
                      <a:pt x="1397" y="958"/>
                    </a:cubicBezTo>
                    <a:cubicBezTo>
                      <a:pt x="1364" y="958"/>
                      <a:pt x="1331" y="969"/>
                      <a:pt x="1309" y="980"/>
                    </a:cubicBezTo>
                    <a:cubicBezTo>
                      <a:pt x="1331" y="914"/>
                      <a:pt x="1364" y="837"/>
                      <a:pt x="1386" y="771"/>
                    </a:cubicBezTo>
                    <a:cubicBezTo>
                      <a:pt x="1408" y="705"/>
                      <a:pt x="1419" y="639"/>
                      <a:pt x="1430" y="573"/>
                    </a:cubicBezTo>
                    <a:cubicBezTo>
                      <a:pt x="1430" y="518"/>
                      <a:pt x="1430" y="463"/>
                      <a:pt x="1430" y="408"/>
                    </a:cubicBezTo>
                    <a:cubicBezTo>
                      <a:pt x="1419" y="364"/>
                      <a:pt x="1408" y="309"/>
                      <a:pt x="1397" y="265"/>
                    </a:cubicBezTo>
                    <a:cubicBezTo>
                      <a:pt x="1386" y="243"/>
                      <a:pt x="1375" y="221"/>
                      <a:pt x="1364" y="199"/>
                    </a:cubicBezTo>
                    <a:cubicBezTo>
                      <a:pt x="1353" y="177"/>
                      <a:pt x="1331" y="166"/>
                      <a:pt x="1320" y="144"/>
                    </a:cubicBezTo>
                    <a:cubicBezTo>
                      <a:pt x="1265" y="78"/>
                      <a:pt x="1188" y="34"/>
                      <a:pt x="1100" y="12"/>
                    </a:cubicBezTo>
                    <a:cubicBezTo>
                      <a:pt x="1056" y="1"/>
                      <a:pt x="1012" y="1"/>
                      <a:pt x="9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13"/>
              <p:cNvSpPr/>
              <p:nvPr/>
            </p:nvSpPr>
            <p:spPr>
              <a:xfrm>
                <a:off x="5225026" y="4492033"/>
                <a:ext cx="235284" cy="66259"/>
              </a:xfrm>
              <a:custGeom>
                <a:avLst/>
                <a:gdLst/>
                <a:ahLst/>
                <a:cxnLst/>
                <a:rect l="l" t="t" r="r" b="b"/>
                <a:pathLst>
                  <a:path w="3377" h="951" extrusionOk="0">
                    <a:moveTo>
                      <a:pt x="1862" y="851"/>
                    </a:moveTo>
                    <a:cubicBezTo>
                      <a:pt x="1859" y="854"/>
                      <a:pt x="1859" y="859"/>
                      <a:pt x="1859" y="859"/>
                    </a:cubicBezTo>
                    <a:lnTo>
                      <a:pt x="1859" y="859"/>
                    </a:lnTo>
                    <a:cubicBezTo>
                      <a:pt x="1859" y="855"/>
                      <a:pt x="1860" y="852"/>
                      <a:pt x="1862" y="851"/>
                    </a:cubicBezTo>
                    <a:close/>
                    <a:moveTo>
                      <a:pt x="1309" y="1"/>
                    </a:moveTo>
                    <a:cubicBezTo>
                      <a:pt x="1276" y="1"/>
                      <a:pt x="1254" y="1"/>
                      <a:pt x="1232" y="12"/>
                    </a:cubicBezTo>
                    <a:cubicBezTo>
                      <a:pt x="1122" y="34"/>
                      <a:pt x="1045" y="111"/>
                      <a:pt x="990" y="199"/>
                    </a:cubicBezTo>
                    <a:cubicBezTo>
                      <a:pt x="935" y="276"/>
                      <a:pt x="902" y="375"/>
                      <a:pt x="869" y="463"/>
                    </a:cubicBezTo>
                    <a:cubicBezTo>
                      <a:pt x="847" y="551"/>
                      <a:pt x="836" y="650"/>
                      <a:pt x="825" y="738"/>
                    </a:cubicBezTo>
                    <a:cubicBezTo>
                      <a:pt x="814" y="727"/>
                      <a:pt x="803" y="727"/>
                      <a:pt x="792" y="716"/>
                    </a:cubicBezTo>
                    <a:cubicBezTo>
                      <a:pt x="748" y="683"/>
                      <a:pt x="693" y="650"/>
                      <a:pt x="649" y="628"/>
                    </a:cubicBezTo>
                    <a:cubicBezTo>
                      <a:pt x="539" y="584"/>
                      <a:pt x="418" y="540"/>
                      <a:pt x="308" y="529"/>
                    </a:cubicBezTo>
                    <a:cubicBezTo>
                      <a:pt x="281" y="525"/>
                      <a:pt x="253" y="523"/>
                      <a:pt x="224" y="523"/>
                    </a:cubicBezTo>
                    <a:cubicBezTo>
                      <a:pt x="161" y="523"/>
                      <a:pt x="97" y="535"/>
                      <a:pt x="44" y="573"/>
                    </a:cubicBezTo>
                    <a:cubicBezTo>
                      <a:pt x="22" y="606"/>
                      <a:pt x="0" y="650"/>
                      <a:pt x="0" y="694"/>
                    </a:cubicBezTo>
                    <a:cubicBezTo>
                      <a:pt x="0" y="749"/>
                      <a:pt x="22" y="793"/>
                      <a:pt x="55" y="848"/>
                    </a:cubicBezTo>
                    <a:cubicBezTo>
                      <a:pt x="66" y="870"/>
                      <a:pt x="77" y="903"/>
                      <a:pt x="99" y="925"/>
                    </a:cubicBezTo>
                    <a:cubicBezTo>
                      <a:pt x="115" y="941"/>
                      <a:pt x="131" y="951"/>
                      <a:pt x="152" y="951"/>
                    </a:cubicBezTo>
                    <a:cubicBezTo>
                      <a:pt x="159" y="951"/>
                      <a:pt x="167" y="949"/>
                      <a:pt x="176" y="947"/>
                    </a:cubicBezTo>
                    <a:cubicBezTo>
                      <a:pt x="198" y="936"/>
                      <a:pt x="209" y="892"/>
                      <a:pt x="187" y="870"/>
                    </a:cubicBezTo>
                    <a:cubicBezTo>
                      <a:pt x="165" y="837"/>
                      <a:pt x="143" y="804"/>
                      <a:pt x="121" y="760"/>
                    </a:cubicBezTo>
                    <a:cubicBezTo>
                      <a:pt x="121" y="738"/>
                      <a:pt x="110" y="727"/>
                      <a:pt x="110" y="705"/>
                    </a:cubicBezTo>
                    <a:lnTo>
                      <a:pt x="110" y="683"/>
                    </a:lnTo>
                    <a:cubicBezTo>
                      <a:pt x="110" y="672"/>
                      <a:pt x="110" y="672"/>
                      <a:pt x="110" y="672"/>
                    </a:cubicBezTo>
                    <a:cubicBezTo>
                      <a:pt x="110" y="661"/>
                      <a:pt x="121" y="661"/>
                      <a:pt x="121" y="661"/>
                    </a:cubicBezTo>
                    <a:lnTo>
                      <a:pt x="132" y="650"/>
                    </a:lnTo>
                    <a:cubicBezTo>
                      <a:pt x="132" y="650"/>
                      <a:pt x="143" y="639"/>
                      <a:pt x="143" y="639"/>
                    </a:cubicBezTo>
                    <a:cubicBezTo>
                      <a:pt x="154" y="639"/>
                      <a:pt x="176" y="628"/>
                      <a:pt x="187" y="628"/>
                    </a:cubicBezTo>
                    <a:lnTo>
                      <a:pt x="297" y="628"/>
                    </a:lnTo>
                    <a:cubicBezTo>
                      <a:pt x="385" y="639"/>
                      <a:pt x="473" y="672"/>
                      <a:pt x="561" y="705"/>
                    </a:cubicBezTo>
                    <a:lnTo>
                      <a:pt x="550" y="705"/>
                    </a:lnTo>
                    <a:cubicBezTo>
                      <a:pt x="627" y="738"/>
                      <a:pt x="704" y="771"/>
                      <a:pt x="770" y="826"/>
                    </a:cubicBezTo>
                    <a:cubicBezTo>
                      <a:pt x="792" y="848"/>
                      <a:pt x="814" y="870"/>
                      <a:pt x="836" y="892"/>
                    </a:cubicBezTo>
                    <a:cubicBezTo>
                      <a:pt x="844" y="899"/>
                      <a:pt x="857" y="907"/>
                      <a:pt x="872" y="907"/>
                    </a:cubicBezTo>
                    <a:cubicBezTo>
                      <a:pt x="878" y="907"/>
                      <a:pt x="885" y="906"/>
                      <a:pt x="891" y="903"/>
                    </a:cubicBezTo>
                    <a:cubicBezTo>
                      <a:pt x="913" y="903"/>
                      <a:pt x="924" y="881"/>
                      <a:pt x="935" y="859"/>
                    </a:cubicBezTo>
                    <a:cubicBezTo>
                      <a:pt x="935" y="793"/>
                      <a:pt x="935" y="727"/>
                      <a:pt x="946" y="661"/>
                    </a:cubicBezTo>
                    <a:lnTo>
                      <a:pt x="946" y="672"/>
                    </a:lnTo>
                    <a:cubicBezTo>
                      <a:pt x="957" y="562"/>
                      <a:pt x="979" y="463"/>
                      <a:pt x="1023" y="364"/>
                    </a:cubicBezTo>
                    <a:cubicBezTo>
                      <a:pt x="1045" y="320"/>
                      <a:pt x="1067" y="276"/>
                      <a:pt x="1100" y="232"/>
                    </a:cubicBezTo>
                    <a:cubicBezTo>
                      <a:pt x="1122" y="210"/>
                      <a:pt x="1144" y="188"/>
                      <a:pt x="1166" y="166"/>
                    </a:cubicBezTo>
                    <a:cubicBezTo>
                      <a:pt x="1177" y="155"/>
                      <a:pt x="1199" y="144"/>
                      <a:pt x="1221" y="133"/>
                    </a:cubicBezTo>
                    <a:cubicBezTo>
                      <a:pt x="1243" y="133"/>
                      <a:pt x="1254" y="122"/>
                      <a:pt x="1276" y="122"/>
                    </a:cubicBezTo>
                    <a:lnTo>
                      <a:pt x="1331" y="122"/>
                    </a:lnTo>
                    <a:cubicBezTo>
                      <a:pt x="1342" y="122"/>
                      <a:pt x="1364" y="133"/>
                      <a:pt x="1386" y="133"/>
                    </a:cubicBezTo>
                    <a:cubicBezTo>
                      <a:pt x="1408" y="144"/>
                      <a:pt x="1430" y="166"/>
                      <a:pt x="1452" y="177"/>
                    </a:cubicBezTo>
                    <a:cubicBezTo>
                      <a:pt x="1496" y="210"/>
                      <a:pt x="1518" y="243"/>
                      <a:pt x="1551" y="276"/>
                    </a:cubicBezTo>
                    <a:cubicBezTo>
                      <a:pt x="1540" y="265"/>
                      <a:pt x="1540" y="265"/>
                      <a:pt x="1540" y="265"/>
                    </a:cubicBezTo>
                    <a:lnTo>
                      <a:pt x="1540" y="265"/>
                    </a:lnTo>
                    <a:cubicBezTo>
                      <a:pt x="1584" y="320"/>
                      <a:pt x="1617" y="375"/>
                      <a:pt x="1639" y="441"/>
                    </a:cubicBezTo>
                    <a:cubicBezTo>
                      <a:pt x="1683" y="551"/>
                      <a:pt x="1716" y="672"/>
                      <a:pt x="1738" y="793"/>
                    </a:cubicBezTo>
                    <a:cubicBezTo>
                      <a:pt x="1738" y="804"/>
                      <a:pt x="1738" y="815"/>
                      <a:pt x="1738" y="826"/>
                    </a:cubicBezTo>
                    <a:cubicBezTo>
                      <a:pt x="1738" y="837"/>
                      <a:pt x="1738" y="848"/>
                      <a:pt x="1749" y="859"/>
                    </a:cubicBezTo>
                    <a:cubicBezTo>
                      <a:pt x="1760" y="870"/>
                      <a:pt x="1771" y="881"/>
                      <a:pt x="1782" y="881"/>
                    </a:cubicBezTo>
                    <a:cubicBezTo>
                      <a:pt x="1787" y="886"/>
                      <a:pt x="1796" y="889"/>
                      <a:pt x="1804" y="889"/>
                    </a:cubicBezTo>
                    <a:cubicBezTo>
                      <a:pt x="1812" y="889"/>
                      <a:pt x="1820" y="886"/>
                      <a:pt x="1826" y="881"/>
                    </a:cubicBezTo>
                    <a:cubicBezTo>
                      <a:pt x="1837" y="881"/>
                      <a:pt x="1848" y="870"/>
                      <a:pt x="1859" y="859"/>
                    </a:cubicBezTo>
                    <a:cubicBezTo>
                      <a:pt x="1859" y="859"/>
                      <a:pt x="1870" y="848"/>
                      <a:pt x="1870" y="848"/>
                    </a:cubicBezTo>
                    <a:lnTo>
                      <a:pt x="1870" y="848"/>
                    </a:lnTo>
                    <a:cubicBezTo>
                      <a:pt x="1870" y="848"/>
                      <a:pt x="1865" y="848"/>
                      <a:pt x="1862" y="851"/>
                    </a:cubicBezTo>
                    <a:lnTo>
                      <a:pt x="1862" y="851"/>
                    </a:lnTo>
                    <a:cubicBezTo>
                      <a:pt x="1863" y="849"/>
                      <a:pt x="1866" y="848"/>
                      <a:pt x="1870" y="848"/>
                    </a:cubicBezTo>
                    <a:cubicBezTo>
                      <a:pt x="1903" y="804"/>
                      <a:pt x="1947" y="760"/>
                      <a:pt x="2002" y="716"/>
                    </a:cubicBezTo>
                    <a:cubicBezTo>
                      <a:pt x="2123" y="628"/>
                      <a:pt x="2244" y="551"/>
                      <a:pt x="2387" y="485"/>
                    </a:cubicBezTo>
                    <a:cubicBezTo>
                      <a:pt x="2497" y="441"/>
                      <a:pt x="2607" y="408"/>
                      <a:pt x="2728" y="386"/>
                    </a:cubicBezTo>
                    <a:cubicBezTo>
                      <a:pt x="2772" y="386"/>
                      <a:pt x="2811" y="381"/>
                      <a:pt x="2851" y="381"/>
                    </a:cubicBezTo>
                    <a:cubicBezTo>
                      <a:pt x="2872" y="381"/>
                      <a:pt x="2893" y="382"/>
                      <a:pt x="2915" y="386"/>
                    </a:cubicBezTo>
                    <a:cubicBezTo>
                      <a:pt x="2948" y="397"/>
                      <a:pt x="2980" y="397"/>
                      <a:pt x="3013" y="419"/>
                    </a:cubicBezTo>
                    <a:cubicBezTo>
                      <a:pt x="3035" y="419"/>
                      <a:pt x="3057" y="430"/>
                      <a:pt x="3079" y="452"/>
                    </a:cubicBezTo>
                    <a:cubicBezTo>
                      <a:pt x="3090" y="463"/>
                      <a:pt x="3112" y="474"/>
                      <a:pt x="3123" y="496"/>
                    </a:cubicBezTo>
                    <a:cubicBezTo>
                      <a:pt x="3134" y="518"/>
                      <a:pt x="3145" y="540"/>
                      <a:pt x="3156" y="562"/>
                    </a:cubicBezTo>
                    <a:cubicBezTo>
                      <a:pt x="3178" y="595"/>
                      <a:pt x="3178" y="628"/>
                      <a:pt x="3189" y="672"/>
                    </a:cubicBezTo>
                    <a:cubicBezTo>
                      <a:pt x="3189" y="716"/>
                      <a:pt x="3200" y="760"/>
                      <a:pt x="3189" y="804"/>
                    </a:cubicBezTo>
                    <a:cubicBezTo>
                      <a:pt x="3189" y="848"/>
                      <a:pt x="3233" y="892"/>
                      <a:pt x="3288" y="892"/>
                    </a:cubicBezTo>
                    <a:cubicBezTo>
                      <a:pt x="3332" y="892"/>
                      <a:pt x="3376" y="848"/>
                      <a:pt x="3376" y="804"/>
                    </a:cubicBezTo>
                    <a:cubicBezTo>
                      <a:pt x="3376" y="672"/>
                      <a:pt x="3354" y="529"/>
                      <a:pt x="3277" y="419"/>
                    </a:cubicBezTo>
                    <a:cubicBezTo>
                      <a:pt x="3222" y="331"/>
                      <a:pt x="3123" y="265"/>
                      <a:pt x="3013" y="243"/>
                    </a:cubicBezTo>
                    <a:cubicBezTo>
                      <a:pt x="2964" y="228"/>
                      <a:pt x="2912" y="222"/>
                      <a:pt x="2860" y="222"/>
                    </a:cubicBezTo>
                    <a:cubicBezTo>
                      <a:pt x="2797" y="222"/>
                      <a:pt x="2733" y="231"/>
                      <a:pt x="2673" y="243"/>
                    </a:cubicBezTo>
                    <a:cubicBezTo>
                      <a:pt x="2552" y="265"/>
                      <a:pt x="2431" y="309"/>
                      <a:pt x="2321" y="353"/>
                    </a:cubicBezTo>
                    <a:cubicBezTo>
                      <a:pt x="2200" y="408"/>
                      <a:pt x="2090" y="474"/>
                      <a:pt x="1991" y="551"/>
                    </a:cubicBezTo>
                    <a:cubicBezTo>
                      <a:pt x="1936" y="584"/>
                      <a:pt x="1892" y="628"/>
                      <a:pt x="1848" y="672"/>
                    </a:cubicBezTo>
                    <a:cubicBezTo>
                      <a:pt x="1826" y="562"/>
                      <a:pt x="1782" y="441"/>
                      <a:pt x="1727" y="342"/>
                    </a:cubicBezTo>
                    <a:cubicBezTo>
                      <a:pt x="1683" y="232"/>
                      <a:pt x="1606" y="133"/>
                      <a:pt x="1507" y="67"/>
                    </a:cubicBezTo>
                    <a:cubicBezTo>
                      <a:pt x="1441" y="23"/>
                      <a:pt x="1375" y="1"/>
                      <a:pt x="13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13"/>
              <p:cNvSpPr/>
              <p:nvPr/>
            </p:nvSpPr>
            <p:spPr>
              <a:xfrm>
                <a:off x="5510059" y="4455246"/>
                <a:ext cx="236817" cy="100468"/>
              </a:xfrm>
              <a:custGeom>
                <a:avLst/>
                <a:gdLst/>
                <a:ahLst/>
                <a:cxnLst/>
                <a:rect l="l" t="t" r="r" b="b"/>
                <a:pathLst>
                  <a:path w="3399" h="1442" extrusionOk="0">
                    <a:moveTo>
                      <a:pt x="473" y="1"/>
                    </a:moveTo>
                    <a:lnTo>
                      <a:pt x="473" y="12"/>
                    </a:lnTo>
                    <a:cubicBezTo>
                      <a:pt x="429" y="12"/>
                      <a:pt x="385" y="45"/>
                      <a:pt x="352" y="67"/>
                    </a:cubicBezTo>
                    <a:cubicBezTo>
                      <a:pt x="286" y="122"/>
                      <a:pt x="242" y="188"/>
                      <a:pt x="198" y="254"/>
                    </a:cubicBezTo>
                    <a:cubicBezTo>
                      <a:pt x="121" y="364"/>
                      <a:pt x="66" y="485"/>
                      <a:pt x="11" y="595"/>
                    </a:cubicBezTo>
                    <a:cubicBezTo>
                      <a:pt x="0" y="617"/>
                      <a:pt x="0" y="650"/>
                      <a:pt x="22" y="661"/>
                    </a:cubicBezTo>
                    <a:cubicBezTo>
                      <a:pt x="31" y="665"/>
                      <a:pt x="42" y="668"/>
                      <a:pt x="53" y="668"/>
                    </a:cubicBezTo>
                    <a:cubicBezTo>
                      <a:pt x="68" y="668"/>
                      <a:pt x="82" y="663"/>
                      <a:pt x="88" y="650"/>
                    </a:cubicBezTo>
                    <a:cubicBezTo>
                      <a:pt x="154" y="507"/>
                      <a:pt x="231" y="364"/>
                      <a:pt x="319" y="243"/>
                    </a:cubicBezTo>
                    <a:cubicBezTo>
                      <a:pt x="352" y="199"/>
                      <a:pt x="385" y="166"/>
                      <a:pt x="429" y="133"/>
                    </a:cubicBezTo>
                    <a:cubicBezTo>
                      <a:pt x="440" y="122"/>
                      <a:pt x="451" y="111"/>
                      <a:pt x="473" y="111"/>
                    </a:cubicBezTo>
                    <a:cubicBezTo>
                      <a:pt x="484" y="100"/>
                      <a:pt x="484" y="100"/>
                      <a:pt x="495" y="100"/>
                    </a:cubicBezTo>
                    <a:lnTo>
                      <a:pt x="528" y="100"/>
                    </a:lnTo>
                    <a:cubicBezTo>
                      <a:pt x="539" y="100"/>
                      <a:pt x="539" y="111"/>
                      <a:pt x="550" y="111"/>
                    </a:cubicBezTo>
                    <a:cubicBezTo>
                      <a:pt x="561" y="122"/>
                      <a:pt x="561" y="122"/>
                      <a:pt x="572" y="133"/>
                    </a:cubicBezTo>
                    <a:cubicBezTo>
                      <a:pt x="583" y="155"/>
                      <a:pt x="594" y="177"/>
                      <a:pt x="605" y="199"/>
                    </a:cubicBezTo>
                    <a:lnTo>
                      <a:pt x="605" y="188"/>
                    </a:lnTo>
                    <a:cubicBezTo>
                      <a:pt x="638" y="254"/>
                      <a:pt x="649" y="331"/>
                      <a:pt x="660" y="397"/>
                    </a:cubicBezTo>
                    <a:cubicBezTo>
                      <a:pt x="660" y="397"/>
                      <a:pt x="660" y="386"/>
                      <a:pt x="660" y="386"/>
                    </a:cubicBezTo>
                    <a:lnTo>
                      <a:pt x="660" y="386"/>
                    </a:lnTo>
                    <a:cubicBezTo>
                      <a:pt x="682" y="562"/>
                      <a:pt x="671" y="738"/>
                      <a:pt x="649" y="903"/>
                    </a:cubicBezTo>
                    <a:cubicBezTo>
                      <a:pt x="638" y="969"/>
                      <a:pt x="627" y="1035"/>
                      <a:pt x="605" y="1101"/>
                    </a:cubicBezTo>
                    <a:cubicBezTo>
                      <a:pt x="605" y="1123"/>
                      <a:pt x="616" y="1156"/>
                      <a:pt x="638" y="1167"/>
                    </a:cubicBezTo>
                    <a:cubicBezTo>
                      <a:pt x="647" y="1171"/>
                      <a:pt x="656" y="1174"/>
                      <a:pt x="665" y="1174"/>
                    </a:cubicBezTo>
                    <a:cubicBezTo>
                      <a:pt x="678" y="1174"/>
                      <a:pt x="691" y="1168"/>
                      <a:pt x="704" y="1156"/>
                    </a:cubicBezTo>
                    <a:cubicBezTo>
                      <a:pt x="715" y="1156"/>
                      <a:pt x="715" y="1145"/>
                      <a:pt x="726" y="1145"/>
                    </a:cubicBezTo>
                    <a:cubicBezTo>
                      <a:pt x="770" y="1112"/>
                      <a:pt x="814" y="1090"/>
                      <a:pt x="858" y="1057"/>
                    </a:cubicBezTo>
                    <a:cubicBezTo>
                      <a:pt x="913" y="1035"/>
                      <a:pt x="968" y="1002"/>
                      <a:pt x="1034" y="980"/>
                    </a:cubicBezTo>
                    <a:cubicBezTo>
                      <a:pt x="1221" y="903"/>
                      <a:pt x="1419" y="848"/>
                      <a:pt x="1617" y="815"/>
                    </a:cubicBezTo>
                    <a:lnTo>
                      <a:pt x="1606" y="815"/>
                    </a:lnTo>
                    <a:cubicBezTo>
                      <a:pt x="1644" y="809"/>
                      <a:pt x="1686" y="806"/>
                      <a:pt x="1728" y="806"/>
                    </a:cubicBezTo>
                    <a:cubicBezTo>
                      <a:pt x="1771" y="806"/>
                      <a:pt x="1815" y="809"/>
                      <a:pt x="1859" y="815"/>
                    </a:cubicBezTo>
                    <a:cubicBezTo>
                      <a:pt x="1892" y="815"/>
                      <a:pt x="1914" y="826"/>
                      <a:pt x="1947" y="837"/>
                    </a:cubicBezTo>
                    <a:cubicBezTo>
                      <a:pt x="1958" y="837"/>
                      <a:pt x="1969" y="848"/>
                      <a:pt x="1980" y="848"/>
                    </a:cubicBezTo>
                    <a:cubicBezTo>
                      <a:pt x="1980" y="859"/>
                      <a:pt x="1991" y="859"/>
                      <a:pt x="1991" y="870"/>
                    </a:cubicBezTo>
                    <a:cubicBezTo>
                      <a:pt x="1991" y="870"/>
                      <a:pt x="2002" y="881"/>
                      <a:pt x="2002" y="881"/>
                    </a:cubicBezTo>
                    <a:cubicBezTo>
                      <a:pt x="2002" y="892"/>
                      <a:pt x="2002" y="892"/>
                      <a:pt x="2002" y="903"/>
                    </a:cubicBezTo>
                    <a:lnTo>
                      <a:pt x="2002" y="936"/>
                    </a:lnTo>
                    <a:cubicBezTo>
                      <a:pt x="2002" y="969"/>
                      <a:pt x="1991" y="991"/>
                      <a:pt x="1980" y="1024"/>
                    </a:cubicBezTo>
                    <a:cubicBezTo>
                      <a:pt x="1947" y="1101"/>
                      <a:pt x="1892" y="1178"/>
                      <a:pt x="1837" y="1255"/>
                    </a:cubicBezTo>
                    <a:cubicBezTo>
                      <a:pt x="1826" y="1277"/>
                      <a:pt x="1826" y="1321"/>
                      <a:pt x="1837" y="1343"/>
                    </a:cubicBezTo>
                    <a:cubicBezTo>
                      <a:pt x="1848" y="1354"/>
                      <a:pt x="1859" y="1365"/>
                      <a:pt x="1870" y="1376"/>
                    </a:cubicBezTo>
                    <a:cubicBezTo>
                      <a:pt x="1892" y="1387"/>
                      <a:pt x="1914" y="1387"/>
                      <a:pt x="1936" y="1387"/>
                    </a:cubicBezTo>
                    <a:cubicBezTo>
                      <a:pt x="1980" y="1376"/>
                      <a:pt x="2013" y="1365"/>
                      <a:pt x="2046" y="1365"/>
                    </a:cubicBezTo>
                    <a:cubicBezTo>
                      <a:pt x="2178" y="1343"/>
                      <a:pt x="2321" y="1343"/>
                      <a:pt x="2464" y="1343"/>
                    </a:cubicBezTo>
                    <a:cubicBezTo>
                      <a:pt x="2596" y="1343"/>
                      <a:pt x="2727" y="1354"/>
                      <a:pt x="2859" y="1376"/>
                    </a:cubicBezTo>
                    <a:cubicBezTo>
                      <a:pt x="2991" y="1398"/>
                      <a:pt x="3123" y="1420"/>
                      <a:pt x="3255" y="1442"/>
                    </a:cubicBezTo>
                    <a:cubicBezTo>
                      <a:pt x="3277" y="1442"/>
                      <a:pt x="3310" y="1442"/>
                      <a:pt x="3332" y="1431"/>
                    </a:cubicBezTo>
                    <a:cubicBezTo>
                      <a:pt x="3365" y="1420"/>
                      <a:pt x="3376" y="1387"/>
                      <a:pt x="3387" y="1365"/>
                    </a:cubicBezTo>
                    <a:cubicBezTo>
                      <a:pt x="3398" y="1343"/>
                      <a:pt x="3387" y="1310"/>
                      <a:pt x="3376" y="1277"/>
                    </a:cubicBezTo>
                    <a:cubicBezTo>
                      <a:pt x="3365" y="1255"/>
                      <a:pt x="3332" y="1233"/>
                      <a:pt x="3310" y="1233"/>
                    </a:cubicBezTo>
                    <a:cubicBezTo>
                      <a:pt x="3079" y="1200"/>
                      <a:pt x="2848" y="1167"/>
                      <a:pt x="2607" y="1156"/>
                    </a:cubicBezTo>
                    <a:cubicBezTo>
                      <a:pt x="2552" y="1150"/>
                      <a:pt x="2494" y="1147"/>
                      <a:pt x="2436" y="1147"/>
                    </a:cubicBezTo>
                    <a:cubicBezTo>
                      <a:pt x="2378" y="1147"/>
                      <a:pt x="2321" y="1150"/>
                      <a:pt x="2266" y="1156"/>
                    </a:cubicBezTo>
                    <a:cubicBezTo>
                      <a:pt x="2211" y="1156"/>
                      <a:pt x="2156" y="1167"/>
                      <a:pt x="2101" y="1178"/>
                    </a:cubicBezTo>
                    <a:cubicBezTo>
                      <a:pt x="2101" y="1167"/>
                      <a:pt x="2101" y="1167"/>
                      <a:pt x="2101" y="1167"/>
                    </a:cubicBezTo>
                    <a:cubicBezTo>
                      <a:pt x="2134" y="1112"/>
                      <a:pt x="2156" y="1057"/>
                      <a:pt x="2167" y="1002"/>
                    </a:cubicBezTo>
                    <a:cubicBezTo>
                      <a:pt x="2167" y="958"/>
                      <a:pt x="2178" y="914"/>
                      <a:pt x="2167" y="859"/>
                    </a:cubicBezTo>
                    <a:cubicBezTo>
                      <a:pt x="2156" y="826"/>
                      <a:pt x="2134" y="782"/>
                      <a:pt x="2101" y="749"/>
                    </a:cubicBezTo>
                    <a:cubicBezTo>
                      <a:pt x="2035" y="694"/>
                      <a:pt x="1947" y="672"/>
                      <a:pt x="1859" y="661"/>
                    </a:cubicBezTo>
                    <a:cubicBezTo>
                      <a:pt x="1840" y="659"/>
                      <a:pt x="1821" y="658"/>
                      <a:pt x="1802" y="658"/>
                    </a:cubicBezTo>
                    <a:cubicBezTo>
                      <a:pt x="1722" y="658"/>
                      <a:pt x="1642" y="674"/>
                      <a:pt x="1562" y="683"/>
                    </a:cubicBezTo>
                    <a:cubicBezTo>
                      <a:pt x="1375" y="716"/>
                      <a:pt x="1199" y="771"/>
                      <a:pt x="1034" y="837"/>
                    </a:cubicBezTo>
                    <a:cubicBezTo>
                      <a:pt x="946" y="870"/>
                      <a:pt x="869" y="914"/>
                      <a:pt x="792" y="958"/>
                    </a:cubicBezTo>
                    <a:cubicBezTo>
                      <a:pt x="781" y="969"/>
                      <a:pt x="759" y="980"/>
                      <a:pt x="748" y="980"/>
                    </a:cubicBezTo>
                    <a:cubicBezTo>
                      <a:pt x="759" y="881"/>
                      <a:pt x="770" y="771"/>
                      <a:pt x="770" y="661"/>
                    </a:cubicBezTo>
                    <a:cubicBezTo>
                      <a:pt x="770" y="529"/>
                      <a:pt x="770" y="386"/>
                      <a:pt x="737" y="265"/>
                    </a:cubicBezTo>
                    <a:cubicBezTo>
                      <a:pt x="715" y="177"/>
                      <a:pt x="671" y="78"/>
                      <a:pt x="594" y="23"/>
                    </a:cubicBezTo>
                    <a:cubicBezTo>
                      <a:pt x="572" y="12"/>
                      <a:pt x="539" y="1"/>
                      <a:pt x="5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" name="Google Shape;124;p13"/>
            <p:cNvGrpSpPr/>
            <p:nvPr/>
          </p:nvGrpSpPr>
          <p:grpSpPr>
            <a:xfrm>
              <a:off x="5801586" y="4672611"/>
              <a:ext cx="2634289" cy="310433"/>
              <a:chOff x="4052704" y="4374843"/>
              <a:chExt cx="1944699" cy="229153"/>
            </a:xfrm>
          </p:grpSpPr>
          <p:sp>
            <p:nvSpPr>
              <p:cNvPr id="125" name="Google Shape;125;p13"/>
              <p:cNvSpPr/>
              <p:nvPr/>
            </p:nvSpPr>
            <p:spPr>
              <a:xfrm>
                <a:off x="4052704" y="4374843"/>
                <a:ext cx="1944699" cy="229153"/>
              </a:xfrm>
              <a:custGeom>
                <a:avLst/>
                <a:gdLst/>
                <a:ahLst/>
                <a:cxnLst/>
                <a:rect l="l" t="t" r="r" b="b"/>
                <a:pathLst>
                  <a:path w="27912" h="3289" extrusionOk="0">
                    <a:moveTo>
                      <a:pt x="5048" y="0"/>
                    </a:moveTo>
                    <a:cubicBezTo>
                      <a:pt x="4905" y="0"/>
                      <a:pt x="4784" y="33"/>
                      <a:pt x="4685" y="99"/>
                    </a:cubicBezTo>
                    <a:cubicBezTo>
                      <a:pt x="4597" y="143"/>
                      <a:pt x="4520" y="220"/>
                      <a:pt x="4476" y="319"/>
                    </a:cubicBezTo>
                    <a:cubicBezTo>
                      <a:pt x="4421" y="407"/>
                      <a:pt x="4399" y="517"/>
                      <a:pt x="4377" y="638"/>
                    </a:cubicBezTo>
                    <a:cubicBezTo>
                      <a:pt x="4377" y="737"/>
                      <a:pt x="4377" y="836"/>
                      <a:pt x="4388" y="957"/>
                    </a:cubicBezTo>
                    <a:cubicBezTo>
                      <a:pt x="4410" y="1067"/>
                      <a:pt x="4432" y="1177"/>
                      <a:pt x="4476" y="1287"/>
                    </a:cubicBezTo>
                    <a:cubicBezTo>
                      <a:pt x="4509" y="1397"/>
                      <a:pt x="4553" y="1496"/>
                      <a:pt x="4608" y="1584"/>
                    </a:cubicBezTo>
                    <a:lnTo>
                      <a:pt x="4575" y="1562"/>
                    </a:lnTo>
                    <a:lnTo>
                      <a:pt x="4564" y="1551"/>
                    </a:lnTo>
                    <a:cubicBezTo>
                      <a:pt x="4432" y="1452"/>
                      <a:pt x="4301" y="1375"/>
                      <a:pt x="4169" y="1298"/>
                    </a:cubicBezTo>
                    <a:cubicBezTo>
                      <a:pt x="4015" y="1210"/>
                      <a:pt x="3872" y="1144"/>
                      <a:pt x="3729" y="1100"/>
                    </a:cubicBezTo>
                    <a:cubicBezTo>
                      <a:pt x="3663" y="1078"/>
                      <a:pt x="3586" y="1056"/>
                      <a:pt x="3520" y="1056"/>
                    </a:cubicBezTo>
                    <a:cubicBezTo>
                      <a:pt x="3465" y="1045"/>
                      <a:pt x="3421" y="1045"/>
                      <a:pt x="3388" y="1045"/>
                    </a:cubicBezTo>
                    <a:lnTo>
                      <a:pt x="3311" y="1045"/>
                    </a:lnTo>
                    <a:cubicBezTo>
                      <a:pt x="3267" y="1056"/>
                      <a:pt x="3234" y="1056"/>
                      <a:pt x="3212" y="1067"/>
                    </a:cubicBezTo>
                    <a:cubicBezTo>
                      <a:pt x="3179" y="1067"/>
                      <a:pt x="3146" y="1078"/>
                      <a:pt x="3113" y="1100"/>
                    </a:cubicBezTo>
                    <a:cubicBezTo>
                      <a:pt x="3047" y="1133"/>
                      <a:pt x="2992" y="1166"/>
                      <a:pt x="2937" y="1232"/>
                    </a:cubicBezTo>
                    <a:cubicBezTo>
                      <a:pt x="2882" y="1287"/>
                      <a:pt x="2849" y="1353"/>
                      <a:pt x="2827" y="1419"/>
                    </a:cubicBezTo>
                    <a:cubicBezTo>
                      <a:pt x="2805" y="1474"/>
                      <a:pt x="2794" y="1551"/>
                      <a:pt x="2805" y="1617"/>
                    </a:cubicBezTo>
                    <a:cubicBezTo>
                      <a:pt x="2827" y="1738"/>
                      <a:pt x="2882" y="1859"/>
                      <a:pt x="2992" y="1980"/>
                    </a:cubicBezTo>
                    <a:cubicBezTo>
                      <a:pt x="3003" y="2002"/>
                      <a:pt x="3014" y="2013"/>
                      <a:pt x="3036" y="2024"/>
                    </a:cubicBezTo>
                    <a:cubicBezTo>
                      <a:pt x="1056" y="2167"/>
                      <a:pt x="1" y="2332"/>
                      <a:pt x="1" y="2508"/>
                    </a:cubicBezTo>
                    <a:cubicBezTo>
                      <a:pt x="1" y="2936"/>
                      <a:pt x="6258" y="3288"/>
                      <a:pt x="13956" y="3288"/>
                    </a:cubicBezTo>
                    <a:cubicBezTo>
                      <a:pt x="21654" y="3288"/>
                      <a:pt x="27911" y="2936"/>
                      <a:pt x="27911" y="2508"/>
                    </a:cubicBezTo>
                    <a:cubicBezTo>
                      <a:pt x="27911" y="2310"/>
                      <a:pt x="26636" y="2123"/>
                      <a:pt x="24304" y="1980"/>
                    </a:cubicBezTo>
                    <a:cubicBezTo>
                      <a:pt x="24304" y="1859"/>
                      <a:pt x="24260" y="1749"/>
                      <a:pt x="24194" y="1650"/>
                    </a:cubicBezTo>
                    <a:cubicBezTo>
                      <a:pt x="24117" y="1540"/>
                      <a:pt x="24018" y="1463"/>
                      <a:pt x="23886" y="1397"/>
                    </a:cubicBezTo>
                    <a:cubicBezTo>
                      <a:pt x="23765" y="1331"/>
                      <a:pt x="23623" y="1287"/>
                      <a:pt x="23469" y="1265"/>
                    </a:cubicBezTo>
                    <a:cubicBezTo>
                      <a:pt x="23370" y="1254"/>
                      <a:pt x="23271" y="1243"/>
                      <a:pt x="23172" y="1243"/>
                    </a:cubicBezTo>
                    <a:cubicBezTo>
                      <a:pt x="23040" y="1243"/>
                      <a:pt x="22908" y="1254"/>
                      <a:pt x="22787" y="1276"/>
                    </a:cubicBezTo>
                    <a:cubicBezTo>
                      <a:pt x="22677" y="1298"/>
                      <a:pt x="22567" y="1331"/>
                      <a:pt x="22468" y="1364"/>
                    </a:cubicBezTo>
                    <a:lnTo>
                      <a:pt x="22457" y="1375"/>
                    </a:lnTo>
                    <a:lnTo>
                      <a:pt x="22446" y="1375"/>
                    </a:lnTo>
                    <a:cubicBezTo>
                      <a:pt x="22512" y="1287"/>
                      <a:pt x="22556" y="1177"/>
                      <a:pt x="22567" y="1078"/>
                    </a:cubicBezTo>
                    <a:cubicBezTo>
                      <a:pt x="22578" y="990"/>
                      <a:pt x="22578" y="902"/>
                      <a:pt x="22556" y="814"/>
                    </a:cubicBezTo>
                    <a:cubicBezTo>
                      <a:pt x="22545" y="737"/>
                      <a:pt x="22512" y="660"/>
                      <a:pt x="22457" y="594"/>
                    </a:cubicBezTo>
                    <a:cubicBezTo>
                      <a:pt x="22325" y="418"/>
                      <a:pt x="22138" y="341"/>
                      <a:pt x="21995" y="297"/>
                    </a:cubicBezTo>
                    <a:cubicBezTo>
                      <a:pt x="21918" y="286"/>
                      <a:pt x="21830" y="275"/>
                      <a:pt x="21731" y="275"/>
                    </a:cubicBezTo>
                    <a:lnTo>
                      <a:pt x="21665" y="275"/>
                    </a:lnTo>
                    <a:cubicBezTo>
                      <a:pt x="21555" y="275"/>
                      <a:pt x="21434" y="297"/>
                      <a:pt x="21324" y="319"/>
                    </a:cubicBezTo>
                    <a:cubicBezTo>
                      <a:pt x="21181" y="363"/>
                      <a:pt x="21038" y="418"/>
                      <a:pt x="20906" y="506"/>
                    </a:cubicBezTo>
                    <a:cubicBezTo>
                      <a:pt x="20785" y="572"/>
                      <a:pt x="20664" y="671"/>
                      <a:pt x="20554" y="781"/>
                    </a:cubicBezTo>
                    <a:cubicBezTo>
                      <a:pt x="20455" y="880"/>
                      <a:pt x="20367" y="1012"/>
                      <a:pt x="20279" y="1144"/>
                    </a:cubicBezTo>
                    <a:cubicBezTo>
                      <a:pt x="20224" y="1232"/>
                      <a:pt x="20169" y="1331"/>
                      <a:pt x="20114" y="1430"/>
                    </a:cubicBezTo>
                    <a:cubicBezTo>
                      <a:pt x="20070" y="1320"/>
                      <a:pt x="20015" y="1221"/>
                      <a:pt x="19927" y="1144"/>
                    </a:cubicBezTo>
                    <a:cubicBezTo>
                      <a:pt x="19872" y="1100"/>
                      <a:pt x="19817" y="1067"/>
                      <a:pt x="19741" y="1045"/>
                    </a:cubicBezTo>
                    <a:cubicBezTo>
                      <a:pt x="19686" y="1012"/>
                      <a:pt x="19620" y="1001"/>
                      <a:pt x="19543" y="1001"/>
                    </a:cubicBezTo>
                    <a:lnTo>
                      <a:pt x="19532" y="1001"/>
                    </a:lnTo>
                    <a:cubicBezTo>
                      <a:pt x="19466" y="1001"/>
                      <a:pt x="19400" y="1012"/>
                      <a:pt x="19334" y="1034"/>
                    </a:cubicBezTo>
                    <a:cubicBezTo>
                      <a:pt x="19268" y="1056"/>
                      <a:pt x="19202" y="1089"/>
                      <a:pt x="19136" y="1133"/>
                    </a:cubicBezTo>
                    <a:cubicBezTo>
                      <a:pt x="19037" y="1199"/>
                      <a:pt x="18938" y="1298"/>
                      <a:pt x="18872" y="1419"/>
                    </a:cubicBezTo>
                    <a:cubicBezTo>
                      <a:pt x="18839" y="1364"/>
                      <a:pt x="18795" y="1309"/>
                      <a:pt x="18751" y="1265"/>
                    </a:cubicBezTo>
                    <a:cubicBezTo>
                      <a:pt x="18696" y="1199"/>
                      <a:pt x="18619" y="1144"/>
                      <a:pt x="18542" y="1089"/>
                    </a:cubicBezTo>
                    <a:cubicBezTo>
                      <a:pt x="18421" y="1012"/>
                      <a:pt x="18267" y="979"/>
                      <a:pt x="18124" y="979"/>
                    </a:cubicBezTo>
                    <a:lnTo>
                      <a:pt x="18069" y="979"/>
                    </a:lnTo>
                    <a:cubicBezTo>
                      <a:pt x="17904" y="990"/>
                      <a:pt x="17750" y="1045"/>
                      <a:pt x="17607" y="1144"/>
                    </a:cubicBezTo>
                    <a:cubicBezTo>
                      <a:pt x="17464" y="1243"/>
                      <a:pt x="17343" y="1386"/>
                      <a:pt x="17266" y="1551"/>
                    </a:cubicBezTo>
                    <a:cubicBezTo>
                      <a:pt x="17244" y="1584"/>
                      <a:pt x="17244" y="1606"/>
                      <a:pt x="17222" y="1628"/>
                    </a:cubicBezTo>
                    <a:cubicBezTo>
                      <a:pt x="17211" y="1540"/>
                      <a:pt x="17189" y="1452"/>
                      <a:pt x="17156" y="1364"/>
                    </a:cubicBezTo>
                    <a:cubicBezTo>
                      <a:pt x="17123" y="1265"/>
                      <a:pt x="17068" y="1177"/>
                      <a:pt x="17024" y="1100"/>
                    </a:cubicBezTo>
                    <a:cubicBezTo>
                      <a:pt x="16969" y="1012"/>
                      <a:pt x="16903" y="946"/>
                      <a:pt x="16826" y="902"/>
                    </a:cubicBezTo>
                    <a:cubicBezTo>
                      <a:pt x="16749" y="847"/>
                      <a:pt x="16650" y="825"/>
                      <a:pt x="16551" y="814"/>
                    </a:cubicBezTo>
                    <a:cubicBezTo>
                      <a:pt x="16496" y="814"/>
                      <a:pt x="16452" y="825"/>
                      <a:pt x="16397" y="836"/>
                    </a:cubicBezTo>
                    <a:cubicBezTo>
                      <a:pt x="16353" y="858"/>
                      <a:pt x="16298" y="880"/>
                      <a:pt x="16254" y="913"/>
                    </a:cubicBezTo>
                    <a:cubicBezTo>
                      <a:pt x="16089" y="1023"/>
                      <a:pt x="15979" y="1221"/>
                      <a:pt x="15979" y="1419"/>
                    </a:cubicBezTo>
                    <a:cubicBezTo>
                      <a:pt x="15859" y="1331"/>
                      <a:pt x="15749" y="1298"/>
                      <a:pt x="15628" y="1298"/>
                    </a:cubicBezTo>
                    <a:cubicBezTo>
                      <a:pt x="15573" y="1298"/>
                      <a:pt x="15507" y="1309"/>
                      <a:pt x="15452" y="1342"/>
                    </a:cubicBezTo>
                    <a:cubicBezTo>
                      <a:pt x="15408" y="1375"/>
                      <a:pt x="15364" y="1408"/>
                      <a:pt x="15331" y="1463"/>
                    </a:cubicBezTo>
                    <a:cubicBezTo>
                      <a:pt x="15298" y="1507"/>
                      <a:pt x="15276" y="1562"/>
                      <a:pt x="15265" y="1617"/>
                    </a:cubicBezTo>
                    <a:cubicBezTo>
                      <a:pt x="15265" y="1661"/>
                      <a:pt x="15254" y="1694"/>
                      <a:pt x="15254" y="1727"/>
                    </a:cubicBezTo>
                    <a:lnTo>
                      <a:pt x="14407" y="1727"/>
                    </a:lnTo>
                    <a:cubicBezTo>
                      <a:pt x="14396" y="1628"/>
                      <a:pt x="14385" y="1529"/>
                      <a:pt x="14363" y="1419"/>
                    </a:cubicBezTo>
                    <a:cubicBezTo>
                      <a:pt x="14297" y="1089"/>
                      <a:pt x="14154" y="803"/>
                      <a:pt x="13945" y="594"/>
                    </a:cubicBezTo>
                    <a:cubicBezTo>
                      <a:pt x="13835" y="484"/>
                      <a:pt x="13703" y="396"/>
                      <a:pt x="13560" y="330"/>
                    </a:cubicBezTo>
                    <a:cubicBezTo>
                      <a:pt x="13406" y="264"/>
                      <a:pt x="13230" y="231"/>
                      <a:pt x="13054" y="231"/>
                    </a:cubicBezTo>
                    <a:lnTo>
                      <a:pt x="13021" y="231"/>
                    </a:lnTo>
                    <a:cubicBezTo>
                      <a:pt x="12933" y="231"/>
                      <a:pt x="12834" y="242"/>
                      <a:pt x="12746" y="264"/>
                    </a:cubicBezTo>
                    <a:cubicBezTo>
                      <a:pt x="12658" y="286"/>
                      <a:pt x="12581" y="319"/>
                      <a:pt x="12493" y="363"/>
                    </a:cubicBezTo>
                    <a:cubicBezTo>
                      <a:pt x="12339" y="429"/>
                      <a:pt x="12185" y="528"/>
                      <a:pt x="12042" y="671"/>
                    </a:cubicBezTo>
                    <a:cubicBezTo>
                      <a:pt x="11944" y="759"/>
                      <a:pt x="11856" y="869"/>
                      <a:pt x="11757" y="990"/>
                    </a:cubicBezTo>
                    <a:cubicBezTo>
                      <a:pt x="11691" y="1067"/>
                      <a:pt x="11636" y="1155"/>
                      <a:pt x="11570" y="1254"/>
                    </a:cubicBezTo>
                    <a:cubicBezTo>
                      <a:pt x="11537" y="1199"/>
                      <a:pt x="11493" y="1144"/>
                      <a:pt x="11438" y="1111"/>
                    </a:cubicBezTo>
                    <a:cubicBezTo>
                      <a:pt x="11372" y="1067"/>
                      <a:pt x="11295" y="1045"/>
                      <a:pt x="11218" y="1045"/>
                    </a:cubicBezTo>
                    <a:cubicBezTo>
                      <a:pt x="11196" y="1045"/>
                      <a:pt x="11185" y="1045"/>
                      <a:pt x="11174" y="1056"/>
                    </a:cubicBezTo>
                    <a:cubicBezTo>
                      <a:pt x="11119" y="1056"/>
                      <a:pt x="11086" y="1067"/>
                      <a:pt x="11042" y="1089"/>
                    </a:cubicBezTo>
                    <a:cubicBezTo>
                      <a:pt x="10998" y="1100"/>
                      <a:pt x="10965" y="1133"/>
                      <a:pt x="10921" y="1166"/>
                    </a:cubicBezTo>
                    <a:cubicBezTo>
                      <a:pt x="10888" y="1188"/>
                      <a:pt x="10866" y="1232"/>
                      <a:pt x="10833" y="1276"/>
                    </a:cubicBezTo>
                    <a:cubicBezTo>
                      <a:pt x="10811" y="1188"/>
                      <a:pt x="10778" y="1122"/>
                      <a:pt x="10734" y="1056"/>
                    </a:cubicBezTo>
                    <a:cubicBezTo>
                      <a:pt x="10701" y="1012"/>
                      <a:pt x="10657" y="968"/>
                      <a:pt x="10613" y="935"/>
                    </a:cubicBezTo>
                    <a:cubicBezTo>
                      <a:pt x="10591" y="924"/>
                      <a:pt x="10569" y="902"/>
                      <a:pt x="10547" y="891"/>
                    </a:cubicBezTo>
                    <a:cubicBezTo>
                      <a:pt x="10514" y="880"/>
                      <a:pt x="10492" y="858"/>
                      <a:pt x="10470" y="858"/>
                    </a:cubicBezTo>
                    <a:cubicBezTo>
                      <a:pt x="10393" y="825"/>
                      <a:pt x="10316" y="814"/>
                      <a:pt x="10228" y="814"/>
                    </a:cubicBezTo>
                    <a:lnTo>
                      <a:pt x="10162" y="814"/>
                    </a:lnTo>
                    <a:cubicBezTo>
                      <a:pt x="10052" y="825"/>
                      <a:pt x="9931" y="858"/>
                      <a:pt x="9810" y="902"/>
                    </a:cubicBezTo>
                    <a:cubicBezTo>
                      <a:pt x="9711" y="957"/>
                      <a:pt x="9601" y="1012"/>
                      <a:pt x="9491" y="1100"/>
                    </a:cubicBezTo>
                    <a:cubicBezTo>
                      <a:pt x="9392" y="1177"/>
                      <a:pt x="9293" y="1265"/>
                      <a:pt x="9205" y="1364"/>
                    </a:cubicBezTo>
                    <a:cubicBezTo>
                      <a:pt x="9117" y="1474"/>
                      <a:pt x="9051" y="1584"/>
                      <a:pt x="8996" y="1694"/>
                    </a:cubicBezTo>
                    <a:cubicBezTo>
                      <a:pt x="8985" y="1716"/>
                      <a:pt x="8974" y="1749"/>
                      <a:pt x="8952" y="1782"/>
                    </a:cubicBezTo>
                    <a:lnTo>
                      <a:pt x="8677" y="1782"/>
                    </a:lnTo>
                    <a:cubicBezTo>
                      <a:pt x="8644" y="1694"/>
                      <a:pt x="8589" y="1606"/>
                      <a:pt x="8534" y="1518"/>
                    </a:cubicBezTo>
                    <a:cubicBezTo>
                      <a:pt x="8369" y="1287"/>
                      <a:pt x="8161" y="1111"/>
                      <a:pt x="7919" y="1012"/>
                    </a:cubicBezTo>
                    <a:cubicBezTo>
                      <a:pt x="7853" y="979"/>
                      <a:pt x="7787" y="957"/>
                      <a:pt x="7732" y="946"/>
                    </a:cubicBezTo>
                    <a:cubicBezTo>
                      <a:pt x="7666" y="924"/>
                      <a:pt x="7600" y="913"/>
                      <a:pt x="7534" y="902"/>
                    </a:cubicBezTo>
                    <a:lnTo>
                      <a:pt x="7402" y="902"/>
                    </a:lnTo>
                    <a:cubicBezTo>
                      <a:pt x="7314" y="902"/>
                      <a:pt x="7237" y="913"/>
                      <a:pt x="7149" y="924"/>
                    </a:cubicBezTo>
                    <a:cubicBezTo>
                      <a:pt x="7028" y="957"/>
                      <a:pt x="6907" y="1012"/>
                      <a:pt x="6797" y="1078"/>
                    </a:cubicBezTo>
                    <a:cubicBezTo>
                      <a:pt x="6676" y="1155"/>
                      <a:pt x="6577" y="1254"/>
                      <a:pt x="6478" y="1375"/>
                    </a:cubicBezTo>
                    <a:cubicBezTo>
                      <a:pt x="6456" y="1408"/>
                      <a:pt x="6434" y="1441"/>
                      <a:pt x="6412" y="1474"/>
                    </a:cubicBezTo>
                    <a:cubicBezTo>
                      <a:pt x="6335" y="1177"/>
                      <a:pt x="6247" y="935"/>
                      <a:pt x="6148" y="737"/>
                    </a:cubicBezTo>
                    <a:cubicBezTo>
                      <a:pt x="6071" y="583"/>
                      <a:pt x="5983" y="451"/>
                      <a:pt x="5884" y="341"/>
                    </a:cubicBezTo>
                    <a:cubicBezTo>
                      <a:pt x="5774" y="231"/>
                      <a:pt x="5642" y="143"/>
                      <a:pt x="5510" y="77"/>
                    </a:cubicBezTo>
                    <a:cubicBezTo>
                      <a:pt x="5433" y="44"/>
                      <a:pt x="5356" y="22"/>
                      <a:pt x="5279" y="11"/>
                    </a:cubicBezTo>
                    <a:cubicBezTo>
                      <a:pt x="5202" y="0"/>
                      <a:pt x="5136" y="0"/>
                      <a:pt x="50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13"/>
              <p:cNvSpPr/>
              <p:nvPr/>
            </p:nvSpPr>
            <p:spPr>
              <a:xfrm>
                <a:off x="4345401" y="4462143"/>
                <a:ext cx="207694" cy="87439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1255" extrusionOk="0">
                    <a:moveTo>
                      <a:pt x="1265" y="1"/>
                    </a:moveTo>
                    <a:cubicBezTo>
                      <a:pt x="1221" y="1"/>
                      <a:pt x="1177" y="12"/>
                      <a:pt x="1133" y="23"/>
                    </a:cubicBezTo>
                    <a:lnTo>
                      <a:pt x="1133" y="12"/>
                    </a:lnTo>
                    <a:cubicBezTo>
                      <a:pt x="1045" y="45"/>
                      <a:pt x="957" y="111"/>
                      <a:pt x="913" y="199"/>
                    </a:cubicBezTo>
                    <a:cubicBezTo>
                      <a:pt x="869" y="287"/>
                      <a:pt x="858" y="386"/>
                      <a:pt x="869" y="496"/>
                    </a:cubicBezTo>
                    <a:cubicBezTo>
                      <a:pt x="869" y="595"/>
                      <a:pt x="891" y="705"/>
                      <a:pt x="902" y="804"/>
                    </a:cubicBezTo>
                    <a:cubicBezTo>
                      <a:pt x="913" y="859"/>
                      <a:pt x="924" y="903"/>
                      <a:pt x="935" y="947"/>
                    </a:cubicBezTo>
                    <a:cubicBezTo>
                      <a:pt x="946" y="958"/>
                      <a:pt x="946" y="969"/>
                      <a:pt x="946" y="980"/>
                    </a:cubicBezTo>
                    <a:cubicBezTo>
                      <a:pt x="847" y="925"/>
                      <a:pt x="759" y="859"/>
                      <a:pt x="649" y="815"/>
                    </a:cubicBezTo>
                    <a:cubicBezTo>
                      <a:pt x="583" y="793"/>
                      <a:pt x="528" y="771"/>
                      <a:pt x="451" y="760"/>
                    </a:cubicBezTo>
                    <a:cubicBezTo>
                      <a:pt x="424" y="754"/>
                      <a:pt x="394" y="751"/>
                      <a:pt x="363" y="751"/>
                    </a:cubicBezTo>
                    <a:cubicBezTo>
                      <a:pt x="333" y="751"/>
                      <a:pt x="303" y="754"/>
                      <a:pt x="275" y="760"/>
                    </a:cubicBezTo>
                    <a:cubicBezTo>
                      <a:pt x="220" y="771"/>
                      <a:pt x="176" y="793"/>
                      <a:pt x="121" y="815"/>
                    </a:cubicBezTo>
                    <a:cubicBezTo>
                      <a:pt x="89" y="837"/>
                      <a:pt x="45" y="870"/>
                      <a:pt x="23" y="903"/>
                    </a:cubicBezTo>
                    <a:cubicBezTo>
                      <a:pt x="1" y="936"/>
                      <a:pt x="1" y="980"/>
                      <a:pt x="1" y="1024"/>
                    </a:cubicBezTo>
                    <a:cubicBezTo>
                      <a:pt x="12" y="1046"/>
                      <a:pt x="23" y="1068"/>
                      <a:pt x="45" y="1090"/>
                    </a:cubicBezTo>
                    <a:cubicBezTo>
                      <a:pt x="67" y="1123"/>
                      <a:pt x="89" y="1145"/>
                      <a:pt x="121" y="1167"/>
                    </a:cubicBezTo>
                    <a:cubicBezTo>
                      <a:pt x="127" y="1172"/>
                      <a:pt x="132" y="1175"/>
                      <a:pt x="138" y="1175"/>
                    </a:cubicBezTo>
                    <a:cubicBezTo>
                      <a:pt x="143" y="1175"/>
                      <a:pt x="149" y="1172"/>
                      <a:pt x="154" y="1167"/>
                    </a:cubicBezTo>
                    <a:cubicBezTo>
                      <a:pt x="154" y="1156"/>
                      <a:pt x="165" y="1145"/>
                      <a:pt x="154" y="1134"/>
                    </a:cubicBezTo>
                    <a:cubicBezTo>
                      <a:pt x="121" y="1123"/>
                      <a:pt x="100" y="1101"/>
                      <a:pt x="89" y="1068"/>
                    </a:cubicBezTo>
                    <a:cubicBezTo>
                      <a:pt x="78" y="1057"/>
                      <a:pt x="67" y="1046"/>
                      <a:pt x="56" y="1024"/>
                    </a:cubicBezTo>
                    <a:cubicBezTo>
                      <a:pt x="56" y="1024"/>
                      <a:pt x="56" y="1035"/>
                      <a:pt x="56" y="1035"/>
                    </a:cubicBezTo>
                    <a:cubicBezTo>
                      <a:pt x="56" y="1024"/>
                      <a:pt x="56" y="1013"/>
                      <a:pt x="45" y="1002"/>
                    </a:cubicBezTo>
                    <a:lnTo>
                      <a:pt x="45" y="969"/>
                    </a:lnTo>
                    <a:cubicBezTo>
                      <a:pt x="45" y="969"/>
                      <a:pt x="56" y="958"/>
                      <a:pt x="56" y="947"/>
                    </a:cubicBezTo>
                    <a:cubicBezTo>
                      <a:pt x="56" y="936"/>
                      <a:pt x="67" y="925"/>
                      <a:pt x="67" y="925"/>
                    </a:cubicBezTo>
                    <a:cubicBezTo>
                      <a:pt x="78" y="903"/>
                      <a:pt x="89" y="903"/>
                      <a:pt x="100" y="892"/>
                    </a:cubicBezTo>
                    <a:cubicBezTo>
                      <a:pt x="121" y="870"/>
                      <a:pt x="154" y="859"/>
                      <a:pt x="176" y="848"/>
                    </a:cubicBezTo>
                    <a:cubicBezTo>
                      <a:pt x="220" y="826"/>
                      <a:pt x="264" y="815"/>
                      <a:pt x="308" y="804"/>
                    </a:cubicBezTo>
                    <a:lnTo>
                      <a:pt x="429" y="804"/>
                    </a:lnTo>
                    <a:cubicBezTo>
                      <a:pt x="495" y="815"/>
                      <a:pt x="550" y="837"/>
                      <a:pt x="594" y="859"/>
                    </a:cubicBezTo>
                    <a:cubicBezTo>
                      <a:pt x="737" y="914"/>
                      <a:pt x="858" y="1002"/>
                      <a:pt x="990" y="1101"/>
                    </a:cubicBezTo>
                    <a:cubicBezTo>
                      <a:pt x="994" y="1103"/>
                      <a:pt x="999" y="1104"/>
                      <a:pt x="1004" y="1104"/>
                    </a:cubicBezTo>
                    <a:cubicBezTo>
                      <a:pt x="1027" y="1104"/>
                      <a:pt x="1054" y="1086"/>
                      <a:pt x="1045" y="1068"/>
                    </a:cubicBezTo>
                    <a:cubicBezTo>
                      <a:pt x="1034" y="936"/>
                      <a:pt x="1001" y="815"/>
                      <a:pt x="990" y="694"/>
                    </a:cubicBezTo>
                    <a:cubicBezTo>
                      <a:pt x="979" y="595"/>
                      <a:pt x="968" y="496"/>
                      <a:pt x="979" y="397"/>
                    </a:cubicBezTo>
                    <a:cubicBezTo>
                      <a:pt x="979" y="353"/>
                      <a:pt x="990" y="320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01" y="287"/>
                    </a:cubicBezTo>
                    <a:cubicBezTo>
                      <a:pt x="1001" y="276"/>
                      <a:pt x="1012" y="276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12" y="276"/>
                    </a:cubicBezTo>
                    <a:cubicBezTo>
                      <a:pt x="1023" y="265"/>
                      <a:pt x="1034" y="243"/>
                      <a:pt x="1045" y="221"/>
                    </a:cubicBezTo>
                    <a:cubicBezTo>
                      <a:pt x="1056" y="210"/>
                      <a:pt x="1067" y="199"/>
                      <a:pt x="1078" y="188"/>
                    </a:cubicBezTo>
                    <a:cubicBezTo>
                      <a:pt x="1100" y="177"/>
                      <a:pt x="1111" y="166"/>
                      <a:pt x="1133" y="155"/>
                    </a:cubicBezTo>
                    <a:cubicBezTo>
                      <a:pt x="1155" y="144"/>
                      <a:pt x="1188" y="133"/>
                      <a:pt x="1210" y="133"/>
                    </a:cubicBezTo>
                    <a:lnTo>
                      <a:pt x="1287" y="133"/>
                    </a:lnTo>
                    <a:cubicBezTo>
                      <a:pt x="1309" y="133"/>
                      <a:pt x="1320" y="144"/>
                      <a:pt x="1342" y="144"/>
                    </a:cubicBezTo>
                    <a:cubicBezTo>
                      <a:pt x="1375" y="166"/>
                      <a:pt x="1397" y="177"/>
                      <a:pt x="1419" y="188"/>
                    </a:cubicBezTo>
                    <a:cubicBezTo>
                      <a:pt x="1452" y="221"/>
                      <a:pt x="1485" y="254"/>
                      <a:pt x="1507" y="287"/>
                    </a:cubicBezTo>
                    <a:cubicBezTo>
                      <a:pt x="1562" y="364"/>
                      <a:pt x="1606" y="452"/>
                      <a:pt x="1650" y="540"/>
                    </a:cubicBezTo>
                    <a:lnTo>
                      <a:pt x="1650" y="529"/>
                    </a:lnTo>
                    <a:cubicBezTo>
                      <a:pt x="1694" y="650"/>
                      <a:pt x="1727" y="760"/>
                      <a:pt x="1760" y="881"/>
                    </a:cubicBezTo>
                    <a:cubicBezTo>
                      <a:pt x="1782" y="991"/>
                      <a:pt x="1804" y="1090"/>
                      <a:pt x="1826" y="1189"/>
                    </a:cubicBezTo>
                    <a:cubicBezTo>
                      <a:pt x="1837" y="1222"/>
                      <a:pt x="1859" y="1244"/>
                      <a:pt x="1881" y="1255"/>
                    </a:cubicBezTo>
                    <a:lnTo>
                      <a:pt x="1925" y="1255"/>
                    </a:lnTo>
                    <a:cubicBezTo>
                      <a:pt x="1947" y="1244"/>
                      <a:pt x="1958" y="1233"/>
                      <a:pt x="1969" y="1211"/>
                    </a:cubicBezTo>
                    <a:cubicBezTo>
                      <a:pt x="1991" y="1189"/>
                      <a:pt x="2002" y="1167"/>
                      <a:pt x="2024" y="1145"/>
                    </a:cubicBezTo>
                    <a:cubicBezTo>
                      <a:pt x="2090" y="1068"/>
                      <a:pt x="2156" y="991"/>
                      <a:pt x="2233" y="936"/>
                    </a:cubicBezTo>
                    <a:cubicBezTo>
                      <a:pt x="2277" y="903"/>
                      <a:pt x="2321" y="870"/>
                      <a:pt x="2376" y="848"/>
                    </a:cubicBezTo>
                    <a:cubicBezTo>
                      <a:pt x="2409" y="837"/>
                      <a:pt x="2453" y="815"/>
                      <a:pt x="2497" y="815"/>
                    </a:cubicBezTo>
                    <a:cubicBezTo>
                      <a:pt x="2513" y="809"/>
                      <a:pt x="2530" y="806"/>
                      <a:pt x="2548" y="806"/>
                    </a:cubicBezTo>
                    <a:cubicBezTo>
                      <a:pt x="2566" y="806"/>
                      <a:pt x="2585" y="809"/>
                      <a:pt x="2607" y="815"/>
                    </a:cubicBezTo>
                    <a:cubicBezTo>
                      <a:pt x="2640" y="815"/>
                      <a:pt x="2684" y="837"/>
                      <a:pt x="2728" y="848"/>
                    </a:cubicBezTo>
                    <a:cubicBezTo>
                      <a:pt x="2772" y="870"/>
                      <a:pt x="2805" y="892"/>
                      <a:pt x="2849" y="914"/>
                    </a:cubicBezTo>
                    <a:cubicBezTo>
                      <a:pt x="2864" y="924"/>
                      <a:pt x="2881" y="929"/>
                      <a:pt x="2898" y="929"/>
                    </a:cubicBezTo>
                    <a:cubicBezTo>
                      <a:pt x="2919" y="929"/>
                      <a:pt x="2941" y="921"/>
                      <a:pt x="2959" y="903"/>
                    </a:cubicBezTo>
                    <a:cubicBezTo>
                      <a:pt x="2970" y="892"/>
                      <a:pt x="2981" y="859"/>
                      <a:pt x="2981" y="837"/>
                    </a:cubicBezTo>
                    <a:cubicBezTo>
                      <a:pt x="2981" y="826"/>
                      <a:pt x="2970" y="793"/>
                      <a:pt x="2959" y="782"/>
                    </a:cubicBezTo>
                    <a:cubicBezTo>
                      <a:pt x="2904" y="738"/>
                      <a:pt x="2860" y="705"/>
                      <a:pt x="2805" y="683"/>
                    </a:cubicBezTo>
                    <a:cubicBezTo>
                      <a:pt x="2750" y="661"/>
                      <a:pt x="2695" y="639"/>
                      <a:pt x="2640" y="639"/>
                    </a:cubicBezTo>
                    <a:cubicBezTo>
                      <a:pt x="2607" y="628"/>
                      <a:pt x="2585" y="628"/>
                      <a:pt x="2552" y="628"/>
                    </a:cubicBezTo>
                    <a:cubicBezTo>
                      <a:pt x="2519" y="628"/>
                      <a:pt x="2497" y="628"/>
                      <a:pt x="2464" y="639"/>
                    </a:cubicBezTo>
                    <a:cubicBezTo>
                      <a:pt x="2409" y="639"/>
                      <a:pt x="2354" y="661"/>
                      <a:pt x="2310" y="683"/>
                    </a:cubicBezTo>
                    <a:cubicBezTo>
                      <a:pt x="2211" y="727"/>
                      <a:pt x="2123" y="793"/>
                      <a:pt x="2046" y="870"/>
                    </a:cubicBezTo>
                    <a:cubicBezTo>
                      <a:pt x="2013" y="903"/>
                      <a:pt x="1969" y="936"/>
                      <a:pt x="1936" y="980"/>
                    </a:cubicBezTo>
                    <a:cubicBezTo>
                      <a:pt x="1925" y="925"/>
                      <a:pt x="1914" y="870"/>
                      <a:pt x="1903" y="815"/>
                    </a:cubicBezTo>
                    <a:cubicBezTo>
                      <a:pt x="1859" y="672"/>
                      <a:pt x="1804" y="529"/>
                      <a:pt x="1749" y="397"/>
                    </a:cubicBezTo>
                    <a:cubicBezTo>
                      <a:pt x="1716" y="342"/>
                      <a:pt x="1683" y="276"/>
                      <a:pt x="1639" y="232"/>
                    </a:cubicBezTo>
                    <a:cubicBezTo>
                      <a:pt x="1617" y="199"/>
                      <a:pt x="1595" y="177"/>
                      <a:pt x="1573" y="144"/>
                    </a:cubicBezTo>
                    <a:cubicBezTo>
                      <a:pt x="1551" y="122"/>
                      <a:pt x="1529" y="100"/>
                      <a:pt x="1496" y="78"/>
                    </a:cubicBezTo>
                    <a:cubicBezTo>
                      <a:pt x="1452" y="45"/>
                      <a:pt x="1397" y="23"/>
                      <a:pt x="1342" y="12"/>
                    </a:cubicBezTo>
                    <a:cubicBezTo>
                      <a:pt x="1309" y="1"/>
                      <a:pt x="1287" y="1"/>
                      <a:pt x="12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13"/>
              <p:cNvSpPr/>
              <p:nvPr/>
            </p:nvSpPr>
            <p:spPr>
              <a:xfrm>
                <a:off x="4879447" y="4440684"/>
                <a:ext cx="161710" cy="117328"/>
              </a:xfrm>
              <a:custGeom>
                <a:avLst/>
                <a:gdLst/>
                <a:ahLst/>
                <a:cxnLst/>
                <a:rect l="l" t="t" r="r" b="b"/>
                <a:pathLst>
                  <a:path w="2321" h="1684" extrusionOk="0">
                    <a:moveTo>
                      <a:pt x="1301" y="1228"/>
                    </a:moveTo>
                    <a:cubicBezTo>
                      <a:pt x="1292" y="1230"/>
                      <a:pt x="1284" y="1231"/>
                      <a:pt x="1276" y="1233"/>
                    </a:cubicBezTo>
                    <a:cubicBezTo>
                      <a:pt x="1284" y="1233"/>
                      <a:pt x="1292" y="1233"/>
                      <a:pt x="1301" y="1228"/>
                    </a:cubicBezTo>
                    <a:close/>
                    <a:moveTo>
                      <a:pt x="968" y="1"/>
                    </a:moveTo>
                    <a:cubicBezTo>
                      <a:pt x="825" y="1"/>
                      <a:pt x="682" y="56"/>
                      <a:pt x="550" y="133"/>
                    </a:cubicBezTo>
                    <a:lnTo>
                      <a:pt x="561" y="133"/>
                    </a:lnTo>
                    <a:cubicBezTo>
                      <a:pt x="451" y="199"/>
                      <a:pt x="363" y="276"/>
                      <a:pt x="286" y="375"/>
                    </a:cubicBezTo>
                    <a:cubicBezTo>
                      <a:pt x="198" y="485"/>
                      <a:pt x="133" y="606"/>
                      <a:pt x="78" y="738"/>
                    </a:cubicBezTo>
                    <a:cubicBezTo>
                      <a:pt x="45" y="815"/>
                      <a:pt x="23" y="881"/>
                      <a:pt x="1" y="958"/>
                    </a:cubicBezTo>
                    <a:cubicBezTo>
                      <a:pt x="1" y="980"/>
                      <a:pt x="12" y="1002"/>
                      <a:pt x="34" y="1013"/>
                    </a:cubicBezTo>
                    <a:cubicBezTo>
                      <a:pt x="56" y="1013"/>
                      <a:pt x="78" y="1002"/>
                      <a:pt x="78" y="980"/>
                    </a:cubicBezTo>
                    <a:cubicBezTo>
                      <a:pt x="100" y="903"/>
                      <a:pt x="122" y="837"/>
                      <a:pt x="155" y="771"/>
                    </a:cubicBezTo>
                    <a:cubicBezTo>
                      <a:pt x="198" y="661"/>
                      <a:pt x="253" y="562"/>
                      <a:pt x="330" y="474"/>
                    </a:cubicBezTo>
                    <a:lnTo>
                      <a:pt x="330" y="474"/>
                    </a:lnTo>
                    <a:lnTo>
                      <a:pt x="319" y="485"/>
                    </a:lnTo>
                    <a:cubicBezTo>
                      <a:pt x="374" y="408"/>
                      <a:pt x="440" y="331"/>
                      <a:pt x="517" y="276"/>
                    </a:cubicBezTo>
                    <a:cubicBezTo>
                      <a:pt x="572" y="232"/>
                      <a:pt x="638" y="199"/>
                      <a:pt x="704" y="166"/>
                    </a:cubicBezTo>
                    <a:cubicBezTo>
                      <a:pt x="759" y="144"/>
                      <a:pt x="814" y="133"/>
                      <a:pt x="869" y="122"/>
                    </a:cubicBezTo>
                    <a:cubicBezTo>
                      <a:pt x="891" y="116"/>
                      <a:pt x="913" y="114"/>
                      <a:pt x="935" y="114"/>
                    </a:cubicBezTo>
                    <a:cubicBezTo>
                      <a:pt x="957" y="114"/>
                      <a:pt x="979" y="116"/>
                      <a:pt x="1001" y="122"/>
                    </a:cubicBezTo>
                    <a:cubicBezTo>
                      <a:pt x="1034" y="122"/>
                      <a:pt x="1056" y="133"/>
                      <a:pt x="1089" y="144"/>
                    </a:cubicBezTo>
                    <a:cubicBezTo>
                      <a:pt x="1111" y="155"/>
                      <a:pt x="1133" y="166"/>
                      <a:pt x="1155" y="177"/>
                    </a:cubicBezTo>
                    <a:cubicBezTo>
                      <a:pt x="1166" y="188"/>
                      <a:pt x="1188" y="210"/>
                      <a:pt x="1199" y="221"/>
                    </a:cubicBezTo>
                    <a:cubicBezTo>
                      <a:pt x="1210" y="243"/>
                      <a:pt x="1232" y="265"/>
                      <a:pt x="1243" y="287"/>
                    </a:cubicBezTo>
                    <a:cubicBezTo>
                      <a:pt x="1254" y="320"/>
                      <a:pt x="1254" y="353"/>
                      <a:pt x="1265" y="386"/>
                    </a:cubicBezTo>
                    <a:cubicBezTo>
                      <a:pt x="1265" y="430"/>
                      <a:pt x="1265" y="474"/>
                      <a:pt x="1265" y="518"/>
                    </a:cubicBezTo>
                    <a:cubicBezTo>
                      <a:pt x="1254" y="595"/>
                      <a:pt x="1221" y="672"/>
                      <a:pt x="1199" y="749"/>
                    </a:cubicBezTo>
                    <a:cubicBezTo>
                      <a:pt x="1133" y="881"/>
                      <a:pt x="1067" y="1013"/>
                      <a:pt x="979" y="1134"/>
                    </a:cubicBezTo>
                    <a:cubicBezTo>
                      <a:pt x="957" y="1156"/>
                      <a:pt x="957" y="1211"/>
                      <a:pt x="979" y="1233"/>
                    </a:cubicBezTo>
                    <a:cubicBezTo>
                      <a:pt x="990" y="1255"/>
                      <a:pt x="1001" y="1266"/>
                      <a:pt x="1012" y="1277"/>
                    </a:cubicBezTo>
                    <a:cubicBezTo>
                      <a:pt x="1036" y="1284"/>
                      <a:pt x="1059" y="1292"/>
                      <a:pt x="1078" y="1292"/>
                    </a:cubicBezTo>
                    <a:cubicBezTo>
                      <a:pt x="1086" y="1292"/>
                      <a:pt x="1094" y="1291"/>
                      <a:pt x="1100" y="1288"/>
                    </a:cubicBezTo>
                    <a:cubicBezTo>
                      <a:pt x="1166" y="1266"/>
                      <a:pt x="1232" y="1233"/>
                      <a:pt x="1309" y="1222"/>
                    </a:cubicBezTo>
                    <a:lnTo>
                      <a:pt x="1309" y="1222"/>
                    </a:lnTo>
                    <a:cubicBezTo>
                      <a:pt x="1306" y="1225"/>
                      <a:pt x="1303" y="1227"/>
                      <a:pt x="1301" y="1228"/>
                    </a:cubicBezTo>
                    <a:lnTo>
                      <a:pt x="1301" y="1228"/>
                    </a:lnTo>
                    <a:cubicBezTo>
                      <a:pt x="1361" y="1217"/>
                      <a:pt x="1428" y="1198"/>
                      <a:pt x="1496" y="1189"/>
                    </a:cubicBezTo>
                    <a:cubicBezTo>
                      <a:pt x="1535" y="1183"/>
                      <a:pt x="1573" y="1180"/>
                      <a:pt x="1613" y="1180"/>
                    </a:cubicBezTo>
                    <a:cubicBezTo>
                      <a:pt x="1653" y="1180"/>
                      <a:pt x="1694" y="1183"/>
                      <a:pt x="1738" y="1189"/>
                    </a:cubicBezTo>
                    <a:cubicBezTo>
                      <a:pt x="1782" y="1189"/>
                      <a:pt x="1815" y="1200"/>
                      <a:pt x="1859" y="1222"/>
                    </a:cubicBezTo>
                    <a:cubicBezTo>
                      <a:pt x="1881" y="1233"/>
                      <a:pt x="1914" y="1244"/>
                      <a:pt x="1936" y="1255"/>
                    </a:cubicBezTo>
                    <a:cubicBezTo>
                      <a:pt x="1947" y="1277"/>
                      <a:pt x="1969" y="1299"/>
                      <a:pt x="1980" y="1310"/>
                    </a:cubicBezTo>
                    <a:cubicBezTo>
                      <a:pt x="2002" y="1343"/>
                      <a:pt x="2024" y="1365"/>
                      <a:pt x="2035" y="1398"/>
                    </a:cubicBezTo>
                    <a:cubicBezTo>
                      <a:pt x="2057" y="1453"/>
                      <a:pt x="2068" y="1519"/>
                      <a:pt x="2079" y="1585"/>
                    </a:cubicBezTo>
                    <a:cubicBezTo>
                      <a:pt x="2079" y="1585"/>
                      <a:pt x="2079" y="1596"/>
                      <a:pt x="2079" y="1596"/>
                    </a:cubicBezTo>
                    <a:cubicBezTo>
                      <a:pt x="2090" y="1618"/>
                      <a:pt x="2101" y="1629"/>
                      <a:pt x="2112" y="1651"/>
                    </a:cubicBezTo>
                    <a:cubicBezTo>
                      <a:pt x="2134" y="1673"/>
                      <a:pt x="2167" y="1684"/>
                      <a:pt x="2200" y="1684"/>
                    </a:cubicBezTo>
                    <a:cubicBezTo>
                      <a:pt x="2255" y="1684"/>
                      <a:pt x="2321" y="1629"/>
                      <a:pt x="2310" y="1563"/>
                    </a:cubicBezTo>
                    <a:cubicBezTo>
                      <a:pt x="2310" y="1497"/>
                      <a:pt x="2299" y="1420"/>
                      <a:pt x="2288" y="1354"/>
                    </a:cubicBezTo>
                    <a:cubicBezTo>
                      <a:pt x="2277" y="1310"/>
                      <a:pt x="2255" y="1277"/>
                      <a:pt x="2244" y="1244"/>
                    </a:cubicBezTo>
                    <a:cubicBezTo>
                      <a:pt x="2233" y="1222"/>
                      <a:pt x="2222" y="1200"/>
                      <a:pt x="2200" y="1178"/>
                    </a:cubicBezTo>
                    <a:cubicBezTo>
                      <a:pt x="2189" y="1156"/>
                      <a:pt x="2167" y="1123"/>
                      <a:pt x="2145" y="1101"/>
                    </a:cubicBezTo>
                    <a:cubicBezTo>
                      <a:pt x="2123" y="1079"/>
                      <a:pt x="2090" y="1057"/>
                      <a:pt x="2068" y="1035"/>
                    </a:cubicBezTo>
                    <a:cubicBezTo>
                      <a:pt x="2024" y="1002"/>
                      <a:pt x="1969" y="980"/>
                      <a:pt x="1914" y="958"/>
                    </a:cubicBezTo>
                    <a:cubicBezTo>
                      <a:pt x="1859" y="947"/>
                      <a:pt x="1804" y="936"/>
                      <a:pt x="1749" y="925"/>
                    </a:cubicBezTo>
                    <a:lnTo>
                      <a:pt x="1584" y="925"/>
                    </a:lnTo>
                    <a:cubicBezTo>
                      <a:pt x="1518" y="925"/>
                      <a:pt x="1463" y="947"/>
                      <a:pt x="1397" y="958"/>
                    </a:cubicBezTo>
                    <a:cubicBezTo>
                      <a:pt x="1364" y="958"/>
                      <a:pt x="1331" y="969"/>
                      <a:pt x="1309" y="980"/>
                    </a:cubicBezTo>
                    <a:cubicBezTo>
                      <a:pt x="1331" y="914"/>
                      <a:pt x="1364" y="837"/>
                      <a:pt x="1386" y="771"/>
                    </a:cubicBezTo>
                    <a:cubicBezTo>
                      <a:pt x="1408" y="705"/>
                      <a:pt x="1419" y="639"/>
                      <a:pt x="1430" y="573"/>
                    </a:cubicBezTo>
                    <a:cubicBezTo>
                      <a:pt x="1430" y="518"/>
                      <a:pt x="1430" y="463"/>
                      <a:pt x="1430" y="408"/>
                    </a:cubicBezTo>
                    <a:cubicBezTo>
                      <a:pt x="1419" y="364"/>
                      <a:pt x="1408" y="309"/>
                      <a:pt x="1397" y="265"/>
                    </a:cubicBezTo>
                    <a:cubicBezTo>
                      <a:pt x="1386" y="243"/>
                      <a:pt x="1375" y="221"/>
                      <a:pt x="1364" y="199"/>
                    </a:cubicBezTo>
                    <a:cubicBezTo>
                      <a:pt x="1353" y="177"/>
                      <a:pt x="1331" y="166"/>
                      <a:pt x="1320" y="144"/>
                    </a:cubicBezTo>
                    <a:cubicBezTo>
                      <a:pt x="1265" y="78"/>
                      <a:pt x="1188" y="34"/>
                      <a:pt x="1100" y="12"/>
                    </a:cubicBezTo>
                    <a:cubicBezTo>
                      <a:pt x="1056" y="1"/>
                      <a:pt x="1012" y="1"/>
                      <a:pt x="9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13"/>
              <p:cNvSpPr/>
              <p:nvPr/>
            </p:nvSpPr>
            <p:spPr>
              <a:xfrm>
                <a:off x="5225026" y="4492033"/>
                <a:ext cx="235284" cy="66259"/>
              </a:xfrm>
              <a:custGeom>
                <a:avLst/>
                <a:gdLst/>
                <a:ahLst/>
                <a:cxnLst/>
                <a:rect l="l" t="t" r="r" b="b"/>
                <a:pathLst>
                  <a:path w="3377" h="951" extrusionOk="0">
                    <a:moveTo>
                      <a:pt x="1862" y="851"/>
                    </a:moveTo>
                    <a:cubicBezTo>
                      <a:pt x="1859" y="854"/>
                      <a:pt x="1859" y="859"/>
                      <a:pt x="1859" y="859"/>
                    </a:cubicBezTo>
                    <a:lnTo>
                      <a:pt x="1859" y="859"/>
                    </a:lnTo>
                    <a:cubicBezTo>
                      <a:pt x="1859" y="855"/>
                      <a:pt x="1860" y="852"/>
                      <a:pt x="1862" y="851"/>
                    </a:cubicBezTo>
                    <a:close/>
                    <a:moveTo>
                      <a:pt x="1309" y="1"/>
                    </a:moveTo>
                    <a:cubicBezTo>
                      <a:pt x="1276" y="1"/>
                      <a:pt x="1254" y="1"/>
                      <a:pt x="1232" y="12"/>
                    </a:cubicBezTo>
                    <a:cubicBezTo>
                      <a:pt x="1122" y="34"/>
                      <a:pt x="1045" y="111"/>
                      <a:pt x="990" y="199"/>
                    </a:cubicBezTo>
                    <a:cubicBezTo>
                      <a:pt x="935" y="276"/>
                      <a:pt x="902" y="375"/>
                      <a:pt x="869" y="463"/>
                    </a:cubicBezTo>
                    <a:cubicBezTo>
                      <a:pt x="847" y="551"/>
                      <a:pt x="836" y="650"/>
                      <a:pt x="825" y="738"/>
                    </a:cubicBezTo>
                    <a:cubicBezTo>
                      <a:pt x="814" y="727"/>
                      <a:pt x="803" y="727"/>
                      <a:pt x="792" y="716"/>
                    </a:cubicBezTo>
                    <a:cubicBezTo>
                      <a:pt x="748" y="683"/>
                      <a:pt x="693" y="650"/>
                      <a:pt x="649" y="628"/>
                    </a:cubicBezTo>
                    <a:cubicBezTo>
                      <a:pt x="539" y="584"/>
                      <a:pt x="418" y="540"/>
                      <a:pt x="308" y="529"/>
                    </a:cubicBezTo>
                    <a:cubicBezTo>
                      <a:pt x="281" y="525"/>
                      <a:pt x="253" y="523"/>
                      <a:pt x="224" y="523"/>
                    </a:cubicBezTo>
                    <a:cubicBezTo>
                      <a:pt x="161" y="523"/>
                      <a:pt x="97" y="535"/>
                      <a:pt x="44" y="573"/>
                    </a:cubicBezTo>
                    <a:cubicBezTo>
                      <a:pt x="22" y="606"/>
                      <a:pt x="0" y="650"/>
                      <a:pt x="0" y="694"/>
                    </a:cubicBezTo>
                    <a:cubicBezTo>
                      <a:pt x="0" y="749"/>
                      <a:pt x="22" y="793"/>
                      <a:pt x="55" y="848"/>
                    </a:cubicBezTo>
                    <a:cubicBezTo>
                      <a:pt x="66" y="870"/>
                      <a:pt x="77" y="903"/>
                      <a:pt x="99" y="925"/>
                    </a:cubicBezTo>
                    <a:cubicBezTo>
                      <a:pt x="115" y="941"/>
                      <a:pt x="131" y="951"/>
                      <a:pt x="152" y="951"/>
                    </a:cubicBezTo>
                    <a:cubicBezTo>
                      <a:pt x="159" y="951"/>
                      <a:pt x="167" y="949"/>
                      <a:pt x="176" y="947"/>
                    </a:cubicBezTo>
                    <a:cubicBezTo>
                      <a:pt x="198" y="936"/>
                      <a:pt x="209" y="892"/>
                      <a:pt x="187" y="870"/>
                    </a:cubicBezTo>
                    <a:cubicBezTo>
                      <a:pt x="165" y="837"/>
                      <a:pt x="143" y="804"/>
                      <a:pt x="121" y="760"/>
                    </a:cubicBezTo>
                    <a:cubicBezTo>
                      <a:pt x="121" y="738"/>
                      <a:pt x="110" y="727"/>
                      <a:pt x="110" y="705"/>
                    </a:cubicBezTo>
                    <a:lnTo>
                      <a:pt x="110" y="683"/>
                    </a:lnTo>
                    <a:cubicBezTo>
                      <a:pt x="110" y="672"/>
                      <a:pt x="110" y="672"/>
                      <a:pt x="110" y="672"/>
                    </a:cubicBezTo>
                    <a:cubicBezTo>
                      <a:pt x="110" y="661"/>
                      <a:pt x="121" y="661"/>
                      <a:pt x="121" y="661"/>
                    </a:cubicBezTo>
                    <a:lnTo>
                      <a:pt x="132" y="650"/>
                    </a:lnTo>
                    <a:cubicBezTo>
                      <a:pt x="132" y="650"/>
                      <a:pt x="143" y="639"/>
                      <a:pt x="143" y="639"/>
                    </a:cubicBezTo>
                    <a:cubicBezTo>
                      <a:pt x="154" y="639"/>
                      <a:pt x="176" y="628"/>
                      <a:pt x="187" y="628"/>
                    </a:cubicBezTo>
                    <a:lnTo>
                      <a:pt x="297" y="628"/>
                    </a:lnTo>
                    <a:cubicBezTo>
                      <a:pt x="385" y="639"/>
                      <a:pt x="473" y="672"/>
                      <a:pt x="561" y="705"/>
                    </a:cubicBezTo>
                    <a:lnTo>
                      <a:pt x="550" y="705"/>
                    </a:lnTo>
                    <a:cubicBezTo>
                      <a:pt x="627" y="738"/>
                      <a:pt x="704" y="771"/>
                      <a:pt x="770" y="826"/>
                    </a:cubicBezTo>
                    <a:cubicBezTo>
                      <a:pt x="792" y="848"/>
                      <a:pt x="814" y="870"/>
                      <a:pt x="836" y="892"/>
                    </a:cubicBezTo>
                    <a:cubicBezTo>
                      <a:pt x="844" y="899"/>
                      <a:pt x="857" y="907"/>
                      <a:pt x="872" y="907"/>
                    </a:cubicBezTo>
                    <a:cubicBezTo>
                      <a:pt x="878" y="907"/>
                      <a:pt x="885" y="906"/>
                      <a:pt x="891" y="903"/>
                    </a:cubicBezTo>
                    <a:cubicBezTo>
                      <a:pt x="913" y="903"/>
                      <a:pt x="924" y="881"/>
                      <a:pt x="935" y="859"/>
                    </a:cubicBezTo>
                    <a:cubicBezTo>
                      <a:pt x="935" y="793"/>
                      <a:pt x="935" y="727"/>
                      <a:pt x="946" y="661"/>
                    </a:cubicBezTo>
                    <a:lnTo>
                      <a:pt x="946" y="672"/>
                    </a:lnTo>
                    <a:cubicBezTo>
                      <a:pt x="957" y="562"/>
                      <a:pt x="979" y="463"/>
                      <a:pt x="1023" y="364"/>
                    </a:cubicBezTo>
                    <a:cubicBezTo>
                      <a:pt x="1045" y="320"/>
                      <a:pt x="1067" y="276"/>
                      <a:pt x="1100" y="232"/>
                    </a:cubicBezTo>
                    <a:cubicBezTo>
                      <a:pt x="1122" y="210"/>
                      <a:pt x="1144" y="188"/>
                      <a:pt x="1166" y="166"/>
                    </a:cubicBezTo>
                    <a:cubicBezTo>
                      <a:pt x="1177" y="155"/>
                      <a:pt x="1199" y="144"/>
                      <a:pt x="1221" y="133"/>
                    </a:cubicBezTo>
                    <a:cubicBezTo>
                      <a:pt x="1243" y="133"/>
                      <a:pt x="1254" y="122"/>
                      <a:pt x="1276" y="122"/>
                    </a:cubicBezTo>
                    <a:lnTo>
                      <a:pt x="1331" y="122"/>
                    </a:lnTo>
                    <a:cubicBezTo>
                      <a:pt x="1342" y="122"/>
                      <a:pt x="1364" y="133"/>
                      <a:pt x="1386" y="133"/>
                    </a:cubicBezTo>
                    <a:cubicBezTo>
                      <a:pt x="1408" y="144"/>
                      <a:pt x="1430" y="166"/>
                      <a:pt x="1452" y="177"/>
                    </a:cubicBezTo>
                    <a:cubicBezTo>
                      <a:pt x="1496" y="210"/>
                      <a:pt x="1518" y="243"/>
                      <a:pt x="1551" y="276"/>
                    </a:cubicBezTo>
                    <a:cubicBezTo>
                      <a:pt x="1540" y="265"/>
                      <a:pt x="1540" y="265"/>
                      <a:pt x="1540" y="265"/>
                    </a:cubicBezTo>
                    <a:lnTo>
                      <a:pt x="1540" y="265"/>
                    </a:lnTo>
                    <a:cubicBezTo>
                      <a:pt x="1584" y="320"/>
                      <a:pt x="1617" y="375"/>
                      <a:pt x="1639" y="441"/>
                    </a:cubicBezTo>
                    <a:cubicBezTo>
                      <a:pt x="1683" y="551"/>
                      <a:pt x="1716" y="672"/>
                      <a:pt x="1738" y="793"/>
                    </a:cubicBezTo>
                    <a:cubicBezTo>
                      <a:pt x="1738" y="804"/>
                      <a:pt x="1738" y="815"/>
                      <a:pt x="1738" y="826"/>
                    </a:cubicBezTo>
                    <a:cubicBezTo>
                      <a:pt x="1738" y="837"/>
                      <a:pt x="1738" y="848"/>
                      <a:pt x="1749" y="859"/>
                    </a:cubicBezTo>
                    <a:cubicBezTo>
                      <a:pt x="1760" y="870"/>
                      <a:pt x="1771" y="881"/>
                      <a:pt x="1782" y="881"/>
                    </a:cubicBezTo>
                    <a:cubicBezTo>
                      <a:pt x="1787" y="886"/>
                      <a:pt x="1796" y="889"/>
                      <a:pt x="1804" y="889"/>
                    </a:cubicBezTo>
                    <a:cubicBezTo>
                      <a:pt x="1812" y="889"/>
                      <a:pt x="1820" y="886"/>
                      <a:pt x="1826" y="881"/>
                    </a:cubicBezTo>
                    <a:cubicBezTo>
                      <a:pt x="1837" y="881"/>
                      <a:pt x="1848" y="870"/>
                      <a:pt x="1859" y="859"/>
                    </a:cubicBezTo>
                    <a:cubicBezTo>
                      <a:pt x="1859" y="859"/>
                      <a:pt x="1870" y="848"/>
                      <a:pt x="1870" y="848"/>
                    </a:cubicBezTo>
                    <a:lnTo>
                      <a:pt x="1870" y="848"/>
                    </a:lnTo>
                    <a:cubicBezTo>
                      <a:pt x="1870" y="848"/>
                      <a:pt x="1865" y="848"/>
                      <a:pt x="1862" y="851"/>
                    </a:cubicBezTo>
                    <a:lnTo>
                      <a:pt x="1862" y="851"/>
                    </a:lnTo>
                    <a:cubicBezTo>
                      <a:pt x="1863" y="849"/>
                      <a:pt x="1866" y="848"/>
                      <a:pt x="1870" y="848"/>
                    </a:cubicBezTo>
                    <a:cubicBezTo>
                      <a:pt x="1903" y="804"/>
                      <a:pt x="1947" y="760"/>
                      <a:pt x="2002" y="716"/>
                    </a:cubicBezTo>
                    <a:cubicBezTo>
                      <a:pt x="2123" y="628"/>
                      <a:pt x="2244" y="551"/>
                      <a:pt x="2387" y="485"/>
                    </a:cubicBezTo>
                    <a:cubicBezTo>
                      <a:pt x="2497" y="441"/>
                      <a:pt x="2607" y="408"/>
                      <a:pt x="2728" y="386"/>
                    </a:cubicBezTo>
                    <a:cubicBezTo>
                      <a:pt x="2772" y="386"/>
                      <a:pt x="2811" y="381"/>
                      <a:pt x="2851" y="381"/>
                    </a:cubicBezTo>
                    <a:cubicBezTo>
                      <a:pt x="2872" y="381"/>
                      <a:pt x="2893" y="382"/>
                      <a:pt x="2915" y="386"/>
                    </a:cubicBezTo>
                    <a:cubicBezTo>
                      <a:pt x="2948" y="397"/>
                      <a:pt x="2980" y="397"/>
                      <a:pt x="3013" y="419"/>
                    </a:cubicBezTo>
                    <a:cubicBezTo>
                      <a:pt x="3035" y="419"/>
                      <a:pt x="3057" y="430"/>
                      <a:pt x="3079" y="452"/>
                    </a:cubicBezTo>
                    <a:cubicBezTo>
                      <a:pt x="3090" y="463"/>
                      <a:pt x="3112" y="474"/>
                      <a:pt x="3123" y="496"/>
                    </a:cubicBezTo>
                    <a:cubicBezTo>
                      <a:pt x="3134" y="518"/>
                      <a:pt x="3145" y="540"/>
                      <a:pt x="3156" y="562"/>
                    </a:cubicBezTo>
                    <a:cubicBezTo>
                      <a:pt x="3178" y="595"/>
                      <a:pt x="3178" y="628"/>
                      <a:pt x="3189" y="672"/>
                    </a:cubicBezTo>
                    <a:cubicBezTo>
                      <a:pt x="3189" y="716"/>
                      <a:pt x="3200" y="760"/>
                      <a:pt x="3189" y="804"/>
                    </a:cubicBezTo>
                    <a:cubicBezTo>
                      <a:pt x="3189" y="848"/>
                      <a:pt x="3233" y="892"/>
                      <a:pt x="3288" y="892"/>
                    </a:cubicBezTo>
                    <a:cubicBezTo>
                      <a:pt x="3332" y="892"/>
                      <a:pt x="3376" y="848"/>
                      <a:pt x="3376" y="804"/>
                    </a:cubicBezTo>
                    <a:cubicBezTo>
                      <a:pt x="3376" y="672"/>
                      <a:pt x="3354" y="529"/>
                      <a:pt x="3277" y="419"/>
                    </a:cubicBezTo>
                    <a:cubicBezTo>
                      <a:pt x="3222" y="331"/>
                      <a:pt x="3123" y="265"/>
                      <a:pt x="3013" y="243"/>
                    </a:cubicBezTo>
                    <a:cubicBezTo>
                      <a:pt x="2964" y="228"/>
                      <a:pt x="2912" y="222"/>
                      <a:pt x="2860" y="222"/>
                    </a:cubicBezTo>
                    <a:cubicBezTo>
                      <a:pt x="2797" y="222"/>
                      <a:pt x="2733" y="231"/>
                      <a:pt x="2673" y="243"/>
                    </a:cubicBezTo>
                    <a:cubicBezTo>
                      <a:pt x="2552" y="265"/>
                      <a:pt x="2431" y="309"/>
                      <a:pt x="2321" y="353"/>
                    </a:cubicBezTo>
                    <a:cubicBezTo>
                      <a:pt x="2200" y="408"/>
                      <a:pt x="2090" y="474"/>
                      <a:pt x="1991" y="551"/>
                    </a:cubicBezTo>
                    <a:cubicBezTo>
                      <a:pt x="1936" y="584"/>
                      <a:pt x="1892" y="628"/>
                      <a:pt x="1848" y="672"/>
                    </a:cubicBezTo>
                    <a:cubicBezTo>
                      <a:pt x="1826" y="562"/>
                      <a:pt x="1782" y="441"/>
                      <a:pt x="1727" y="342"/>
                    </a:cubicBezTo>
                    <a:cubicBezTo>
                      <a:pt x="1683" y="232"/>
                      <a:pt x="1606" y="133"/>
                      <a:pt x="1507" y="67"/>
                    </a:cubicBezTo>
                    <a:cubicBezTo>
                      <a:pt x="1441" y="23"/>
                      <a:pt x="1375" y="1"/>
                      <a:pt x="13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13"/>
              <p:cNvSpPr/>
              <p:nvPr/>
            </p:nvSpPr>
            <p:spPr>
              <a:xfrm>
                <a:off x="5510059" y="4455246"/>
                <a:ext cx="236817" cy="100468"/>
              </a:xfrm>
              <a:custGeom>
                <a:avLst/>
                <a:gdLst/>
                <a:ahLst/>
                <a:cxnLst/>
                <a:rect l="l" t="t" r="r" b="b"/>
                <a:pathLst>
                  <a:path w="3399" h="1442" extrusionOk="0">
                    <a:moveTo>
                      <a:pt x="473" y="1"/>
                    </a:moveTo>
                    <a:lnTo>
                      <a:pt x="473" y="12"/>
                    </a:lnTo>
                    <a:cubicBezTo>
                      <a:pt x="429" y="12"/>
                      <a:pt x="385" y="45"/>
                      <a:pt x="352" y="67"/>
                    </a:cubicBezTo>
                    <a:cubicBezTo>
                      <a:pt x="286" y="122"/>
                      <a:pt x="242" y="188"/>
                      <a:pt x="198" y="254"/>
                    </a:cubicBezTo>
                    <a:cubicBezTo>
                      <a:pt x="121" y="364"/>
                      <a:pt x="66" y="485"/>
                      <a:pt x="11" y="595"/>
                    </a:cubicBezTo>
                    <a:cubicBezTo>
                      <a:pt x="0" y="617"/>
                      <a:pt x="0" y="650"/>
                      <a:pt x="22" y="661"/>
                    </a:cubicBezTo>
                    <a:cubicBezTo>
                      <a:pt x="31" y="665"/>
                      <a:pt x="42" y="668"/>
                      <a:pt x="53" y="668"/>
                    </a:cubicBezTo>
                    <a:cubicBezTo>
                      <a:pt x="68" y="668"/>
                      <a:pt x="82" y="663"/>
                      <a:pt x="88" y="650"/>
                    </a:cubicBezTo>
                    <a:cubicBezTo>
                      <a:pt x="154" y="507"/>
                      <a:pt x="231" y="364"/>
                      <a:pt x="319" y="243"/>
                    </a:cubicBezTo>
                    <a:cubicBezTo>
                      <a:pt x="352" y="199"/>
                      <a:pt x="385" y="166"/>
                      <a:pt x="429" y="133"/>
                    </a:cubicBezTo>
                    <a:cubicBezTo>
                      <a:pt x="440" y="122"/>
                      <a:pt x="451" y="111"/>
                      <a:pt x="473" y="111"/>
                    </a:cubicBezTo>
                    <a:cubicBezTo>
                      <a:pt x="484" y="100"/>
                      <a:pt x="484" y="100"/>
                      <a:pt x="495" y="100"/>
                    </a:cubicBezTo>
                    <a:lnTo>
                      <a:pt x="528" y="100"/>
                    </a:lnTo>
                    <a:cubicBezTo>
                      <a:pt x="539" y="100"/>
                      <a:pt x="539" y="111"/>
                      <a:pt x="550" y="111"/>
                    </a:cubicBezTo>
                    <a:cubicBezTo>
                      <a:pt x="561" y="122"/>
                      <a:pt x="561" y="122"/>
                      <a:pt x="572" y="133"/>
                    </a:cubicBezTo>
                    <a:cubicBezTo>
                      <a:pt x="583" y="155"/>
                      <a:pt x="594" y="177"/>
                      <a:pt x="605" y="199"/>
                    </a:cubicBezTo>
                    <a:lnTo>
                      <a:pt x="605" y="188"/>
                    </a:lnTo>
                    <a:cubicBezTo>
                      <a:pt x="638" y="254"/>
                      <a:pt x="649" y="331"/>
                      <a:pt x="660" y="397"/>
                    </a:cubicBezTo>
                    <a:cubicBezTo>
                      <a:pt x="660" y="397"/>
                      <a:pt x="660" y="386"/>
                      <a:pt x="660" y="386"/>
                    </a:cubicBezTo>
                    <a:lnTo>
                      <a:pt x="660" y="386"/>
                    </a:lnTo>
                    <a:cubicBezTo>
                      <a:pt x="682" y="562"/>
                      <a:pt x="671" y="738"/>
                      <a:pt x="649" y="903"/>
                    </a:cubicBezTo>
                    <a:cubicBezTo>
                      <a:pt x="638" y="969"/>
                      <a:pt x="627" y="1035"/>
                      <a:pt x="605" y="1101"/>
                    </a:cubicBezTo>
                    <a:cubicBezTo>
                      <a:pt x="605" y="1123"/>
                      <a:pt x="616" y="1156"/>
                      <a:pt x="638" y="1167"/>
                    </a:cubicBezTo>
                    <a:cubicBezTo>
                      <a:pt x="647" y="1171"/>
                      <a:pt x="656" y="1174"/>
                      <a:pt x="665" y="1174"/>
                    </a:cubicBezTo>
                    <a:cubicBezTo>
                      <a:pt x="678" y="1174"/>
                      <a:pt x="691" y="1168"/>
                      <a:pt x="704" y="1156"/>
                    </a:cubicBezTo>
                    <a:cubicBezTo>
                      <a:pt x="715" y="1156"/>
                      <a:pt x="715" y="1145"/>
                      <a:pt x="726" y="1145"/>
                    </a:cubicBezTo>
                    <a:cubicBezTo>
                      <a:pt x="770" y="1112"/>
                      <a:pt x="814" y="1090"/>
                      <a:pt x="858" y="1057"/>
                    </a:cubicBezTo>
                    <a:cubicBezTo>
                      <a:pt x="913" y="1035"/>
                      <a:pt x="968" y="1002"/>
                      <a:pt x="1034" y="980"/>
                    </a:cubicBezTo>
                    <a:cubicBezTo>
                      <a:pt x="1221" y="903"/>
                      <a:pt x="1419" y="848"/>
                      <a:pt x="1617" y="815"/>
                    </a:cubicBezTo>
                    <a:lnTo>
                      <a:pt x="1606" y="815"/>
                    </a:lnTo>
                    <a:cubicBezTo>
                      <a:pt x="1644" y="809"/>
                      <a:pt x="1686" y="806"/>
                      <a:pt x="1728" y="806"/>
                    </a:cubicBezTo>
                    <a:cubicBezTo>
                      <a:pt x="1771" y="806"/>
                      <a:pt x="1815" y="809"/>
                      <a:pt x="1859" y="815"/>
                    </a:cubicBezTo>
                    <a:cubicBezTo>
                      <a:pt x="1892" y="815"/>
                      <a:pt x="1914" y="826"/>
                      <a:pt x="1947" y="837"/>
                    </a:cubicBezTo>
                    <a:cubicBezTo>
                      <a:pt x="1958" y="837"/>
                      <a:pt x="1969" y="848"/>
                      <a:pt x="1980" y="848"/>
                    </a:cubicBezTo>
                    <a:cubicBezTo>
                      <a:pt x="1980" y="859"/>
                      <a:pt x="1991" y="859"/>
                      <a:pt x="1991" y="870"/>
                    </a:cubicBezTo>
                    <a:cubicBezTo>
                      <a:pt x="1991" y="870"/>
                      <a:pt x="2002" y="881"/>
                      <a:pt x="2002" y="881"/>
                    </a:cubicBezTo>
                    <a:cubicBezTo>
                      <a:pt x="2002" y="892"/>
                      <a:pt x="2002" y="892"/>
                      <a:pt x="2002" y="903"/>
                    </a:cubicBezTo>
                    <a:lnTo>
                      <a:pt x="2002" y="936"/>
                    </a:lnTo>
                    <a:cubicBezTo>
                      <a:pt x="2002" y="969"/>
                      <a:pt x="1991" y="991"/>
                      <a:pt x="1980" y="1024"/>
                    </a:cubicBezTo>
                    <a:cubicBezTo>
                      <a:pt x="1947" y="1101"/>
                      <a:pt x="1892" y="1178"/>
                      <a:pt x="1837" y="1255"/>
                    </a:cubicBezTo>
                    <a:cubicBezTo>
                      <a:pt x="1826" y="1277"/>
                      <a:pt x="1826" y="1321"/>
                      <a:pt x="1837" y="1343"/>
                    </a:cubicBezTo>
                    <a:cubicBezTo>
                      <a:pt x="1848" y="1354"/>
                      <a:pt x="1859" y="1365"/>
                      <a:pt x="1870" y="1376"/>
                    </a:cubicBezTo>
                    <a:cubicBezTo>
                      <a:pt x="1892" y="1387"/>
                      <a:pt x="1914" y="1387"/>
                      <a:pt x="1936" y="1387"/>
                    </a:cubicBezTo>
                    <a:cubicBezTo>
                      <a:pt x="1980" y="1376"/>
                      <a:pt x="2013" y="1365"/>
                      <a:pt x="2046" y="1365"/>
                    </a:cubicBezTo>
                    <a:cubicBezTo>
                      <a:pt x="2178" y="1343"/>
                      <a:pt x="2321" y="1343"/>
                      <a:pt x="2464" y="1343"/>
                    </a:cubicBezTo>
                    <a:cubicBezTo>
                      <a:pt x="2596" y="1343"/>
                      <a:pt x="2727" y="1354"/>
                      <a:pt x="2859" y="1376"/>
                    </a:cubicBezTo>
                    <a:cubicBezTo>
                      <a:pt x="2991" y="1398"/>
                      <a:pt x="3123" y="1420"/>
                      <a:pt x="3255" y="1442"/>
                    </a:cubicBezTo>
                    <a:cubicBezTo>
                      <a:pt x="3277" y="1442"/>
                      <a:pt x="3310" y="1442"/>
                      <a:pt x="3332" y="1431"/>
                    </a:cubicBezTo>
                    <a:cubicBezTo>
                      <a:pt x="3365" y="1420"/>
                      <a:pt x="3376" y="1387"/>
                      <a:pt x="3387" y="1365"/>
                    </a:cubicBezTo>
                    <a:cubicBezTo>
                      <a:pt x="3398" y="1343"/>
                      <a:pt x="3387" y="1310"/>
                      <a:pt x="3376" y="1277"/>
                    </a:cubicBezTo>
                    <a:cubicBezTo>
                      <a:pt x="3365" y="1255"/>
                      <a:pt x="3332" y="1233"/>
                      <a:pt x="3310" y="1233"/>
                    </a:cubicBezTo>
                    <a:cubicBezTo>
                      <a:pt x="3079" y="1200"/>
                      <a:pt x="2848" y="1167"/>
                      <a:pt x="2607" y="1156"/>
                    </a:cubicBezTo>
                    <a:cubicBezTo>
                      <a:pt x="2552" y="1150"/>
                      <a:pt x="2494" y="1147"/>
                      <a:pt x="2436" y="1147"/>
                    </a:cubicBezTo>
                    <a:cubicBezTo>
                      <a:pt x="2378" y="1147"/>
                      <a:pt x="2321" y="1150"/>
                      <a:pt x="2266" y="1156"/>
                    </a:cubicBezTo>
                    <a:cubicBezTo>
                      <a:pt x="2211" y="1156"/>
                      <a:pt x="2156" y="1167"/>
                      <a:pt x="2101" y="1178"/>
                    </a:cubicBezTo>
                    <a:cubicBezTo>
                      <a:pt x="2101" y="1167"/>
                      <a:pt x="2101" y="1167"/>
                      <a:pt x="2101" y="1167"/>
                    </a:cubicBezTo>
                    <a:cubicBezTo>
                      <a:pt x="2134" y="1112"/>
                      <a:pt x="2156" y="1057"/>
                      <a:pt x="2167" y="1002"/>
                    </a:cubicBezTo>
                    <a:cubicBezTo>
                      <a:pt x="2167" y="958"/>
                      <a:pt x="2178" y="914"/>
                      <a:pt x="2167" y="859"/>
                    </a:cubicBezTo>
                    <a:cubicBezTo>
                      <a:pt x="2156" y="826"/>
                      <a:pt x="2134" y="782"/>
                      <a:pt x="2101" y="749"/>
                    </a:cubicBezTo>
                    <a:cubicBezTo>
                      <a:pt x="2035" y="694"/>
                      <a:pt x="1947" y="672"/>
                      <a:pt x="1859" y="661"/>
                    </a:cubicBezTo>
                    <a:cubicBezTo>
                      <a:pt x="1840" y="659"/>
                      <a:pt x="1821" y="658"/>
                      <a:pt x="1802" y="658"/>
                    </a:cubicBezTo>
                    <a:cubicBezTo>
                      <a:pt x="1722" y="658"/>
                      <a:pt x="1642" y="674"/>
                      <a:pt x="1562" y="683"/>
                    </a:cubicBezTo>
                    <a:cubicBezTo>
                      <a:pt x="1375" y="716"/>
                      <a:pt x="1199" y="771"/>
                      <a:pt x="1034" y="837"/>
                    </a:cubicBezTo>
                    <a:cubicBezTo>
                      <a:pt x="946" y="870"/>
                      <a:pt x="869" y="914"/>
                      <a:pt x="792" y="958"/>
                    </a:cubicBezTo>
                    <a:cubicBezTo>
                      <a:pt x="781" y="969"/>
                      <a:pt x="759" y="980"/>
                      <a:pt x="748" y="980"/>
                    </a:cubicBezTo>
                    <a:cubicBezTo>
                      <a:pt x="759" y="881"/>
                      <a:pt x="770" y="771"/>
                      <a:pt x="770" y="661"/>
                    </a:cubicBezTo>
                    <a:cubicBezTo>
                      <a:pt x="770" y="529"/>
                      <a:pt x="770" y="386"/>
                      <a:pt x="737" y="265"/>
                    </a:cubicBezTo>
                    <a:cubicBezTo>
                      <a:pt x="715" y="177"/>
                      <a:pt x="671" y="78"/>
                      <a:pt x="594" y="23"/>
                    </a:cubicBezTo>
                    <a:cubicBezTo>
                      <a:pt x="572" y="12"/>
                      <a:pt x="539" y="1"/>
                      <a:pt x="5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0" name="Google Shape;130;p13"/>
            <p:cNvSpPr/>
            <p:nvPr/>
          </p:nvSpPr>
          <p:spPr>
            <a:xfrm>
              <a:off x="1478894" y="4815792"/>
              <a:ext cx="4600375" cy="247475"/>
            </a:xfrm>
            <a:custGeom>
              <a:avLst/>
              <a:gdLst/>
              <a:ahLst/>
              <a:cxnLst/>
              <a:rect l="l" t="t" r="r" b="b"/>
              <a:pathLst>
                <a:path w="184015" h="9899" extrusionOk="0">
                  <a:moveTo>
                    <a:pt x="11057" y="6304"/>
                  </a:moveTo>
                  <a:cubicBezTo>
                    <a:pt x="-7993" y="5352"/>
                    <a:pt x="3482" y="4989"/>
                    <a:pt x="3437" y="4127"/>
                  </a:cubicBezTo>
                  <a:cubicBezTo>
                    <a:pt x="3392" y="3265"/>
                    <a:pt x="2802" y="1814"/>
                    <a:pt x="10785" y="1134"/>
                  </a:cubicBezTo>
                  <a:cubicBezTo>
                    <a:pt x="18768" y="454"/>
                    <a:pt x="34280" y="-46"/>
                    <a:pt x="51334" y="45"/>
                  </a:cubicBezTo>
                  <a:cubicBezTo>
                    <a:pt x="68388" y="136"/>
                    <a:pt x="93879" y="907"/>
                    <a:pt x="113110" y="1678"/>
                  </a:cubicBezTo>
                  <a:cubicBezTo>
                    <a:pt x="132342" y="2449"/>
                    <a:pt x="155384" y="4128"/>
                    <a:pt x="166723" y="4672"/>
                  </a:cubicBezTo>
                  <a:cubicBezTo>
                    <a:pt x="178062" y="5216"/>
                    <a:pt x="189310" y="4082"/>
                    <a:pt x="181146" y="4944"/>
                  </a:cubicBezTo>
                  <a:cubicBezTo>
                    <a:pt x="172982" y="5806"/>
                    <a:pt x="146085" y="9615"/>
                    <a:pt x="117737" y="9842"/>
                  </a:cubicBezTo>
                  <a:cubicBezTo>
                    <a:pt x="89389" y="10069"/>
                    <a:pt x="30107" y="7257"/>
                    <a:pt x="11057" y="63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1" name="Google Shape;131;p13"/>
            <p:cNvSpPr/>
            <p:nvPr/>
          </p:nvSpPr>
          <p:spPr>
            <a:xfrm>
              <a:off x="7982747" y="4832475"/>
              <a:ext cx="2370113" cy="247475"/>
            </a:xfrm>
            <a:custGeom>
              <a:avLst/>
              <a:gdLst/>
              <a:ahLst/>
              <a:cxnLst/>
              <a:rect l="l" t="t" r="r" b="b"/>
              <a:pathLst>
                <a:path w="184015" h="9899" extrusionOk="0">
                  <a:moveTo>
                    <a:pt x="11057" y="6304"/>
                  </a:moveTo>
                  <a:cubicBezTo>
                    <a:pt x="-7993" y="5352"/>
                    <a:pt x="3482" y="4989"/>
                    <a:pt x="3437" y="4127"/>
                  </a:cubicBezTo>
                  <a:cubicBezTo>
                    <a:pt x="3392" y="3265"/>
                    <a:pt x="2802" y="1814"/>
                    <a:pt x="10785" y="1134"/>
                  </a:cubicBezTo>
                  <a:cubicBezTo>
                    <a:pt x="18768" y="454"/>
                    <a:pt x="34280" y="-46"/>
                    <a:pt x="51334" y="45"/>
                  </a:cubicBezTo>
                  <a:cubicBezTo>
                    <a:pt x="68388" y="136"/>
                    <a:pt x="93879" y="907"/>
                    <a:pt x="113110" y="1678"/>
                  </a:cubicBezTo>
                  <a:cubicBezTo>
                    <a:pt x="132342" y="2449"/>
                    <a:pt x="155384" y="4128"/>
                    <a:pt x="166723" y="4672"/>
                  </a:cubicBezTo>
                  <a:cubicBezTo>
                    <a:pt x="178062" y="5216"/>
                    <a:pt x="189310" y="4082"/>
                    <a:pt x="181146" y="4944"/>
                  </a:cubicBezTo>
                  <a:cubicBezTo>
                    <a:pt x="172982" y="5806"/>
                    <a:pt x="146085" y="9615"/>
                    <a:pt x="117737" y="9842"/>
                  </a:cubicBezTo>
                  <a:cubicBezTo>
                    <a:pt x="89389" y="10069"/>
                    <a:pt x="30107" y="7257"/>
                    <a:pt x="11057" y="63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6_1_1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134" name="Google Shape;134;p14"/>
          <p:cNvGrpSpPr/>
          <p:nvPr/>
        </p:nvGrpSpPr>
        <p:grpSpPr>
          <a:xfrm flipH="1">
            <a:off x="-76200" y="4779178"/>
            <a:ext cx="9501564" cy="533556"/>
            <a:chOff x="0" y="4779178"/>
            <a:chExt cx="9501564" cy="533556"/>
          </a:xfrm>
        </p:grpSpPr>
        <p:sp>
          <p:nvSpPr>
            <p:cNvPr id="135" name="Google Shape;135;p14"/>
            <p:cNvSpPr/>
            <p:nvPr/>
          </p:nvSpPr>
          <p:spPr>
            <a:xfrm>
              <a:off x="0" y="4885875"/>
              <a:ext cx="9144000" cy="26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4"/>
            <p:cNvSpPr/>
            <p:nvPr/>
          </p:nvSpPr>
          <p:spPr>
            <a:xfrm>
              <a:off x="4098400" y="4779178"/>
              <a:ext cx="5403164" cy="533556"/>
            </a:xfrm>
            <a:custGeom>
              <a:avLst/>
              <a:gdLst/>
              <a:ahLst/>
              <a:cxnLst/>
              <a:rect l="l" t="t" r="r" b="b"/>
              <a:pathLst>
                <a:path w="166392" h="16431" extrusionOk="0">
                  <a:moveTo>
                    <a:pt x="166373" y="16045"/>
                  </a:moveTo>
                  <a:cubicBezTo>
                    <a:pt x="166379" y="16045"/>
                    <a:pt x="166385" y="16045"/>
                    <a:pt x="166392" y="16046"/>
                  </a:cubicBezTo>
                  <a:cubicBezTo>
                    <a:pt x="166385" y="16045"/>
                    <a:pt x="166379" y="16045"/>
                    <a:pt x="166373" y="16045"/>
                  </a:cubicBezTo>
                  <a:close/>
                  <a:moveTo>
                    <a:pt x="77763" y="0"/>
                  </a:moveTo>
                  <a:cubicBezTo>
                    <a:pt x="77225" y="0"/>
                    <a:pt x="76687" y="203"/>
                    <a:pt x="76293" y="561"/>
                  </a:cubicBezTo>
                  <a:cubicBezTo>
                    <a:pt x="75657" y="1140"/>
                    <a:pt x="75367" y="2066"/>
                    <a:pt x="75541" y="2935"/>
                  </a:cubicBezTo>
                  <a:cubicBezTo>
                    <a:pt x="75309" y="2394"/>
                    <a:pt x="74730" y="2073"/>
                    <a:pt x="74164" y="2073"/>
                  </a:cubicBezTo>
                  <a:cubicBezTo>
                    <a:pt x="73881" y="2073"/>
                    <a:pt x="73602" y="2153"/>
                    <a:pt x="73370" y="2327"/>
                  </a:cubicBezTo>
                  <a:cubicBezTo>
                    <a:pt x="72676" y="2847"/>
                    <a:pt x="72647" y="4033"/>
                    <a:pt x="73311" y="4583"/>
                  </a:cubicBezTo>
                  <a:lnTo>
                    <a:pt x="73311" y="4583"/>
                  </a:lnTo>
                  <a:cubicBezTo>
                    <a:pt x="73210" y="4500"/>
                    <a:pt x="72975" y="4470"/>
                    <a:pt x="72681" y="4470"/>
                  </a:cubicBezTo>
                  <a:cubicBezTo>
                    <a:pt x="71960" y="4470"/>
                    <a:pt x="70883" y="4651"/>
                    <a:pt x="70534" y="4671"/>
                  </a:cubicBezTo>
                  <a:cubicBezTo>
                    <a:pt x="69521" y="4700"/>
                    <a:pt x="68479" y="4729"/>
                    <a:pt x="67466" y="4729"/>
                  </a:cubicBezTo>
                  <a:cubicBezTo>
                    <a:pt x="65527" y="4787"/>
                    <a:pt x="63559" y="4816"/>
                    <a:pt x="61619" y="4845"/>
                  </a:cubicBezTo>
                  <a:cubicBezTo>
                    <a:pt x="60617" y="4861"/>
                    <a:pt x="59620" y="4868"/>
                    <a:pt x="58625" y="4868"/>
                  </a:cubicBezTo>
                  <a:cubicBezTo>
                    <a:pt x="56070" y="4868"/>
                    <a:pt x="53533" y="4821"/>
                    <a:pt x="50981" y="4759"/>
                  </a:cubicBezTo>
                  <a:lnTo>
                    <a:pt x="50981" y="4759"/>
                  </a:lnTo>
                  <a:cubicBezTo>
                    <a:pt x="51396" y="4752"/>
                    <a:pt x="51717" y="4223"/>
                    <a:pt x="51605" y="3803"/>
                  </a:cubicBezTo>
                  <a:cubicBezTo>
                    <a:pt x="51461" y="3369"/>
                    <a:pt x="50998" y="3108"/>
                    <a:pt x="50534" y="3108"/>
                  </a:cubicBezTo>
                  <a:cubicBezTo>
                    <a:pt x="50120" y="3134"/>
                    <a:pt x="49752" y="3322"/>
                    <a:pt x="49451" y="3610"/>
                  </a:cubicBezTo>
                  <a:lnTo>
                    <a:pt x="49451" y="3610"/>
                  </a:lnTo>
                  <a:cubicBezTo>
                    <a:pt x="49698" y="3302"/>
                    <a:pt x="49692" y="2813"/>
                    <a:pt x="49435" y="2529"/>
                  </a:cubicBezTo>
                  <a:cubicBezTo>
                    <a:pt x="49237" y="2314"/>
                    <a:pt x="48963" y="2210"/>
                    <a:pt x="48686" y="2210"/>
                  </a:cubicBezTo>
                  <a:cubicBezTo>
                    <a:pt x="48516" y="2210"/>
                    <a:pt x="48344" y="2250"/>
                    <a:pt x="48190" y="2327"/>
                  </a:cubicBezTo>
                  <a:cubicBezTo>
                    <a:pt x="47785" y="2529"/>
                    <a:pt x="47524" y="2935"/>
                    <a:pt x="47467" y="3398"/>
                  </a:cubicBezTo>
                  <a:cubicBezTo>
                    <a:pt x="47380" y="2848"/>
                    <a:pt x="47293" y="2211"/>
                    <a:pt x="46830" y="1893"/>
                  </a:cubicBezTo>
                  <a:cubicBezTo>
                    <a:pt x="46637" y="1740"/>
                    <a:pt x="46405" y="1673"/>
                    <a:pt x="46164" y="1673"/>
                  </a:cubicBezTo>
                  <a:cubicBezTo>
                    <a:pt x="45720" y="1673"/>
                    <a:pt x="45249" y="1902"/>
                    <a:pt x="44949" y="2240"/>
                  </a:cubicBezTo>
                  <a:cubicBezTo>
                    <a:pt x="44485" y="2790"/>
                    <a:pt x="44312" y="3513"/>
                    <a:pt x="44167" y="4208"/>
                  </a:cubicBezTo>
                  <a:cubicBezTo>
                    <a:pt x="44142" y="3705"/>
                    <a:pt x="43658" y="3312"/>
                    <a:pt x="43171" y="3312"/>
                  </a:cubicBezTo>
                  <a:cubicBezTo>
                    <a:pt x="43098" y="3312"/>
                    <a:pt x="43024" y="3321"/>
                    <a:pt x="42951" y="3340"/>
                  </a:cubicBezTo>
                  <a:cubicBezTo>
                    <a:pt x="41608" y="3769"/>
                    <a:pt x="43060" y="4903"/>
                    <a:pt x="41394" y="4903"/>
                  </a:cubicBezTo>
                  <a:cubicBezTo>
                    <a:pt x="41374" y="4903"/>
                    <a:pt x="41352" y="4903"/>
                    <a:pt x="41331" y="4903"/>
                  </a:cubicBezTo>
                  <a:cubicBezTo>
                    <a:pt x="39855" y="4874"/>
                    <a:pt x="38321" y="4700"/>
                    <a:pt x="36816" y="4642"/>
                  </a:cubicBezTo>
                  <a:cubicBezTo>
                    <a:pt x="24573" y="4005"/>
                    <a:pt x="12330" y="3571"/>
                    <a:pt x="30" y="3340"/>
                  </a:cubicBezTo>
                  <a:lnTo>
                    <a:pt x="30" y="3340"/>
                  </a:lnTo>
                  <a:cubicBezTo>
                    <a:pt x="1" y="6379"/>
                    <a:pt x="261" y="9968"/>
                    <a:pt x="2808" y="11617"/>
                  </a:cubicBezTo>
                  <a:cubicBezTo>
                    <a:pt x="4168" y="12515"/>
                    <a:pt x="5847" y="12601"/>
                    <a:pt x="7468" y="12688"/>
                  </a:cubicBezTo>
                  <a:cubicBezTo>
                    <a:pt x="13922" y="12978"/>
                    <a:pt x="20405" y="13296"/>
                    <a:pt x="26888" y="13585"/>
                  </a:cubicBezTo>
                  <a:cubicBezTo>
                    <a:pt x="32879" y="13875"/>
                    <a:pt x="38321" y="15119"/>
                    <a:pt x="44254" y="15756"/>
                  </a:cubicBezTo>
                  <a:cubicBezTo>
                    <a:pt x="48985" y="16248"/>
                    <a:pt x="53720" y="16430"/>
                    <a:pt x="58458" y="16430"/>
                  </a:cubicBezTo>
                  <a:cubicBezTo>
                    <a:pt x="70157" y="16430"/>
                    <a:pt x="81872" y="15321"/>
                    <a:pt x="93572" y="15033"/>
                  </a:cubicBezTo>
                  <a:cubicBezTo>
                    <a:pt x="101161" y="14853"/>
                    <a:pt x="108749" y="14764"/>
                    <a:pt x="116336" y="14764"/>
                  </a:cubicBezTo>
                  <a:cubicBezTo>
                    <a:pt x="125849" y="14764"/>
                    <a:pt x="135358" y="14904"/>
                    <a:pt x="144858" y="15177"/>
                  </a:cubicBezTo>
                  <a:cubicBezTo>
                    <a:pt x="152030" y="15380"/>
                    <a:pt x="159201" y="15669"/>
                    <a:pt x="166373" y="16045"/>
                  </a:cubicBezTo>
                  <a:lnTo>
                    <a:pt x="166373" y="16045"/>
                  </a:lnTo>
                  <a:cubicBezTo>
                    <a:pt x="163187" y="15855"/>
                    <a:pt x="165205" y="4089"/>
                    <a:pt x="165176" y="2616"/>
                  </a:cubicBezTo>
                  <a:lnTo>
                    <a:pt x="165176" y="2616"/>
                  </a:lnTo>
                  <a:cubicBezTo>
                    <a:pt x="156211" y="3528"/>
                    <a:pt x="147230" y="3935"/>
                    <a:pt x="138244" y="3935"/>
                  </a:cubicBezTo>
                  <a:cubicBezTo>
                    <a:pt x="135249" y="3935"/>
                    <a:pt x="132254" y="3890"/>
                    <a:pt x="129258" y="3803"/>
                  </a:cubicBezTo>
                  <a:cubicBezTo>
                    <a:pt x="128374" y="3780"/>
                    <a:pt x="127187" y="3296"/>
                    <a:pt x="126214" y="3296"/>
                  </a:cubicBezTo>
                  <a:cubicBezTo>
                    <a:pt x="125945" y="3296"/>
                    <a:pt x="125692" y="3333"/>
                    <a:pt x="125467" y="3427"/>
                  </a:cubicBezTo>
                  <a:cubicBezTo>
                    <a:pt x="126103" y="2935"/>
                    <a:pt x="126248" y="1864"/>
                    <a:pt x="125611" y="1285"/>
                  </a:cubicBezTo>
                  <a:cubicBezTo>
                    <a:pt x="125363" y="1059"/>
                    <a:pt x="125035" y="952"/>
                    <a:pt x="124706" y="952"/>
                  </a:cubicBezTo>
                  <a:cubicBezTo>
                    <a:pt x="124219" y="952"/>
                    <a:pt x="123729" y="1185"/>
                    <a:pt x="123482" y="1612"/>
                  </a:cubicBezTo>
                  <a:lnTo>
                    <a:pt x="123482" y="1612"/>
                  </a:lnTo>
                  <a:cubicBezTo>
                    <a:pt x="123713" y="1099"/>
                    <a:pt x="123266" y="441"/>
                    <a:pt x="122688" y="359"/>
                  </a:cubicBezTo>
                  <a:cubicBezTo>
                    <a:pt x="122635" y="351"/>
                    <a:pt x="122582" y="347"/>
                    <a:pt x="122530" y="347"/>
                  </a:cubicBezTo>
                  <a:cubicBezTo>
                    <a:pt x="122006" y="347"/>
                    <a:pt x="121501" y="725"/>
                    <a:pt x="121212" y="1198"/>
                  </a:cubicBezTo>
                  <a:cubicBezTo>
                    <a:pt x="120978" y="1619"/>
                    <a:pt x="120877" y="2097"/>
                    <a:pt x="120816" y="2586"/>
                  </a:cubicBezTo>
                  <a:lnTo>
                    <a:pt x="120816" y="2586"/>
                  </a:lnTo>
                  <a:cubicBezTo>
                    <a:pt x="120795" y="2034"/>
                    <a:pt x="120407" y="1510"/>
                    <a:pt x="119881" y="1343"/>
                  </a:cubicBezTo>
                  <a:cubicBezTo>
                    <a:pt x="119763" y="1305"/>
                    <a:pt x="119642" y="1288"/>
                    <a:pt x="119521" y="1288"/>
                  </a:cubicBezTo>
                  <a:cubicBezTo>
                    <a:pt x="118984" y="1288"/>
                    <a:pt x="118449" y="1634"/>
                    <a:pt x="118260" y="2153"/>
                  </a:cubicBezTo>
                  <a:cubicBezTo>
                    <a:pt x="118029" y="2790"/>
                    <a:pt x="118376" y="3484"/>
                    <a:pt x="118955" y="3803"/>
                  </a:cubicBezTo>
                  <a:cubicBezTo>
                    <a:pt x="118786" y="3818"/>
                    <a:pt x="118613" y="3825"/>
                    <a:pt x="118438" y="3825"/>
                  </a:cubicBezTo>
                  <a:cubicBezTo>
                    <a:pt x="117292" y="3825"/>
                    <a:pt x="116029" y="3539"/>
                    <a:pt x="114874" y="3513"/>
                  </a:cubicBezTo>
                  <a:lnTo>
                    <a:pt x="114874" y="3513"/>
                  </a:lnTo>
                  <a:lnTo>
                    <a:pt x="114903" y="3542"/>
                  </a:lnTo>
                  <a:cubicBezTo>
                    <a:pt x="113553" y="3527"/>
                    <a:pt x="112206" y="3520"/>
                    <a:pt x="110860" y="3520"/>
                  </a:cubicBezTo>
                  <a:cubicBezTo>
                    <a:pt x="107181" y="3520"/>
                    <a:pt x="103510" y="3573"/>
                    <a:pt x="99824" y="3658"/>
                  </a:cubicBezTo>
                  <a:cubicBezTo>
                    <a:pt x="97306" y="3687"/>
                    <a:pt x="94817" y="3774"/>
                    <a:pt x="92299" y="3832"/>
                  </a:cubicBezTo>
                  <a:cubicBezTo>
                    <a:pt x="91054" y="3861"/>
                    <a:pt x="89781" y="3919"/>
                    <a:pt x="88536" y="3948"/>
                  </a:cubicBezTo>
                  <a:cubicBezTo>
                    <a:pt x="87610" y="3977"/>
                    <a:pt x="86568" y="3890"/>
                    <a:pt x="85729" y="4324"/>
                  </a:cubicBezTo>
                  <a:cubicBezTo>
                    <a:pt x="86018" y="3861"/>
                    <a:pt x="85960" y="3195"/>
                    <a:pt x="85497" y="2906"/>
                  </a:cubicBezTo>
                  <a:cubicBezTo>
                    <a:pt x="85350" y="2808"/>
                    <a:pt x="85189" y="2766"/>
                    <a:pt x="85023" y="2766"/>
                  </a:cubicBezTo>
                  <a:cubicBezTo>
                    <a:pt x="84502" y="2766"/>
                    <a:pt x="83944" y="3183"/>
                    <a:pt x="83703" y="3600"/>
                  </a:cubicBezTo>
                  <a:cubicBezTo>
                    <a:pt x="84050" y="2703"/>
                    <a:pt x="84368" y="1632"/>
                    <a:pt x="83789" y="880"/>
                  </a:cubicBezTo>
                  <a:cubicBezTo>
                    <a:pt x="83485" y="474"/>
                    <a:pt x="82973" y="285"/>
                    <a:pt x="82444" y="285"/>
                  </a:cubicBezTo>
                  <a:cubicBezTo>
                    <a:pt x="82068" y="285"/>
                    <a:pt x="81683" y="381"/>
                    <a:pt x="81358" y="561"/>
                  </a:cubicBezTo>
                  <a:cubicBezTo>
                    <a:pt x="80577" y="966"/>
                    <a:pt x="80056" y="1719"/>
                    <a:pt x="79564" y="2471"/>
                  </a:cubicBezTo>
                  <a:cubicBezTo>
                    <a:pt x="79882" y="1661"/>
                    <a:pt x="79477" y="648"/>
                    <a:pt x="78725" y="243"/>
                  </a:cubicBezTo>
                  <a:cubicBezTo>
                    <a:pt x="78426" y="77"/>
                    <a:pt x="78095" y="0"/>
                    <a:pt x="777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7" name="Google Shape;137;p14"/>
          <p:cNvSpPr/>
          <p:nvPr/>
        </p:nvSpPr>
        <p:spPr>
          <a:xfrm>
            <a:off x="-149875" y="1316378"/>
            <a:ext cx="663130" cy="309149"/>
          </a:xfrm>
          <a:custGeom>
            <a:avLst/>
            <a:gdLst/>
            <a:ahLst/>
            <a:cxnLst/>
            <a:rect l="l" t="t" r="r" b="b"/>
            <a:pathLst>
              <a:path w="5170" h="2410" extrusionOk="0">
                <a:moveTo>
                  <a:pt x="2145" y="1"/>
                </a:moveTo>
                <a:cubicBezTo>
                  <a:pt x="1023" y="1"/>
                  <a:pt x="1089" y="2068"/>
                  <a:pt x="1089" y="2068"/>
                </a:cubicBezTo>
                <a:cubicBezTo>
                  <a:pt x="1089" y="2068"/>
                  <a:pt x="990" y="1376"/>
                  <a:pt x="704" y="1376"/>
                </a:cubicBezTo>
                <a:cubicBezTo>
                  <a:pt x="418" y="1376"/>
                  <a:pt x="682" y="2233"/>
                  <a:pt x="682" y="2233"/>
                </a:cubicBezTo>
                <a:cubicBezTo>
                  <a:pt x="682" y="2233"/>
                  <a:pt x="477" y="2139"/>
                  <a:pt x="291" y="2139"/>
                </a:cubicBezTo>
                <a:cubicBezTo>
                  <a:pt x="147" y="2139"/>
                  <a:pt x="15" y="2196"/>
                  <a:pt x="0" y="2398"/>
                </a:cubicBezTo>
                <a:lnTo>
                  <a:pt x="11" y="2409"/>
                </a:lnTo>
                <a:lnTo>
                  <a:pt x="5169" y="2409"/>
                </a:lnTo>
                <a:cubicBezTo>
                  <a:pt x="5169" y="2409"/>
                  <a:pt x="4726" y="2214"/>
                  <a:pt x="3998" y="2214"/>
                </a:cubicBezTo>
                <a:cubicBezTo>
                  <a:pt x="3916" y="2214"/>
                  <a:pt x="3829" y="2217"/>
                  <a:pt x="3739" y="2222"/>
                </a:cubicBezTo>
                <a:cubicBezTo>
                  <a:pt x="3739" y="2222"/>
                  <a:pt x="4223" y="1222"/>
                  <a:pt x="3739" y="1211"/>
                </a:cubicBezTo>
                <a:cubicBezTo>
                  <a:pt x="3733" y="1210"/>
                  <a:pt x="3727" y="1210"/>
                  <a:pt x="3721" y="1210"/>
                </a:cubicBezTo>
                <a:cubicBezTo>
                  <a:pt x="3249" y="1210"/>
                  <a:pt x="2992" y="2057"/>
                  <a:pt x="2992" y="2057"/>
                </a:cubicBezTo>
                <a:cubicBezTo>
                  <a:pt x="2992" y="2057"/>
                  <a:pt x="3278" y="1"/>
                  <a:pt x="214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4"/>
          <p:cNvSpPr/>
          <p:nvPr/>
        </p:nvSpPr>
        <p:spPr>
          <a:xfrm>
            <a:off x="8614271" y="3589750"/>
            <a:ext cx="578659" cy="331554"/>
          </a:xfrm>
          <a:custGeom>
            <a:avLst/>
            <a:gdLst/>
            <a:ahLst/>
            <a:cxnLst/>
            <a:rect l="l" t="t" r="r" b="b"/>
            <a:pathLst>
              <a:path w="28162" h="16136" extrusionOk="0">
                <a:moveTo>
                  <a:pt x="28162" y="14718"/>
                </a:moveTo>
                <a:cubicBezTo>
                  <a:pt x="28132" y="14725"/>
                  <a:pt x="28103" y="14733"/>
                  <a:pt x="28073" y="14740"/>
                </a:cubicBezTo>
                <a:lnTo>
                  <a:pt x="28073" y="14740"/>
                </a:lnTo>
                <a:cubicBezTo>
                  <a:pt x="28103" y="14742"/>
                  <a:pt x="28132" y="14744"/>
                  <a:pt x="28162" y="14747"/>
                </a:cubicBezTo>
                <a:lnTo>
                  <a:pt x="28162" y="14718"/>
                </a:lnTo>
                <a:close/>
                <a:moveTo>
                  <a:pt x="13091" y="1"/>
                </a:moveTo>
                <a:cubicBezTo>
                  <a:pt x="11144" y="1"/>
                  <a:pt x="9281" y="1623"/>
                  <a:pt x="8568" y="3517"/>
                </a:cubicBezTo>
                <a:cubicBezTo>
                  <a:pt x="7757" y="5775"/>
                  <a:pt x="8134" y="8264"/>
                  <a:pt x="8510" y="10608"/>
                </a:cubicBezTo>
                <a:cubicBezTo>
                  <a:pt x="8049" y="9989"/>
                  <a:pt x="7281" y="9678"/>
                  <a:pt x="6515" y="9678"/>
                </a:cubicBezTo>
                <a:cubicBezTo>
                  <a:pt x="5740" y="9678"/>
                  <a:pt x="4967" y="9996"/>
                  <a:pt x="4516" y="10637"/>
                </a:cubicBezTo>
                <a:cubicBezTo>
                  <a:pt x="3647" y="11910"/>
                  <a:pt x="4342" y="13965"/>
                  <a:pt x="5818" y="14399"/>
                </a:cubicBezTo>
                <a:cubicBezTo>
                  <a:pt x="3879" y="14978"/>
                  <a:pt x="1940" y="15557"/>
                  <a:pt x="1" y="16136"/>
                </a:cubicBezTo>
                <a:cubicBezTo>
                  <a:pt x="4082" y="15933"/>
                  <a:pt x="8163" y="15702"/>
                  <a:pt x="12243" y="15499"/>
                </a:cubicBezTo>
                <a:cubicBezTo>
                  <a:pt x="13149" y="15452"/>
                  <a:pt x="14040" y="15435"/>
                  <a:pt x="14922" y="15435"/>
                </a:cubicBezTo>
                <a:cubicBezTo>
                  <a:pt x="16820" y="15435"/>
                  <a:pt x="18672" y="15511"/>
                  <a:pt x="20524" y="15511"/>
                </a:cubicBezTo>
                <a:cubicBezTo>
                  <a:pt x="23007" y="15511"/>
                  <a:pt x="25488" y="15375"/>
                  <a:pt x="28073" y="14740"/>
                </a:cubicBezTo>
                <a:lnTo>
                  <a:pt x="28073" y="14740"/>
                </a:lnTo>
                <a:cubicBezTo>
                  <a:pt x="26798" y="14641"/>
                  <a:pt x="25503" y="14563"/>
                  <a:pt x="24204" y="14468"/>
                </a:cubicBezTo>
                <a:lnTo>
                  <a:pt x="24204" y="14468"/>
                </a:lnTo>
                <a:cubicBezTo>
                  <a:pt x="24890" y="14354"/>
                  <a:pt x="25493" y="13633"/>
                  <a:pt x="25470" y="12894"/>
                </a:cubicBezTo>
                <a:cubicBezTo>
                  <a:pt x="25412" y="11997"/>
                  <a:pt x="24573" y="11245"/>
                  <a:pt x="23676" y="11042"/>
                </a:cubicBezTo>
                <a:cubicBezTo>
                  <a:pt x="23462" y="10994"/>
                  <a:pt x="23245" y="10972"/>
                  <a:pt x="23027" y="10972"/>
                </a:cubicBezTo>
                <a:cubicBezTo>
                  <a:pt x="22755" y="10972"/>
                  <a:pt x="22481" y="11006"/>
                  <a:pt x="22212" y="11067"/>
                </a:cubicBezTo>
                <a:lnTo>
                  <a:pt x="22212" y="11067"/>
                </a:lnTo>
                <a:cubicBezTo>
                  <a:pt x="23304" y="10391"/>
                  <a:pt x="24030" y="9073"/>
                  <a:pt x="23878" y="7772"/>
                </a:cubicBezTo>
                <a:cubicBezTo>
                  <a:pt x="23687" y="6159"/>
                  <a:pt x="22128" y="4805"/>
                  <a:pt x="20493" y="4805"/>
                </a:cubicBezTo>
                <a:cubicBezTo>
                  <a:pt x="20396" y="4805"/>
                  <a:pt x="20300" y="4810"/>
                  <a:pt x="20203" y="4819"/>
                </a:cubicBezTo>
                <a:cubicBezTo>
                  <a:pt x="18809" y="4959"/>
                  <a:pt x="17620" y="6086"/>
                  <a:pt x="17265" y="7424"/>
                </a:cubicBezTo>
                <a:lnTo>
                  <a:pt x="17265" y="7424"/>
                </a:lnTo>
                <a:cubicBezTo>
                  <a:pt x="17374" y="6162"/>
                  <a:pt x="17396" y="4894"/>
                  <a:pt x="17077" y="3662"/>
                </a:cubicBezTo>
                <a:cubicBezTo>
                  <a:pt x="16701" y="2099"/>
                  <a:pt x="15659" y="623"/>
                  <a:pt x="14125" y="160"/>
                </a:cubicBezTo>
                <a:cubicBezTo>
                  <a:pt x="13782" y="51"/>
                  <a:pt x="13435" y="1"/>
                  <a:pt x="130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4"/>
          <p:cNvSpPr/>
          <p:nvPr/>
        </p:nvSpPr>
        <p:spPr>
          <a:xfrm>
            <a:off x="8424011" y="221789"/>
            <a:ext cx="425826" cy="187106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6_1_1_1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5"/>
          <p:cNvSpPr/>
          <p:nvPr/>
        </p:nvSpPr>
        <p:spPr>
          <a:xfrm rot="271516">
            <a:off x="8616702" y="506184"/>
            <a:ext cx="704062" cy="403407"/>
          </a:xfrm>
          <a:custGeom>
            <a:avLst/>
            <a:gdLst/>
            <a:ahLst/>
            <a:cxnLst/>
            <a:rect l="l" t="t" r="r" b="b"/>
            <a:pathLst>
              <a:path w="28162" h="16136" extrusionOk="0">
                <a:moveTo>
                  <a:pt x="28162" y="14718"/>
                </a:moveTo>
                <a:cubicBezTo>
                  <a:pt x="28132" y="14725"/>
                  <a:pt x="28103" y="14733"/>
                  <a:pt x="28073" y="14740"/>
                </a:cubicBezTo>
                <a:lnTo>
                  <a:pt x="28073" y="14740"/>
                </a:lnTo>
                <a:cubicBezTo>
                  <a:pt x="28103" y="14742"/>
                  <a:pt x="28132" y="14744"/>
                  <a:pt x="28162" y="14747"/>
                </a:cubicBezTo>
                <a:lnTo>
                  <a:pt x="28162" y="14718"/>
                </a:lnTo>
                <a:close/>
                <a:moveTo>
                  <a:pt x="13091" y="1"/>
                </a:moveTo>
                <a:cubicBezTo>
                  <a:pt x="11144" y="1"/>
                  <a:pt x="9281" y="1623"/>
                  <a:pt x="8568" y="3517"/>
                </a:cubicBezTo>
                <a:cubicBezTo>
                  <a:pt x="7757" y="5775"/>
                  <a:pt x="8134" y="8264"/>
                  <a:pt x="8510" y="10608"/>
                </a:cubicBezTo>
                <a:cubicBezTo>
                  <a:pt x="8049" y="9989"/>
                  <a:pt x="7281" y="9678"/>
                  <a:pt x="6515" y="9678"/>
                </a:cubicBezTo>
                <a:cubicBezTo>
                  <a:pt x="5740" y="9678"/>
                  <a:pt x="4967" y="9996"/>
                  <a:pt x="4516" y="10637"/>
                </a:cubicBezTo>
                <a:cubicBezTo>
                  <a:pt x="3647" y="11910"/>
                  <a:pt x="4342" y="13965"/>
                  <a:pt x="5818" y="14399"/>
                </a:cubicBezTo>
                <a:cubicBezTo>
                  <a:pt x="3879" y="14978"/>
                  <a:pt x="1940" y="15557"/>
                  <a:pt x="1" y="16136"/>
                </a:cubicBezTo>
                <a:cubicBezTo>
                  <a:pt x="4082" y="15933"/>
                  <a:pt x="8163" y="15702"/>
                  <a:pt x="12243" y="15499"/>
                </a:cubicBezTo>
                <a:cubicBezTo>
                  <a:pt x="13149" y="15452"/>
                  <a:pt x="14040" y="15435"/>
                  <a:pt x="14922" y="15435"/>
                </a:cubicBezTo>
                <a:cubicBezTo>
                  <a:pt x="16820" y="15435"/>
                  <a:pt x="18672" y="15511"/>
                  <a:pt x="20524" y="15511"/>
                </a:cubicBezTo>
                <a:cubicBezTo>
                  <a:pt x="23007" y="15511"/>
                  <a:pt x="25488" y="15375"/>
                  <a:pt x="28073" y="14740"/>
                </a:cubicBezTo>
                <a:lnTo>
                  <a:pt x="28073" y="14740"/>
                </a:lnTo>
                <a:cubicBezTo>
                  <a:pt x="26798" y="14641"/>
                  <a:pt x="25503" y="14563"/>
                  <a:pt x="24204" y="14468"/>
                </a:cubicBezTo>
                <a:lnTo>
                  <a:pt x="24204" y="14468"/>
                </a:lnTo>
                <a:cubicBezTo>
                  <a:pt x="24890" y="14354"/>
                  <a:pt x="25493" y="13633"/>
                  <a:pt x="25470" y="12894"/>
                </a:cubicBezTo>
                <a:cubicBezTo>
                  <a:pt x="25412" y="11997"/>
                  <a:pt x="24573" y="11245"/>
                  <a:pt x="23676" y="11042"/>
                </a:cubicBezTo>
                <a:cubicBezTo>
                  <a:pt x="23462" y="10994"/>
                  <a:pt x="23245" y="10972"/>
                  <a:pt x="23027" y="10972"/>
                </a:cubicBezTo>
                <a:cubicBezTo>
                  <a:pt x="22755" y="10972"/>
                  <a:pt x="22481" y="11006"/>
                  <a:pt x="22212" y="11067"/>
                </a:cubicBezTo>
                <a:lnTo>
                  <a:pt x="22212" y="11067"/>
                </a:lnTo>
                <a:cubicBezTo>
                  <a:pt x="23304" y="10391"/>
                  <a:pt x="24030" y="9073"/>
                  <a:pt x="23878" y="7772"/>
                </a:cubicBezTo>
                <a:cubicBezTo>
                  <a:pt x="23687" y="6159"/>
                  <a:pt x="22128" y="4805"/>
                  <a:pt x="20493" y="4805"/>
                </a:cubicBezTo>
                <a:cubicBezTo>
                  <a:pt x="20396" y="4805"/>
                  <a:pt x="20300" y="4810"/>
                  <a:pt x="20203" y="4819"/>
                </a:cubicBezTo>
                <a:cubicBezTo>
                  <a:pt x="18809" y="4959"/>
                  <a:pt x="17620" y="6086"/>
                  <a:pt x="17265" y="7424"/>
                </a:cubicBezTo>
                <a:lnTo>
                  <a:pt x="17265" y="7424"/>
                </a:lnTo>
                <a:cubicBezTo>
                  <a:pt x="17374" y="6162"/>
                  <a:pt x="17396" y="4894"/>
                  <a:pt x="17077" y="3662"/>
                </a:cubicBezTo>
                <a:cubicBezTo>
                  <a:pt x="16701" y="2099"/>
                  <a:pt x="15659" y="623"/>
                  <a:pt x="14125" y="160"/>
                </a:cubicBezTo>
                <a:cubicBezTo>
                  <a:pt x="13782" y="51"/>
                  <a:pt x="13435" y="1"/>
                  <a:pt x="130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5"/>
          <p:cNvSpPr/>
          <p:nvPr/>
        </p:nvSpPr>
        <p:spPr>
          <a:xfrm flipH="1">
            <a:off x="88375" y="4119438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5"/>
          <p:cNvSpPr/>
          <p:nvPr/>
        </p:nvSpPr>
        <p:spPr>
          <a:xfrm flipH="1">
            <a:off x="-257249" y="241125"/>
            <a:ext cx="679074" cy="298381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" name="Google Shape;145;p15"/>
          <p:cNvGrpSpPr/>
          <p:nvPr/>
        </p:nvGrpSpPr>
        <p:grpSpPr>
          <a:xfrm flipH="1">
            <a:off x="-1210316" y="4672611"/>
            <a:ext cx="10956776" cy="476064"/>
            <a:chOff x="-603916" y="4672611"/>
            <a:chExt cx="10956776" cy="476064"/>
          </a:xfrm>
        </p:grpSpPr>
        <p:sp>
          <p:nvSpPr>
            <p:cNvPr id="146" name="Google Shape;146;p15"/>
            <p:cNvSpPr/>
            <p:nvPr/>
          </p:nvSpPr>
          <p:spPr>
            <a:xfrm flipH="1">
              <a:off x="-11" y="4885875"/>
              <a:ext cx="9144000" cy="26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7" name="Google Shape;147;p15"/>
            <p:cNvGrpSpPr/>
            <p:nvPr/>
          </p:nvGrpSpPr>
          <p:grpSpPr>
            <a:xfrm>
              <a:off x="-603916" y="4672611"/>
              <a:ext cx="2634289" cy="310433"/>
              <a:chOff x="4052704" y="4374843"/>
              <a:chExt cx="1944699" cy="229153"/>
            </a:xfrm>
          </p:grpSpPr>
          <p:sp>
            <p:nvSpPr>
              <p:cNvPr id="148" name="Google Shape;148;p15"/>
              <p:cNvSpPr/>
              <p:nvPr/>
            </p:nvSpPr>
            <p:spPr>
              <a:xfrm>
                <a:off x="4052704" y="4374843"/>
                <a:ext cx="1944699" cy="229153"/>
              </a:xfrm>
              <a:custGeom>
                <a:avLst/>
                <a:gdLst/>
                <a:ahLst/>
                <a:cxnLst/>
                <a:rect l="l" t="t" r="r" b="b"/>
                <a:pathLst>
                  <a:path w="27912" h="3289" extrusionOk="0">
                    <a:moveTo>
                      <a:pt x="5048" y="0"/>
                    </a:moveTo>
                    <a:cubicBezTo>
                      <a:pt x="4905" y="0"/>
                      <a:pt x="4784" y="33"/>
                      <a:pt x="4685" y="99"/>
                    </a:cubicBezTo>
                    <a:cubicBezTo>
                      <a:pt x="4597" y="143"/>
                      <a:pt x="4520" y="220"/>
                      <a:pt x="4476" y="319"/>
                    </a:cubicBezTo>
                    <a:cubicBezTo>
                      <a:pt x="4421" y="407"/>
                      <a:pt x="4399" y="517"/>
                      <a:pt x="4377" y="638"/>
                    </a:cubicBezTo>
                    <a:cubicBezTo>
                      <a:pt x="4377" y="737"/>
                      <a:pt x="4377" y="836"/>
                      <a:pt x="4388" y="957"/>
                    </a:cubicBezTo>
                    <a:cubicBezTo>
                      <a:pt x="4410" y="1067"/>
                      <a:pt x="4432" y="1177"/>
                      <a:pt x="4476" y="1287"/>
                    </a:cubicBezTo>
                    <a:cubicBezTo>
                      <a:pt x="4509" y="1397"/>
                      <a:pt x="4553" y="1496"/>
                      <a:pt x="4608" y="1584"/>
                    </a:cubicBezTo>
                    <a:lnTo>
                      <a:pt x="4575" y="1562"/>
                    </a:lnTo>
                    <a:lnTo>
                      <a:pt x="4564" y="1551"/>
                    </a:lnTo>
                    <a:cubicBezTo>
                      <a:pt x="4432" y="1452"/>
                      <a:pt x="4301" y="1375"/>
                      <a:pt x="4169" y="1298"/>
                    </a:cubicBezTo>
                    <a:cubicBezTo>
                      <a:pt x="4015" y="1210"/>
                      <a:pt x="3872" y="1144"/>
                      <a:pt x="3729" y="1100"/>
                    </a:cubicBezTo>
                    <a:cubicBezTo>
                      <a:pt x="3663" y="1078"/>
                      <a:pt x="3586" y="1056"/>
                      <a:pt x="3520" y="1056"/>
                    </a:cubicBezTo>
                    <a:cubicBezTo>
                      <a:pt x="3465" y="1045"/>
                      <a:pt x="3421" y="1045"/>
                      <a:pt x="3388" y="1045"/>
                    </a:cubicBezTo>
                    <a:lnTo>
                      <a:pt x="3311" y="1045"/>
                    </a:lnTo>
                    <a:cubicBezTo>
                      <a:pt x="3267" y="1056"/>
                      <a:pt x="3234" y="1056"/>
                      <a:pt x="3212" y="1067"/>
                    </a:cubicBezTo>
                    <a:cubicBezTo>
                      <a:pt x="3179" y="1067"/>
                      <a:pt x="3146" y="1078"/>
                      <a:pt x="3113" y="1100"/>
                    </a:cubicBezTo>
                    <a:cubicBezTo>
                      <a:pt x="3047" y="1133"/>
                      <a:pt x="2992" y="1166"/>
                      <a:pt x="2937" y="1232"/>
                    </a:cubicBezTo>
                    <a:cubicBezTo>
                      <a:pt x="2882" y="1287"/>
                      <a:pt x="2849" y="1353"/>
                      <a:pt x="2827" y="1419"/>
                    </a:cubicBezTo>
                    <a:cubicBezTo>
                      <a:pt x="2805" y="1474"/>
                      <a:pt x="2794" y="1551"/>
                      <a:pt x="2805" y="1617"/>
                    </a:cubicBezTo>
                    <a:cubicBezTo>
                      <a:pt x="2827" y="1738"/>
                      <a:pt x="2882" y="1859"/>
                      <a:pt x="2992" y="1980"/>
                    </a:cubicBezTo>
                    <a:cubicBezTo>
                      <a:pt x="3003" y="2002"/>
                      <a:pt x="3014" y="2013"/>
                      <a:pt x="3036" y="2024"/>
                    </a:cubicBezTo>
                    <a:cubicBezTo>
                      <a:pt x="1056" y="2167"/>
                      <a:pt x="1" y="2332"/>
                      <a:pt x="1" y="2508"/>
                    </a:cubicBezTo>
                    <a:cubicBezTo>
                      <a:pt x="1" y="2936"/>
                      <a:pt x="6258" y="3288"/>
                      <a:pt x="13956" y="3288"/>
                    </a:cubicBezTo>
                    <a:cubicBezTo>
                      <a:pt x="21654" y="3288"/>
                      <a:pt x="27911" y="2936"/>
                      <a:pt x="27911" y="2508"/>
                    </a:cubicBezTo>
                    <a:cubicBezTo>
                      <a:pt x="27911" y="2310"/>
                      <a:pt x="26636" y="2123"/>
                      <a:pt x="24304" y="1980"/>
                    </a:cubicBezTo>
                    <a:cubicBezTo>
                      <a:pt x="24304" y="1859"/>
                      <a:pt x="24260" y="1749"/>
                      <a:pt x="24194" y="1650"/>
                    </a:cubicBezTo>
                    <a:cubicBezTo>
                      <a:pt x="24117" y="1540"/>
                      <a:pt x="24018" y="1463"/>
                      <a:pt x="23886" y="1397"/>
                    </a:cubicBezTo>
                    <a:cubicBezTo>
                      <a:pt x="23765" y="1331"/>
                      <a:pt x="23623" y="1287"/>
                      <a:pt x="23469" y="1265"/>
                    </a:cubicBezTo>
                    <a:cubicBezTo>
                      <a:pt x="23370" y="1254"/>
                      <a:pt x="23271" y="1243"/>
                      <a:pt x="23172" y="1243"/>
                    </a:cubicBezTo>
                    <a:cubicBezTo>
                      <a:pt x="23040" y="1243"/>
                      <a:pt x="22908" y="1254"/>
                      <a:pt x="22787" y="1276"/>
                    </a:cubicBezTo>
                    <a:cubicBezTo>
                      <a:pt x="22677" y="1298"/>
                      <a:pt x="22567" y="1331"/>
                      <a:pt x="22468" y="1364"/>
                    </a:cubicBezTo>
                    <a:lnTo>
                      <a:pt x="22457" y="1375"/>
                    </a:lnTo>
                    <a:lnTo>
                      <a:pt x="22446" y="1375"/>
                    </a:lnTo>
                    <a:cubicBezTo>
                      <a:pt x="22512" y="1287"/>
                      <a:pt x="22556" y="1177"/>
                      <a:pt x="22567" y="1078"/>
                    </a:cubicBezTo>
                    <a:cubicBezTo>
                      <a:pt x="22578" y="990"/>
                      <a:pt x="22578" y="902"/>
                      <a:pt x="22556" y="814"/>
                    </a:cubicBezTo>
                    <a:cubicBezTo>
                      <a:pt x="22545" y="737"/>
                      <a:pt x="22512" y="660"/>
                      <a:pt x="22457" y="594"/>
                    </a:cubicBezTo>
                    <a:cubicBezTo>
                      <a:pt x="22325" y="418"/>
                      <a:pt x="22138" y="341"/>
                      <a:pt x="21995" y="297"/>
                    </a:cubicBezTo>
                    <a:cubicBezTo>
                      <a:pt x="21918" y="286"/>
                      <a:pt x="21830" y="275"/>
                      <a:pt x="21731" y="275"/>
                    </a:cubicBezTo>
                    <a:lnTo>
                      <a:pt x="21665" y="275"/>
                    </a:lnTo>
                    <a:cubicBezTo>
                      <a:pt x="21555" y="275"/>
                      <a:pt x="21434" y="297"/>
                      <a:pt x="21324" y="319"/>
                    </a:cubicBezTo>
                    <a:cubicBezTo>
                      <a:pt x="21181" y="363"/>
                      <a:pt x="21038" y="418"/>
                      <a:pt x="20906" y="506"/>
                    </a:cubicBezTo>
                    <a:cubicBezTo>
                      <a:pt x="20785" y="572"/>
                      <a:pt x="20664" y="671"/>
                      <a:pt x="20554" y="781"/>
                    </a:cubicBezTo>
                    <a:cubicBezTo>
                      <a:pt x="20455" y="880"/>
                      <a:pt x="20367" y="1012"/>
                      <a:pt x="20279" y="1144"/>
                    </a:cubicBezTo>
                    <a:cubicBezTo>
                      <a:pt x="20224" y="1232"/>
                      <a:pt x="20169" y="1331"/>
                      <a:pt x="20114" y="1430"/>
                    </a:cubicBezTo>
                    <a:cubicBezTo>
                      <a:pt x="20070" y="1320"/>
                      <a:pt x="20015" y="1221"/>
                      <a:pt x="19927" y="1144"/>
                    </a:cubicBezTo>
                    <a:cubicBezTo>
                      <a:pt x="19872" y="1100"/>
                      <a:pt x="19817" y="1067"/>
                      <a:pt x="19741" y="1045"/>
                    </a:cubicBezTo>
                    <a:cubicBezTo>
                      <a:pt x="19686" y="1012"/>
                      <a:pt x="19620" y="1001"/>
                      <a:pt x="19543" y="1001"/>
                    </a:cubicBezTo>
                    <a:lnTo>
                      <a:pt x="19532" y="1001"/>
                    </a:lnTo>
                    <a:cubicBezTo>
                      <a:pt x="19466" y="1001"/>
                      <a:pt x="19400" y="1012"/>
                      <a:pt x="19334" y="1034"/>
                    </a:cubicBezTo>
                    <a:cubicBezTo>
                      <a:pt x="19268" y="1056"/>
                      <a:pt x="19202" y="1089"/>
                      <a:pt x="19136" y="1133"/>
                    </a:cubicBezTo>
                    <a:cubicBezTo>
                      <a:pt x="19037" y="1199"/>
                      <a:pt x="18938" y="1298"/>
                      <a:pt x="18872" y="1419"/>
                    </a:cubicBezTo>
                    <a:cubicBezTo>
                      <a:pt x="18839" y="1364"/>
                      <a:pt x="18795" y="1309"/>
                      <a:pt x="18751" y="1265"/>
                    </a:cubicBezTo>
                    <a:cubicBezTo>
                      <a:pt x="18696" y="1199"/>
                      <a:pt x="18619" y="1144"/>
                      <a:pt x="18542" y="1089"/>
                    </a:cubicBezTo>
                    <a:cubicBezTo>
                      <a:pt x="18421" y="1012"/>
                      <a:pt x="18267" y="979"/>
                      <a:pt x="18124" y="979"/>
                    </a:cubicBezTo>
                    <a:lnTo>
                      <a:pt x="18069" y="979"/>
                    </a:lnTo>
                    <a:cubicBezTo>
                      <a:pt x="17904" y="990"/>
                      <a:pt x="17750" y="1045"/>
                      <a:pt x="17607" y="1144"/>
                    </a:cubicBezTo>
                    <a:cubicBezTo>
                      <a:pt x="17464" y="1243"/>
                      <a:pt x="17343" y="1386"/>
                      <a:pt x="17266" y="1551"/>
                    </a:cubicBezTo>
                    <a:cubicBezTo>
                      <a:pt x="17244" y="1584"/>
                      <a:pt x="17244" y="1606"/>
                      <a:pt x="17222" y="1628"/>
                    </a:cubicBezTo>
                    <a:cubicBezTo>
                      <a:pt x="17211" y="1540"/>
                      <a:pt x="17189" y="1452"/>
                      <a:pt x="17156" y="1364"/>
                    </a:cubicBezTo>
                    <a:cubicBezTo>
                      <a:pt x="17123" y="1265"/>
                      <a:pt x="17068" y="1177"/>
                      <a:pt x="17024" y="1100"/>
                    </a:cubicBezTo>
                    <a:cubicBezTo>
                      <a:pt x="16969" y="1012"/>
                      <a:pt x="16903" y="946"/>
                      <a:pt x="16826" y="902"/>
                    </a:cubicBezTo>
                    <a:cubicBezTo>
                      <a:pt x="16749" y="847"/>
                      <a:pt x="16650" y="825"/>
                      <a:pt x="16551" y="814"/>
                    </a:cubicBezTo>
                    <a:cubicBezTo>
                      <a:pt x="16496" y="814"/>
                      <a:pt x="16452" y="825"/>
                      <a:pt x="16397" y="836"/>
                    </a:cubicBezTo>
                    <a:cubicBezTo>
                      <a:pt x="16353" y="858"/>
                      <a:pt x="16298" y="880"/>
                      <a:pt x="16254" y="913"/>
                    </a:cubicBezTo>
                    <a:cubicBezTo>
                      <a:pt x="16089" y="1023"/>
                      <a:pt x="15979" y="1221"/>
                      <a:pt x="15979" y="1419"/>
                    </a:cubicBezTo>
                    <a:cubicBezTo>
                      <a:pt x="15859" y="1331"/>
                      <a:pt x="15749" y="1298"/>
                      <a:pt x="15628" y="1298"/>
                    </a:cubicBezTo>
                    <a:cubicBezTo>
                      <a:pt x="15573" y="1298"/>
                      <a:pt x="15507" y="1309"/>
                      <a:pt x="15452" y="1342"/>
                    </a:cubicBezTo>
                    <a:cubicBezTo>
                      <a:pt x="15408" y="1375"/>
                      <a:pt x="15364" y="1408"/>
                      <a:pt x="15331" y="1463"/>
                    </a:cubicBezTo>
                    <a:cubicBezTo>
                      <a:pt x="15298" y="1507"/>
                      <a:pt x="15276" y="1562"/>
                      <a:pt x="15265" y="1617"/>
                    </a:cubicBezTo>
                    <a:cubicBezTo>
                      <a:pt x="15265" y="1661"/>
                      <a:pt x="15254" y="1694"/>
                      <a:pt x="15254" y="1727"/>
                    </a:cubicBezTo>
                    <a:lnTo>
                      <a:pt x="14407" y="1727"/>
                    </a:lnTo>
                    <a:cubicBezTo>
                      <a:pt x="14396" y="1628"/>
                      <a:pt x="14385" y="1529"/>
                      <a:pt x="14363" y="1419"/>
                    </a:cubicBezTo>
                    <a:cubicBezTo>
                      <a:pt x="14297" y="1089"/>
                      <a:pt x="14154" y="803"/>
                      <a:pt x="13945" y="594"/>
                    </a:cubicBezTo>
                    <a:cubicBezTo>
                      <a:pt x="13835" y="484"/>
                      <a:pt x="13703" y="396"/>
                      <a:pt x="13560" y="330"/>
                    </a:cubicBezTo>
                    <a:cubicBezTo>
                      <a:pt x="13406" y="264"/>
                      <a:pt x="13230" y="231"/>
                      <a:pt x="13054" y="231"/>
                    </a:cubicBezTo>
                    <a:lnTo>
                      <a:pt x="13021" y="231"/>
                    </a:lnTo>
                    <a:cubicBezTo>
                      <a:pt x="12933" y="231"/>
                      <a:pt x="12834" y="242"/>
                      <a:pt x="12746" y="264"/>
                    </a:cubicBezTo>
                    <a:cubicBezTo>
                      <a:pt x="12658" y="286"/>
                      <a:pt x="12581" y="319"/>
                      <a:pt x="12493" y="363"/>
                    </a:cubicBezTo>
                    <a:cubicBezTo>
                      <a:pt x="12339" y="429"/>
                      <a:pt x="12185" y="528"/>
                      <a:pt x="12042" y="671"/>
                    </a:cubicBezTo>
                    <a:cubicBezTo>
                      <a:pt x="11944" y="759"/>
                      <a:pt x="11856" y="869"/>
                      <a:pt x="11757" y="990"/>
                    </a:cubicBezTo>
                    <a:cubicBezTo>
                      <a:pt x="11691" y="1067"/>
                      <a:pt x="11636" y="1155"/>
                      <a:pt x="11570" y="1254"/>
                    </a:cubicBezTo>
                    <a:cubicBezTo>
                      <a:pt x="11537" y="1199"/>
                      <a:pt x="11493" y="1144"/>
                      <a:pt x="11438" y="1111"/>
                    </a:cubicBezTo>
                    <a:cubicBezTo>
                      <a:pt x="11372" y="1067"/>
                      <a:pt x="11295" y="1045"/>
                      <a:pt x="11218" y="1045"/>
                    </a:cubicBezTo>
                    <a:cubicBezTo>
                      <a:pt x="11196" y="1045"/>
                      <a:pt x="11185" y="1045"/>
                      <a:pt x="11174" y="1056"/>
                    </a:cubicBezTo>
                    <a:cubicBezTo>
                      <a:pt x="11119" y="1056"/>
                      <a:pt x="11086" y="1067"/>
                      <a:pt x="11042" y="1089"/>
                    </a:cubicBezTo>
                    <a:cubicBezTo>
                      <a:pt x="10998" y="1100"/>
                      <a:pt x="10965" y="1133"/>
                      <a:pt x="10921" y="1166"/>
                    </a:cubicBezTo>
                    <a:cubicBezTo>
                      <a:pt x="10888" y="1188"/>
                      <a:pt x="10866" y="1232"/>
                      <a:pt x="10833" y="1276"/>
                    </a:cubicBezTo>
                    <a:cubicBezTo>
                      <a:pt x="10811" y="1188"/>
                      <a:pt x="10778" y="1122"/>
                      <a:pt x="10734" y="1056"/>
                    </a:cubicBezTo>
                    <a:cubicBezTo>
                      <a:pt x="10701" y="1012"/>
                      <a:pt x="10657" y="968"/>
                      <a:pt x="10613" y="935"/>
                    </a:cubicBezTo>
                    <a:cubicBezTo>
                      <a:pt x="10591" y="924"/>
                      <a:pt x="10569" y="902"/>
                      <a:pt x="10547" y="891"/>
                    </a:cubicBezTo>
                    <a:cubicBezTo>
                      <a:pt x="10514" y="880"/>
                      <a:pt x="10492" y="858"/>
                      <a:pt x="10470" y="858"/>
                    </a:cubicBezTo>
                    <a:cubicBezTo>
                      <a:pt x="10393" y="825"/>
                      <a:pt x="10316" y="814"/>
                      <a:pt x="10228" y="814"/>
                    </a:cubicBezTo>
                    <a:lnTo>
                      <a:pt x="10162" y="814"/>
                    </a:lnTo>
                    <a:cubicBezTo>
                      <a:pt x="10052" y="825"/>
                      <a:pt x="9931" y="858"/>
                      <a:pt x="9810" y="902"/>
                    </a:cubicBezTo>
                    <a:cubicBezTo>
                      <a:pt x="9711" y="957"/>
                      <a:pt x="9601" y="1012"/>
                      <a:pt x="9491" y="1100"/>
                    </a:cubicBezTo>
                    <a:cubicBezTo>
                      <a:pt x="9392" y="1177"/>
                      <a:pt x="9293" y="1265"/>
                      <a:pt x="9205" y="1364"/>
                    </a:cubicBezTo>
                    <a:cubicBezTo>
                      <a:pt x="9117" y="1474"/>
                      <a:pt x="9051" y="1584"/>
                      <a:pt x="8996" y="1694"/>
                    </a:cubicBezTo>
                    <a:cubicBezTo>
                      <a:pt x="8985" y="1716"/>
                      <a:pt x="8974" y="1749"/>
                      <a:pt x="8952" y="1782"/>
                    </a:cubicBezTo>
                    <a:lnTo>
                      <a:pt x="8677" y="1782"/>
                    </a:lnTo>
                    <a:cubicBezTo>
                      <a:pt x="8644" y="1694"/>
                      <a:pt x="8589" y="1606"/>
                      <a:pt x="8534" y="1518"/>
                    </a:cubicBezTo>
                    <a:cubicBezTo>
                      <a:pt x="8369" y="1287"/>
                      <a:pt x="8161" y="1111"/>
                      <a:pt x="7919" y="1012"/>
                    </a:cubicBezTo>
                    <a:cubicBezTo>
                      <a:pt x="7853" y="979"/>
                      <a:pt x="7787" y="957"/>
                      <a:pt x="7732" y="946"/>
                    </a:cubicBezTo>
                    <a:cubicBezTo>
                      <a:pt x="7666" y="924"/>
                      <a:pt x="7600" y="913"/>
                      <a:pt x="7534" y="902"/>
                    </a:cubicBezTo>
                    <a:lnTo>
                      <a:pt x="7402" y="902"/>
                    </a:lnTo>
                    <a:cubicBezTo>
                      <a:pt x="7314" y="902"/>
                      <a:pt x="7237" y="913"/>
                      <a:pt x="7149" y="924"/>
                    </a:cubicBezTo>
                    <a:cubicBezTo>
                      <a:pt x="7028" y="957"/>
                      <a:pt x="6907" y="1012"/>
                      <a:pt x="6797" y="1078"/>
                    </a:cubicBezTo>
                    <a:cubicBezTo>
                      <a:pt x="6676" y="1155"/>
                      <a:pt x="6577" y="1254"/>
                      <a:pt x="6478" y="1375"/>
                    </a:cubicBezTo>
                    <a:cubicBezTo>
                      <a:pt x="6456" y="1408"/>
                      <a:pt x="6434" y="1441"/>
                      <a:pt x="6412" y="1474"/>
                    </a:cubicBezTo>
                    <a:cubicBezTo>
                      <a:pt x="6335" y="1177"/>
                      <a:pt x="6247" y="935"/>
                      <a:pt x="6148" y="737"/>
                    </a:cubicBezTo>
                    <a:cubicBezTo>
                      <a:pt x="6071" y="583"/>
                      <a:pt x="5983" y="451"/>
                      <a:pt x="5884" y="341"/>
                    </a:cubicBezTo>
                    <a:cubicBezTo>
                      <a:pt x="5774" y="231"/>
                      <a:pt x="5642" y="143"/>
                      <a:pt x="5510" y="77"/>
                    </a:cubicBezTo>
                    <a:cubicBezTo>
                      <a:pt x="5433" y="44"/>
                      <a:pt x="5356" y="22"/>
                      <a:pt x="5279" y="11"/>
                    </a:cubicBezTo>
                    <a:cubicBezTo>
                      <a:pt x="5202" y="0"/>
                      <a:pt x="5136" y="0"/>
                      <a:pt x="50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15"/>
              <p:cNvSpPr/>
              <p:nvPr/>
            </p:nvSpPr>
            <p:spPr>
              <a:xfrm>
                <a:off x="4345401" y="4462143"/>
                <a:ext cx="207694" cy="87439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1255" extrusionOk="0">
                    <a:moveTo>
                      <a:pt x="1265" y="1"/>
                    </a:moveTo>
                    <a:cubicBezTo>
                      <a:pt x="1221" y="1"/>
                      <a:pt x="1177" y="12"/>
                      <a:pt x="1133" y="23"/>
                    </a:cubicBezTo>
                    <a:lnTo>
                      <a:pt x="1133" y="12"/>
                    </a:lnTo>
                    <a:cubicBezTo>
                      <a:pt x="1045" y="45"/>
                      <a:pt x="957" y="111"/>
                      <a:pt x="913" y="199"/>
                    </a:cubicBezTo>
                    <a:cubicBezTo>
                      <a:pt x="869" y="287"/>
                      <a:pt x="858" y="386"/>
                      <a:pt x="869" y="496"/>
                    </a:cubicBezTo>
                    <a:cubicBezTo>
                      <a:pt x="869" y="595"/>
                      <a:pt x="891" y="705"/>
                      <a:pt x="902" y="804"/>
                    </a:cubicBezTo>
                    <a:cubicBezTo>
                      <a:pt x="913" y="859"/>
                      <a:pt x="924" y="903"/>
                      <a:pt x="935" y="947"/>
                    </a:cubicBezTo>
                    <a:cubicBezTo>
                      <a:pt x="946" y="958"/>
                      <a:pt x="946" y="969"/>
                      <a:pt x="946" y="980"/>
                    </a:cubicBezTo>
                    <a:cubicBezTo>
                      <a:pt x="847" y="925"/>
                      <a:pt x="759" y="859"/>
                      <a:pt x="649" y="815"/>
                    </a:cubicBezTo>
                    <a:cubicBezTo>
                      <a:pt x="583" y="793"/>
                      <a:pt x="528" y="771"/>
                      <a:pt x="451" y="760"/>
                    </a:cubicBezTo>
                    <a:cubicBezTo>
                      <a:pt x="424" y="754"/>
                      <a:pt x="394" y="751"/>
                      <a:pt x="363" y="751"/>
                    </a:cubicBezTo>
                    <a:cubicBezTo>
                      <a:pt x="333" y="751"/>
                      <a:pt x="303" y="754"/>
                      <a:pt x="275" y="760"/>
                    </a:cubicBezTo>
                    <a:cubicBezTo>
                      <a:pt x="220" y="771"/>
                      <a:pt x="176" y="793"/>
                      <a:pt x="121" y="815"/>
                    </a:cubicBezTo>
                    <a:cubicBezTo>
                      <a:pt x="89" y="837"/>
                      <a:pt x="45" y="870"/>
                      <a:pt x="23" y="903"/>
                    </a:cubicBezTo>
                    <a:cubicBezTo>
                      <a:pt x="1" y="936"/>
                      <a:pt x="1" y="980"/>
                      <a:pt x="1" y="1024"/>
                    </a:cubicBezTo>
                    <a:cubicBezTo>
                      <a:pt x="12" y="1046"/>
                      <a:pt x="23" y="1068"/>
                      <a:pt x="45" y="1090"/>
                    </a:cubicBezTo>
                    <a:cubicBezTo>
                      <a:pt x="67" y="1123"/>
                      <a:pt x="89" y="1145"/>
                      <a:pt x="121" y="1167"/>
                    </a:cubicBezTo>
                    <a:cubicBezTo>
                      <a:pt x="127" y="1172"/>
                      <a:pt x="132" y="1175"/>
                      <a:pt x="138" y="1175"/>
                    </a:cubicBezTo>
                    <a:cubicBezTo>
                      <a:pt x="143" y="1175"/>
                      <a:pt x="149" y="1172"/>
                      <a:pt x="154" y="1167"/>
                    </a:cubicBezTo>
                    <a:cubicBezTo>
                      <a:pt x="154" y="1156"/>
                      <a:pt x="165" y="1145"/>
                      <a:pt x="154" y="1134"/>
                    </a:cubicBezTo>
                    <a:cubicBezTo>
                      <a:pt x="121" y="1123"/>
                      <a:pt x="100" y="1101"/>
                      <a:pt x="89" y="1068"/>
                    </a:cubicBezTo>
                    <a:cubicBezTo>
                      <a:pt x="78" y="1057"/>
                      <a:pt x="67" y="1046"/>
                      <a:pt x="56" y="1024"/>
                    </a:cubicBezTo>
                    <a:cubicBezTo>
                      <a:pt x="56" y="1024"/>
                      <a:pt x="56" y="1035"/>
                      <a:pt x="56" y="1035"/>
                    </a:cubicBezTo>
                    <a:cubicBezTo>
                      <a:pt x="56" y="1024"/>
                      <a:pt x="56" y="1013"/>
                      <a:pt x="45" y="1002"/>
                    </a:cubicBezTo>
                    <a:lnTo>
                      <a:pt x="45" y="969"/>
                    </a:lnTo>
                    <a:cubicBezTo>
                      <a:pt x="45" y="969"/>
                      <a:pt x="56" y="958"/>
                      <a:pt x="56" y="947"/>
                    </a:cubicBezTo>
                    <a:cubicBezTo>
                      <a:pt x="56" y="936"/>
                      <a:pt x="67" y="925"/>
                      <a:pt x="67" y="925"/>
                    </a:cubicBezTo>
                    <a:cubicBezTo>
                      <a:pt x="78" y="903"/>
                      <a:pt x="89" y="903"/>
                      <a:pt x="100" y="892"/>
                    </a:cubicBezTo>
                    <a:cubicBezTo>
                      <a:pt x="121" y="870"/>
                      <a:pt x="154" y="859"/>
                      <a:pt x="176" y="848"/>
                    </a:cubicBezTo>
                    <a:cubicBezTo>
                      <a:pt x="220" y="826"/>
                      <a:pt x="264" y="815"/>
                      <a:pt x="308" y="804"/>
                    </a:cubicBezTo>
                    <a:lnTo>
                      <a:pt x="429" y="804"/>
                    </a:lnTo>
                    <a:cubicBezTo>
                      <a:pt x="495" y="815"/>
                      <a:pt x="550" y="837"/>
                      <a:pt x="594" y="859"/>
                    </a:cubicBezTo>
                    <a:cubicBezTo>
                      <a:pt x="737" y="914"/>
                      <a:pt x="858" y="1002"/>
                      <a:pt x="990" y="1101"/>
                    </a:cubicBezTo>
                    <a:cubicBezTo>
                      <a:pt x="994" y="1103"/>
                      <a:pt x="999" y="1104"/>
                      <a:pt x="1004" y="1104"/>
                    </a:cubicBezTo>
                    <a:cubicBezTo>
                      <a:pt x="1027" y="1104"/>
                      <a:pt x="1054" y="1086"/>
                      <a:pt x="1045" y="1068"/>
                    </a:cubicBezTo>
                    <a:cubicBezTo>
                      <a:pt x="1034" y="936"/>
                      <a:pt x="1001" y="815"/>
                      <a:pt x="990" y="694"/>
                    </a:cubicBezTo>
                    <a:cubicBezTo>
                      <a:pt x="979" y="595"/>
                      <a:pt x="968" y="496"/>
                      <a:pt x="979" y="397"/>
                    </a:cubicBezTo>
                    <a:cubicBezTo>
                      <a:pt x="979" y="353"/>
                      <a:pt x="990" y="320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01" y="287"/>
                    </a:cubicBezTo>
                    <a:cubicBezTo>
                      <a:pt x="1001" y="276"/>
                      <a:pt x="1012" y="276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12" y="276"/>
                    </a:cubicBezTo>
                    <a:cubicBezTo>
                      <a:pt x="1023" y="265"/>
                      <a:pt x="1034" y="243"/>
                      <a:pt x="1045" y="221"/>
                    </a:cubicBezTo>
                    <a:cubicBezTo>
                      <a:pt x="1056" y="210"/>
                      <a:pt x="1067" y="199"/>
                      <a:pt x="1078" y="188"/>
                    </a:cubicBezTo>
                    <a:cubicBezTo>
                      <a:pt x="1100" y="177"/>
                      <a:pt x="1111" y="166"/>
                      <a:pt x="1133" y="155"/>
                    </a:cubicBezTo>
                    <a:cubicBezTo>
                      <a:pt x="1155" y="144"/>
                      <a:pt x="1188" y="133"/>
                      <a:pt x="1210" y="133"/>
                    </a:cubicBezTo>
                    <a:lnTo>
                      <a:pt x="1287" y="133"/>
                    </a:lnTo>
                    <a:cubicBezTo>
                      <a:pt x="1309" y="133"/>
                      <a:pt x="1320" y="144"/>
                      <a:pt x="1342" y="144"/>
                    </a:cubicBezTo>
                    <a:cubicBezTo>
                      <a:pt x="1375" y="166"/>
                      <a:pt x="1397" y="177"/>
                      <a:pt x="1419" y="188"/>
                    </a:cubicBezTo>
                    <a:cubicBezTo>
                      <a:pt x="1452" y="221"/>
                      <a:pt x="1485" y="254"/>
                      <a:pt x="1507" y="287"/>
                    </a:cubicBezTo>
                    <a:cubicBezTo>
                      <a:pt x="1562" y="364"/>
                      <a:pt x="1606" y="452"/>
                      <a:pt x="1650" y="540"/>
                    </a:cubicBezTo>
                    <a:lnTo>
                      <a:pt x="1650" y="529"/>
                    </a:lnTo>
                    <a:cubicBezTo>
                      <a:pt x="1694" y="650"/>
                      <a:pt x="1727" y="760"/>
                      <a:pt x="1760" y="881"/>
                    </a:cubicBezTo>
                    <a:cubicBezTo>
                      <a:pt x="1782" y="991"/>
                      <a:pt x="1804" y="1090"/>
                      <a:pt x="1826" y="1189"/>
                    </a:cubicBezTo>
                    <a:cubicBezTo>
                      <a:pt x="1837" y="1222"/>
                      <a:pt x="1859" y="1244"/>
                      <a:pt x="1881" y="1255"/>
                    </a:cubicBezTo>
                    <a:lnTo>
                      <a:pt x="1925" y="1255"/>
                    </a:lnTo>
                    <a:cubicBezTo>
                      <a:pt x="1947" y="1244"/>
                      <a:pt x="1958" y="1233"/>
                      <a:pt x="1969" y="1211"/>
                    </a:cubicBezTo>
                    <a:cubicBezTo>
                      <a:pt x="1991" y="1189"/>
                      <a:pt x="2002" y="1167"/>
                      <a:pt x="2024" y="1145"/>
                    </a:cubicBezTo>
                    <a:cubicBezTo>
                      <a:pt x="2090" y="1068"/>
                      <a:pt x="2156" y="991"/>
                      <a:pt x="2233" y="936"/>
                    </a:cubicBezTo>
                    <a:cubicBezTo>
                      <a:pt x="2277" y="903"/>
                      <a:pt x="2321" y="870"/>
                      <a:pt x="2376" y="848"/>
                    </a:cubicBezTo>
                    <a:cubicBezTo>
                      <a:pt x="2409" y="837"/>
                      <a:pt x="2453" y="815"/>
                      <a:pt x="2497" y="815"/>
                    </a:cubicBezTo>
                    <a:cubicBezTo>
                      <a:pt x="2513" y="809"/>
                      <a:pt x="2530" y="806"/>
                      <a:pt x="2548" y="806"/>
                    </a:cubicBezTo>
                    <a:cubicBezTo>
                      <a:pt x="2566" y="806"/>
                      <a:pt x="2585" y="809"/>
                      <a:pt x="2607" y="815"/>
                    </a:cubicBezTo>
                    <a:cubicBezTo>
                      <a:pt x="2640" y="815"/>
                      <a:pt x="2684" y="837"/>
                      <a:pt x="2728" y="848"/>
                    </a:cubicBezTo>
                    <a:cubicBezTo>
                      <a:pt x="2772" y="870"/>
                      <a:pt x="2805" y="892"/>
                      <a:pt x="2849" y="914"/>
                    </a:cubicBezTo>
                    <a:cubicBezTo>
                      <a:pt x="2864" y="924"/>
                      <a:pt x="2881" y="929"/>
                      <a:pt x="2898" y="929"/>
                    </a:cubicBezTo>
                    <a:cubicBezTo>
                      <a:pt x="2919" y="929"/>
                      <a:pt x="2941" y="921"/>
                      <a:pt x="2959" y="903"/>
                    </a:cubicBezTo>
                    <a:cubicBezTo>
                      <a:pt x="2970" y="892"/>
                      <a:pt x="2981" y="859"/>
                      <a:pt x="2981" y="837"/>
                    </a:cubicBezTo>
                    <a:cubicBezTo>
                      <a:pt x="2981" y="826"/>
                      <a:pt x="2970" y="793"/>
                      <a:pt x="2959" y="782"/>
                    </a:cubicBezTo>
                    <a:cubicBezTo>
                      <a:pt x="2904" y="738"/>
                      <a:pt x="2860" y="705"/>
                      <a:pt x="2805" y="683"/>
                    </a:cubicBezTo>
                    <a:cubicBezTo>
                      <a:pt x="2750" y="661"/>
                      <a:pt x="2695" y="639"/>
                      <a:pt x="2640" y="639"/>
                    </a:cubicBezTo>
                    <a:cubicBezTo>
                      <a:pt x="2607" y="628"/>
                      <a:pt x="2585" y="628"/>
                      <a:pt x="2552" y="628"/>
                    </a:cubicBezTo>
                    <a:cubicBezTo>
                      <a:pt x="2519" y="628"/>
                      <a:pt x="2497" y="628"/>
                      <a:pt x="2464" y="639"/>
                    </a:cubicBezTo>
                    <a:cubicBezTo>
                      <a:pt x="2409" y="639"/>
                      <a:pt x="2354" y="661"/>
                      <a:pt x="2310" y="683"/>
                    </a:cubicBezTo>
                    <a:cubicBezTo>
                      <a:pt x="2211" y="727"/>
                      <a:pt x="2123" y="793"/>
                      <a:pt x="2046" y="870"/>
                    </a:cubicBezTo>
                    <a:cubicBezTo>
                      <a:pt x="2013" y="903"/>
                      <a:pt x="1969" y="936"/>
                      <a:pt x="1936" y="980"/>
                    </a:cubicBezTo>
                    <a:cubicBezTo>
                      <a:pt x="1925" y="925"/>
                      <a:pt x="1914" y="870"/>
                      <a:pt x="1903" y="815"/>
                    </a:cubicBezTo>
                    <a:cubicBezTo>
                      <a:pt x="1859" y="672"/>
                      <a:pt x="1804" y="529"/>
                      <a:pt x="1749" y="397"/>
                    </a:cubicBezTo>
                    <a:cubicBezTo>
                      <a:pt x="1716" y="342"/>
                      <a:pt x="1683" y="276"/>
                      <a:pt x="1639" y="232"/>
                    </a:cubicBezTo>
                    <a:cubicBezTo>
                      <a:pt x="1617" y="199"/>
                      <a:pt x="1595" y="177"/>
                      <a:pt x="1573" y="144"/>
                    </a:cubicBezTo>
                    <a:cubicBezTo>
                      <a:pt x="1551" y="122"/>
                      <a:pt x="1529" y="100"/>
                      <a:pt x="1496" y="78"/>
                    </a:cubicBezTo>
                    <a:cubicBezTo>
                      <a:pt x="1452" y="45"/>
                      <a:pt x="1397" y="23"/>
                      <a:pt x="1342" y="12"/>
                    </a:cubicBezTo>
                    <a:cubicBezTo>
                      <a:pt x="1309" y="1"/>
                      <a:pt x="1287" y="1"/>
                      <a:pt x="12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15"/>
              <p:cNvSpPr/>
              <p:nvPr/>
            </p:nvSpPr>
            <p:spPr>
              <a:xfrm>
                <a:off x="4879447" y="4440684"/>
                <a:ext cx="161710" cy="117328"/>
              </a:xfrm>
              <a:custGeom>
                <a:avLst/>
                <a:gdLst/>
                <a:ahLst/>
                <a:cxnLst/>
                <a:rect l="l" t="t" r="r" b="b"/>
                <a:pathLst>
                  <a:path w="2321" h="1684" extrusionOk="0">
                    <a:moveTo>
                      <a:pt x="1301" y="1228"/>
                    </a:moveTo>
                    <a:cubicBezTo>
                      <a:pt x="1292" y="1230"/>
                      <a:pt x="1284" y="1231"/>
                      <a:pt x="1276" y="1233"/>
                    </a:cubicBezTo>
                    <a:cubicBezTo>
                      <a:pt x="1284" y="1233"/>
                      <a:pt x="1292" y="1233"/>
                      <a:pt x="1301" y="1228"/>
                    </a:cubicBezTo>
                    <a:close/>
                    <a:moveTo>
                      <a:pt x="968" y="1"/>
                    </a:moveTo>
                    <a:cubicBezTo>
                      <a:pt x="825" y="1"/>
                      <a:pt x="682" y="56"/>
                      <a:pt x="550" y="133"/>
                    </a:cubicBezTo>
                    <a:lnTo>
                      <a:pt x="561" y="133"/>
                    </a:lnTo>
                    <a:cubicBezTo>
                      <a:pt x="451" y="199"/>
                      <a:pt x="363" y="276"/>
                      <a:pt x="286" y="375"/>
                    </a:cubicBezTo>
                    <a:cubicBezTo>
                      <a:pt x="198" y="485"/>
                      <a:pt x="133" y="606"/>
                      <a:pt x="78" y="738"/>
                    </a:cubicBezTo>
                    <a:cubicBezTo>
                      <a:pt x="45" y="815"/>
                      <a:pt x="23" y="881"/>
                      <a:pt x="1" y="958"/>
                    </a:cubicBezTo>
                    <a:cubicBezTo>
                      <a:pt x="1" y="980"/>
                      <a:pt x="12" y="1002"/>
                      <a:pt x="34" y="1013"/>
                    </a:cubicBezTo>
                    <a:cubicBezTo>
                      <a:pt x="56" y="1013"/>
                      <a:pt x="78" y="1002"/>
                      <a:pt x="78" y="980"/>
                    </a:cubicBezTo>
                    <a:cubicBezTo>
                      <a:pt x="100" y="903"/>
                      <a:pt x="122" y="837"/>
                      <a:pt x="155" y="771"/>
                    </a:cubicBezTo>
                    <a:cubicBezTo>
                      <a:pt x="198" y="661"/>
                      <a:pt x="253" y="562"/>
                      <a:pt x="330" y="474"/>
                    </a:cubicBezTo>
                    <a:lnTo>
                      <a:pt x="330" y="474"/>
                    </a:lnTo>
                    <a:lnTo>
                      <a:pt x="319" y="485"/>
                    </a:lnTo>
                    <a:cubicBezTo>
                      <a:pt x="374" y="408"/>
                      <a:pt x="440" y="331"/>
                      <a:pt x="517" y="276"/>
                    </a:cubicBezTo>
                    <a:cubicBezTo>
                      <a:pt x="572" y="232"/>
                      <a:pt x="638" y="199"/>
                      <a:pt x="704" y="166"/>
                    </a:cubicBezTo>
                    <a:cubicBezTo>
                      <a:pt x="759" y="144"/>
                      <a:pt x="814" y="133"/>
                      <a:pt x="869" y="122"/>
                    </a:cubicBezTo>
                    <a:cubicBezTo>
                      <a:pt x="891" y="116"/>
                      <a:pt x="913" y="114"/>
                      <a:pt x="935" y="114"/>
                    </a:cubicBezTo>
                    <a:cubicBezTo>
                      <a:pt x="957" y="114"/>
                      <a:pt x="979" y="116"/>
                      <a:pt x="1001" y="122"/>
                    </a:cubicBezTo>
                    <a:cubicBezTo>
                      <a:pt x="1034" y="122"/>
                      <a:pt x="1056" y="133"/>
                      <a:pt x="1089" y="144"/>
                    </a:cubicBezTo>
                    <a:cubicBezTo>
                      <a:pt x="1111" y="155"/>
                      <a:pt x="1133" y="166"/>
                      <a:pt x="1155" y="177"/>
                    </a:cubicBezTo>
                    <a:cubicBezTo>
                      <a:pt x="1166" y="188"/>
                      <a:pt x="1188" y="210"/>
                      <a:pt x="1199" y="221"/>
                    </a:cubicBezTo>
                    <a:cubicBezTo>
                      <a:pt x="1210" y="243"/>
                      <a:pt x="1232" y="265"/>
                      <a:pt x="1243" y="287"/>
                    </a:cubicBezTo>
                    <a:cubicBezTo>
                      <a:pt x="1254" y="320"/>
                      <a:pt x="1254" y="353"/>
                      <a:pt x="1265" y="386"/>
                    </a:cubicBezTo>
                    <a:cubicBezTo>
                      <a:pt x="1265" y="430"/>
                      <a:pt x="1265" y="474"/>
                      <a:pt x="1265" y="518"/>
                    </a:cubicBezTo>
                    <a:cubicBezTo>
                      <a:pt x="1254" y="595"/>
                      <a:pt x="1221" y="672"/>
                      <a:pt x="1199" y="749"/>
                    </a:cubicBezTo>
                    <a:cubicBezTo>
                      <a:pt x="1133" y="881"/>
                      <a:pt x="1067" y="1013"/>
                      <a:pt x="979" y="1134"/>
                    </a:cubicBezTo>
                    <a:cubicBezTo>
                      <a:pt x="957" y="1156"/>
                      <a:pt x="957" y="1211"/>
                      <a:pt x="979" y="1233"/>
                    </a:cubicBezTo>
                    <a:cubicBezTo>
                      <a:pt x="990" y="1255"/>
                      <a:pt x="1001" y="1266"/>
                      <a:pt x="1012" y="1277"/>
                    </a:cubicBezTo>
                    <a:cubicBezTo>
                      <a:pt x="1036" y="1284"/>
                      <a:pt x="1059" y="1292"/>
                      <a:pt x="1078" y="1292"/>
                    </a:cubicBezTo>
                    <a:cubicBezTo>
                      <a:pt x="1086" y="1292"/>
                      <a:pt x="1094" y="1291"/>
                      <a:pt x="1100" y="1288"/>
                    </a:cubicBezTo>
                    <a:cubicBezTo>
                      <a:pt x="1166" y="1266"/>
                      <a:pt x="1232" y="1233"/>
                      <a:pt x="1309" y="1222"/>
                    </a:cubicBezTo>
                    <a:lnTo>
                      <a:pt x="1309" y="1222"/>
                    </a:lnTo>
                    <a:cubicBezTo>
                      <a:pt x="1306" y="1225"/>
                      <a:pt x="1303" y="1227"/>
                      <a:pt x="1301" y="1228"/>
                    </a:cubicBezTo>
                    <a:lnTo>
                      <a:pt x="1301" y="1228"/>
                    </a:lnTo>
                    <a:cubicBezTo>
                      <a:pt x="1361" y="1217"/>
                      <a:pt x="1428" y="1198"/>
                      <a:pt x="1496" y="1189"/>
                    </a:cubicBezTo>
                    <a:cubicBezTo>
                      <a:pt x="1535" y="1183"/>
                      <a:pt x="1573" y="1180"/>
                      <a:pt x="1613" y="1180"/>
                    </a:cubicBezTo>
                    <a:cubicBezTo>
                      <a:pt x="1653" y="1180"/>
                      <a:pt x="1694" y="1183"/>
                      <a:pt x="1738" y="1189"/>
                    </a:cubicBezTo>
                    <a:cubicBezTo>
                      <a:pt x="1782" y="1189"/>
                      <a:pt x="1815" y="1200"/>
                      <a:pt x="1859" y="1222"/>
                    </a:cubicBezTo>
                    <a:cubicBezTo>
                      <a:pt x="1881" y="1233"/>
                      <a:pt x="1914" y="1244"/>
                      <a:pt x="1936" y="1255"/>
                    </a:cubicBezTo>
                    <a:cubicBezTo>
                      <a:pt x="1947" y="1277"/>
                      <a:pt x="1969" y="1299"/>
                      <a:pt x="1980" y="1310"/>
                    </a:cubicBezTo>
                    <a:cubicBezTo>
                      <a:pt x="2002" y="1343"/>
                      <a:pt x="2024" y="1365"/>
                      <a:pt x="2035" y="1398"/>
                    </a:cubicBezTo>
                    <a:cubicBezTo>
                      <a:pt x="2057" y="1453"/>
                      <a:pt x="2068" y="1519"/>
                      <a:pt x="2079" y="1585"/>
                    </a:cubicBezTo>
                    <a:cubicBezTo>
                      <a:pt x="2079" y="1585"/>
                      <a:pt x="2079" y="1596"/>
                      <a:pt x="2079" y="1596"/>
                    </a:cubicBezTo>
                    <a:cubicBezTo>
                      <a:pt x="2090" y="1618"/>
                      <a:pt x="2101" y="1629"/>
                      <a:pt x="2112" y="1651"/>
                    </a:cubicBezTo>
                    <a:cubicBezTo>
                      <a:pt x="2134" y="1673"/>
                      <a:pt x="2167" y="1684"/>
                      <a:pt x="2200" y="1684"/>
                    </a:cubicBezTo>
                    <a:cubicBezTo>
                      <a:pt x="2255" y="1684"/>
                      <a:pt x="2321" y="1629"/>
                      <a:pt x="2310" y="1563"/>
                    </a:cubicBezTo>
                    <a:cubicBezTo>
                      <a:pt x="2310" y="1497"/>
                      <a:pt x="2299" y="1420"/>
                      <a:pt x="2288" y="1354"/>
                    </a:cubicBezTo>
                    <a:cubicBezTo>
                      <a:pt x="2277" y="1310"/>
                      <a:pt x="2255" y="1277"/>
                      <a:pt x="2244" y="1244"/>
                    </a:cubicBezTo>
                    <a:cubicBezTo>
                      <a:pt x="2233" y="1222"/>
                      <a:pt x="2222" y="1200"/>
                      <a:pt x="2200" y="1178"/>
                    </a:cubicBezTo>
                    <a:cubicBezTo>
                      <a:pt x="2189" y="1156"/>
                      <a:pt x="2167" y="1123"/>
                      <a:pt x="2145" y="1101"/>
                    </a:cubicBezTo>
                    <a:cubicBezTo>
                      <a:pt x="2123" y="1079"/>
                      <a:pt x="2090" y="1057"/>
                      <a:pt x="2068" y="1035"/>
                    </a:cubicBezTo>
                    <a:cubicBezTo>
                      <a:pt x="2024" y="1002"/>
                      <a:pt x="1969" y="980"/>
                      <a:pt x="1914" y="958"/>
                    </a:cubicBezTo>
                    <a:cubicBezTo>
                      <a:pt x="1859" y="947"/>
                      <a:pt x="1804" y="936"/>
                      <a:pt x="1749" y="925"/>
                    </a:cubicBezTo>
                    <a:lnTo>
                      <a:pt x="1584" y="925"/>
                    </a:lnTo>
                    <a:cubicBezTo>
                      <a:pt x="1518" y="925"/>
                      <a:pt x="1463" y="947"/>
                      <a:pt x="1397" y="958"/>
                    </a:cubicBezTo>
                    <a:cubicBezTo>
                      <a:pt x="1364" y="958"/>
                      <a:pt x="1331" y="969"/>
                      <a:pt x="1309" y="980"/>
                    </a:cubicBezTo>
                    <a:cubicBezTo>
                      <a:pt x="1331" y="914"/>
                      <a:pt x="1364" y="837"/>
                      <a:pt x="1386" y="771"/>
                    </a:cubicBezTo>
                    <a:cubicBezTo>
                      <a:pt x="1408" y="705"/>
                      <a:pt x="1419" y="639"/>
                      <a:pt x="1430" y="573"/>
                    </a:cubicBezTo>
                    <a:cubicBezTo>
                      <a:pt x="1430" y="518"/>
                      <a:pt x="1430" y="463"/>
                      <a:pt x="1430" y="408"/>
                    </a:cubicBezTo>
                    <a:cubicBezTo>
                      <a:pt x="1419" y="364"/>
                      <a:pt x="1408" y="309"/>
                      <a:pt x="1397" y="265"/>
                    </a:cubicBezTo>
                    <a:cubicBezTo>
                      <a:pt x="1386" y="243"/>
                      <a:pt x="1375" y="221"/>
                      <a:pt x="1364" y="199"/>
                    </a:cubicBezTo>
                    <a:cubicBezTo>
                      <a:pt x="1353" y="177"/>
                      <a:pt x="1331" y="166"/>
                      <a:pt x="1320" y="144"/>
                    </a:cubicBezTo>
                    <a:cubicBezTo>
                      <a:pt x="1265" y="78"/>
                      <a:pt x="1188" y="34"/>
                      <a:pt x="1100" y="12"/>
                    </a:cubicBezTo>
                    <a:cubicBezTo>
                      <a:pt x="1056" y="1"/>
                      <a:pt x="1012" y="1"/>
                      <a:pt x="9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15"/>
              <p:cNvSpPr/>
              <p:nvPr/>
            </p:nvSpPr>
            <p:spPr>
              <a:xfrm>
                <a:off x="5225026" y="4492033"/>
                <a:ext cx="235284" cy="66259"/>
              </a:xfrm>
              <a:custGeom>
                <a:avLst/>
                <a:gdLst/>
                <a:ahLst/>
                <a:cxnLst/>
                <a:rect l="l" t="t" r="r" b="b"/>
                <a:pathLst>
                  <a:path w="3377" h="951" extrusionOk="0">
                    <a:moveTo>
                      <a:pt x="1862" y="851"/>
                    </a:moveTo>
                    <a:cubicBezTo>
                      <a:pt x="1859" y="854"/>
                      <a:pt x="1859" y="859"/>
                      <a:pt x="1859" y="859"/>
                    </a:cubicBezTo>
                    <a:lnTo>
                      <a:pt x="1859" y="859"/>
                    </a:lnTo>
                    <a:cubicBezTo>
                      <a:pt x="1859" y="855"/>
                      <a:pt x="1860" y="852"/>
                      <a:pt x="1862" y="851"/>
                    </a:cubicBezTo>
                    <a:close/>
                    <a:moveTo>
                      <a:pt x="1309" y="1"/>
                    </a:moveTo>
                    <a:cubicBezTo>
                      <a:pt x="1276" y="1"/>
                      <a:pt x="1254" y="1"/>
                      <a:pt x="1232" y="12"/>
                    </a:cubicBezTo>
                    <a:cubicBezTo>
                      <a:pt x="1122" y="34"/>
                      <a:pt x="1045" y="111"/>
                      <a:pt x="990" y="199"/>
                    </a:cubicBezTo>
                    <a:cubicBezTo>
                      <a:pt x="935" y="276"/>
                      <a:pt x="902" y="375"/>
                      <a:pt x="869" y="463"/>
                    </a:cubicBezTo>
                    <a:cubicBezTo>
                      <a:pt x="847" y="551"/>
                      <a:pt x="836" y="650"/>
                      <a:pt x="825" y="738"/>
                    </a:cubicBezTo>
                    <a:cubicBezTo>
                      <a:pt x="814" y="727"/>
                      <a:pt x="803" y="727"/>
                      <a:pt x="792" y="716"/>
                    </a:cubicBezTo>
                    <a:cubicBezTo>
                      <a:pt x="748" y="683"/>
                      <a:pt x="693" y="650"/>
                      <a:pt x="649" y="628"/>
                    </a:cubicBezTo>
                    <a:cubicBezTo>
                      <a:pt x="539" y="584"/>
                      <a:pt x="418" y="540"/>
                      <a:pt x="308" y="529"/>
                    </a:cubicBezTo>
                    <a:cubicBezTo>
                      <a:pt x="281" y="525"/>
                      <a:pt x="253" y="523"/>
                      <a:pt x="224" y="523"/>
                    </a:cubicBezTo>
                    <a:cubicBezTo>
                      <a:pt x="161" y="523"/>
                      <a:pt x="97" y="535"/>
                      <a:pt x="44" y="573"/>
                    </a:cubicBezTo>
                    <a:cubicBezTo>
                      <a:pt x="22" y="606"/>
                      <a:pt x="0" y="650"/>
                      <a:pt x="0" y="694"/>
                    </a:cubicBezTo>
                    <a:cubicBezTo>
                      <a:pt x="0" y="749"/>
                      <a:pt x="22" y="793"/>
                      <a:pt x="55" y="848"/>
                    </a:cubicBezTo>
                    <a:cubicBezTo>
                      <a:pt x="66" y="870"/>
                      <a:pt x="77" y="903"/>
                      <a:pt x="99" y="925"/>
                    </a:cubicBezTo>
                    <a:cubicBezTo>
                      <a:pt x="115" y="941"/>
                      <a:pt x="131" y="951"/>
                      <a:pt x="152" y="951"/>
                    </a:cubicBezTo>
                    <a:cubicBezTo>
                      <a:pt x="159" y="951"/>
                      <a:pt x="167" y="949"/>
                      <a:pt x="176" y="947"/>
                    </a:cubicBezTo>
                    <a:cubicBezTo>
                      <a:pt x="198" y="936"/>
                      <a:pt x="209" y="892"/>
                      <a:pt x="187" y="870"/>
                    </a:cubicBezTo>
                    <a:cubicBezTo>
                      <a:pt x="165" y="837"/>
                      <a:pt x="143" y="804"/>
                      <a:pt x="121" y="760"/>
                    </a:cubicBezTo>
                    <a:cubicBezTo>
                      <a:pt x="121" y="738"/>
                      <a:pt x="110" y="727"/>
                      <a:pt x="110" y="705"/>
                    </a:cubicBezTo>
                    <a:lnTo>
                      <a:pt x="110" y="683"/>
                    </a:lnTo>
                    <a:cubicBezTo>
                      <a:pt x="110" y="672"/>
                      <a:pt x="110" y="672"/>
                      <a:pt x="110" y="672"/>
                    </a:cubicBezTo>
                    <a:cubicBezTo>
                      <a:pt x="110" y="661"/>
                      <a:pt x="121" y="661"/>
                      <a:pt x="121" y="661"/>
                    </a:cubicBezTo>
                    <a:lnTo>
                      <a:pt x="132" y="650"/>
                    </a:lnTo>
                    <a:cubicBezTo>
                      <a:pt x="132" y="650"/>
                      <a:pt x="143" y="639"/>
                      <a:pt x="143" y="639"/>
                    </a:cubicBezTo>
                    <a:cubicBezTo>
                      <a:pt x="154" y="639"/>
                      <a:pt x="176" y="628"/>
                      <a:pt x="187" y="628"/>
                    </a:cubicBezTo>
                    <a:lnTo>
                      <a:pt x="297" y="628"/>
                    </a:lnTo>
                    <a:cubicBezTo>
                      <a:pt x="385" y="639"/>
                      <a:pt x="473" y="672"/>
                      <a:pt x="561" y="705"/>
                    </a:cubicBezTo>
                    <a:lnTo>
                      <a:pt x="550" y="705"/>
                    </a:lnTo>
                    <a:cubicBezTo>
                      <a:pt x="627" y="738"/>
                      <a:pt x="704" y="771"/>
                      <a:pt x="770" y="826"/>
                    </a:cubicBezTo>
                    <a:cubicBezTo>
                      <a:pt x="792" y="848"/>
                      <a:pt x="814" y="870"/>
                      <a:pt x="836" y="892"/>
                    </a:cubicBezTo>
                    <a:cubicBezTo>
                      <a:pt x="844" y="899"/>
                      <a:pt x="857" y="907"/>
                      <a:pt x="872" y="907"/>
                    </a:cubicBezTo>
                    <a:cubicBezTo>
                      <a:pt x="878" y="907"/>
                      <a:pt x="885" y="906"/>
                      <a:pt x="891" y="903"/>
                    </a:cubicBezTo>
                    <a:cubicBezTo>
                      <a:pt x="913" y="903"/>
                      <a:pt x="924" y="881"/>
                      <a:pt x="935" y="859"/>
                    </a:cubicBezTo>
                    <a:cubicBezTo>
                      <a:pt x="935" y="793"/>
                      <a:pt x="935" y="727"/>
                      <a:pt x="946" y="661"/>
                    </a:cubicBezTo>
                    <a:lnTo>
                      <a:pt x="946" y="672"/>
                    </a:lnTo>
                    <a:cubicBezTo>
                      <a:pt x="957" y="562"/>
                      <a:pt x="979" y="463"/>
                      <a:pt x="1023" y="364"/>
                    </a:cubicBezTo>
                    <a:cubicBezTo>
                      <a:pt x="1045" y="320"/>
                      <a:pt x="1067" y="276"/>
                      <a:pt x="1100" y="232"/>
                    </a:cubicBezTo>
                    <a:cubicBezTo>
                      <a:pt x="1122" y="210"/>
                      <a:pt x="1144" y="188"/>
                      <a:pt x="1166" y="166"/>
                    </a:cubicBezTo>
                    <a:cubicBezTo>
                      <a:pt x="1177" y="155"/>
                      <a:pt x="1199" y="144"/>
                      <a:pt x="1221" y="133"/>
                    </a:cubicBezTo>
                    <a:cubicBezTo>
                      <a:pt x="1243" y="133"/>
                      <a:pt x="1254" y="122"/>
                      <a:pt x="1276" y="122"/>
                    </a:cubicBezTo>
                    <a:lnTo>
                      <a:pt x="1331" y="122"/>
                    </a:lnTo>
                    <a:cubicBezTo>
                      <a:pt x="1342" y="122"/>
                      <a:pt x="1364" y="133"/>
                      <a:pt x="1386" y="133"/>
                    </a:cubicBezTo>
                    <a:cubicBezTo>
                      <a:pt x="1408" y="144"/>
                      <a:pt x="1430" y="166"/>
                      <a:pt x="1452" y="177"/>
                    </a:cubicBezTo>
                    <a:cubicBezTo>
                      <a:pt x="1496" y="210"/>
                      <a:pt x="1518" y="243"/>
                      <a:pt x="1551" y="276"/>
                    </a:cubicBezTo>
                    <a:cubicBezTo>
                      <a:pt x="1540" y="265"/>
                      <a:pt x="1540" y="265"/>
                      <a:pt x="1540" y="265"/>
                    </a:cubicBezTo>
                    <a:lnTo>
                      <a:pt x="1540" y="265"/>
                    </a:lnTo>
                    <a:cubicBezTo>
                      <a:pt x="1584" y="320"/>
                      <a:pt x="1617" y="375"/>
                      <a:pt x="1639" y="441"/>
                    </a:cubicBezTo>
                    <a:cubicBezTo>
                      <a:pt x="1683" y="551"/>
                      <a:pt x="1716" y="672"/>
                      <a:pt x="1738" y="793"/>
                    </a:cubicBezTo>
                    <a:cubicBezTo>
                      <a:pt x="1738" y="804"/>
                      <a:pt x="1738" y="815"/>
                      <a:pt x="1738" y="826"/>
                    </a:cubicBezTo>
                    <a:cubicBezTo>
                      <a:pt x="1738" y="837"/>
                      <a:pt x="1738" y="848"/>
                      <a:pt x="1749" y="859"/>
                    </a:cubicBezTo>
                    <a:cubicBezTo>
                      <a:pt x="1760" y="870"/>
                      <a:pt x="1771" y="881"/>
                      <a:pt x="1782" y="881"/>
                    </a:cubicBezTo>
                    <a:cubicBezTo>
                      <a:pt x="1787" y="886"/>
                      <a:pt x="1796" y="889"/>
                      <a:pt x="1804" y="889"/>
                    </a:cubicBezTo>
                    <a:cubicBezTo>
                      <a:pt x="1812" y="889"/>
                      <a:pt x="1820" y="886"/>
                      <a:pt x="1826" y="881"/>
                    </a:cubicBezTo>
                    <a:cubicBezTo>
                      <a:pt x="1837" y="881"/>
                      <a:pt x="1848" y="870"/>
                      <a:pt x="1859" y="859"/>
                    </a:cubicBezTo>
                    <a:cubicBezTo>
                      <a:pt x="1859" y="859"/>
                      <a:pt x="1870" y="848"/>
                      <a:pt x="1870" y="848"/>
                    </a:cubicBezTo>
                    <a:lnTo>
                      <a:pt x="1870" y="848"/>
                    </a:lnTo>
                    <a:cubicBezTo>
                      <a:pt x="1870" y="848"/>
                      <a:pt x="1865" y="848"/>
                      <a:pt x="1862" y="851"/>
                    </a:cubicBezTo>
                    <a:lnTo>
                      <a:pt x="1862" y="851"/>
                    </a:lnTo>
                    <a:cubicBezTo>
                      <a:pt x="1863" y="849"/>
                      <a:pt x="1866" y="848"/>
                      <a:pt x="1870" y="848"/>
                    </a:cubicBezTo>
                    <a:cubicBezTo>
                      <a:pt x="1903" y="804"/>
                      <a:pt x="1947" y="760"/>
                      <a:pt x="2002" y="716"/>
                    </a:cubicBezTo>
                    <a:cubicBezTo>
                      <a:pt x="2123" y="628"/>
                      <a:pt x="2244" y="551"/>
                      <a:pt x="2387" y="485"/>
                    </a:cubicBezTo>
                    <a:cubicBezTo>
                      <a:pt x="2497" y="441"/>
                      <a:pt x="2607" y="408"/>
                      <a:pt x="2728" y="386"/>
                    </a:cubicBezTo>
                    <a:cubicBezTo>
                      <a:pt x="2772" y="386"/>
                      <a:pt x="2811" y="381"/>
                      <a:pt x="2851" y="381"/>
                    </a:cubicBezTo>
                    <a:cubicBezTo>
                      <a:pt x="2872" y="381"/>
                      <a:pt x="2893" y="382"/>
                      <a:pt x="2915" y="386"/>
                    </a:cubicBezTo>
                    <a:cubicBezTo>
                      <a:pt x="2948" y="397"/>
                      <a:pt x="2980" y="397"/>
                      <a:pt x="3013" y="419"/>
                    </a:cubicBezTo>
                    <a:cubicBezTo>
                      <a:pt x="3035" y="419"/>
                      <a:pt x="3057" y="430"/>
                      <a:pt x="3079" y="452"/>
                    </a:cubicBezTo>
                    <a:cubicBezTo>
                      <a:pt x="3090" y="463"/>
                      <a:pt x="3112" y="474"/>
                      <a:pt x="3123" y="496"/>
                    </a:cubicBezTo>
                    <a:cubicBezTo>
                      <a:pt x="3134" y="518"/>
                      <a:pt x="3145" y="540"/>
                      <a:pt x="3156" y="562"/>
                    </a:cubicBezTo>
                    <a:cubicBezTo>
                      <a:pt x="3178" y="595"/>
                      <a:pt x="3178" y="628"/>
                      <a:pt x="3189" y="672"/>
                    </a:cubicBezTo>
                    <a:cubicBezTo>
                      <a:pt x="3189" y="716"/>
                      <a:pt x="3200" y="760"/>
                      <a:pt x="3189" y="804"/>
                    </a:cubicBezTo>
                    <a:cubicBezTo>
                      <a:pt x="3189" y="848"/>
                      <a:pt x="3233" y="892"/>
                      <a:pt x="3288" y="892"/>
                    </a:cubicBezTo>
                    <a:cubicBezTo>
                      <a:pt x="3332" y="892"/>
                      <a:pt x="3376" y="848"/>
                      <a:pt x="3376" y="804"/>
                    </a:cubicBezTo>
                    <a:cubicBezTo>
                      <a:pt x="3376" y="672"/>
                      <a:pt x="3354" y="529"/>
                      <a:pt x="3277" y="419"/>
                    </a:cubicBezTo>
                    <a:cubicBezTo>
                      <a:pt x="3222" y="331"/>
                      <a:pt x="3123" y="265"/>
                      <a:pt x="3013" y="243"/>
                    </a:cubicBezTo>
                    <a:cubicBezTo>
                      <a:pt x="2964" y="228"/>
                      <a:pt x="2912" y="222"/>
                      <a:pt x="2860" y="222"/>
                    </a:cubicBezTo>
                    <a:cubicBezTo>
                      <a:pt x="2797" y="222"/>
                      <a:pt x="2733" y="231"/>
                      <a:pt x="2673" y="243"/>
                    </a:cubicBezTo>
                    <a:cubicBezTo>
                      <a:pt x="2552" y="265"/>
                      <a:pt x="2431" y="309"/>
                      <a:pt x="2321" y="353"/>
                    </a:cubicBezTo>
                    <a:cubicBezTo>
                      <a:pt x="2200" y="408"/>
                      <a:pt x="2090" y="474"/>
                      <a:pt x="1991" y="551"/>
                    </a:cubicBezTo>
                    <a:cubicBezTo>
                      <a:pt x="1936" y="584"/>
                      <a:pt x="1892" y="628"/>
                      <a:pt x="1848" y="672"/>
                    </a:cubicBezTo>
                    <a:cubicBezTo>
                      <a:pt x="1826" y="562"/>
                      <a:pt x="1782" y="441"/>
                      <a:pt x="1727" y="342"/>
                    </a:cubicBezTo>
                    <a:cubicBezTo>
                      <a:pt x="1683" y="232"/>
                      <a:pt x="1606" y="133"/>
                      <a:pt x="1507" y="67"/>
                    </a:cubicBezTo>
                    <a:cubicBezTo>
                      <a:pt x="1441" y="23"/>
                      <a:pt x="1375" y="1"/>
                      <a:pt x="13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15"/>
              <p:cNvSpPr/>
              <p:nvPr/>
            </p:nvSpPr>
            <p:spPr>
              <a:xfrm>
                <a:off x="5510059" y="4455246"/>
                <a:ext cx="236817" cy="100468"/>
              </a:xfrm>
              <a:custGeom>
                <a:avLst/>
                <a:gdLst/>
                <a:ahLst/>
                <a:cxnLst/>
                <a:rect l="l" t="t" r="r" b="b"/>
                <a:pathLst>
                  <a:path w="3399" h="1442" extrusionOk="0">
                    <a:moveTo>
                      <a:pt x="473" y="1"/>
                    </a:moveTo>
                    <a:lnTo>
                      <a:pt x="473" y="12"/>
                    </a:lnTo>
                    <a:cubicBezTo>
                      <a:pt x="429" y="12"/>
                      <a:pt x="385" y="45"/>
                      <a:pt x="352" y="67"/>
                    </a:cubicBezTo>
                    <a:cubicBezTo>
                      <a:pt x="286" y="122"/>
                      <a:pt x="242" y="188"/>
                      <a:pt x="198" y="254"/>
                    </a:cubicBezTo>
                    <a:cubicBezTo>
                      <a:pt x="121" y="364"/>
                      <a:pt x="66" y="485"/>
                      <a:pt x="11" y="595"/>
                    </a:cubicBezTo>
                    <a:cubicBezTo>
                      <a:pt x="0" y="617"/>
                      <a:pt x="0" y="650"/>
                      <a:pt x="22" y="661"/>
                    </a:cubicBezTo>
                    <a:cubicBezTo>
                      <a:pt x="31" y="665"/>
                      <a:pt x="42" y="668"/>
                      <a:pt x="53" y="668"/>
                    </a:cubicBezTo>
                    <a:cubicBezTo>
                      <a:pt x="68" y="668"/>
                      <a:pt x="82" y="663"/>
                      <a:pt x="88" y="650"/>
                    </a:cubicBezTo>
                    <a:cubicBezTo>
                      <a:pt x="154" y="507"/>
                      <a:pt x="231" y="364"/>
                      <a:pt x="319" y="243"/>
                    </a:cubicBezTo>
                    <a:cubicBezTo>
                      <a:pt x="352" y="199"/>
                      <a:pt x="385" y="166"/>
                      <a:pt x="429" y="133"/>
                    </a:cubicBezTo>
                    <a:cubicBezTo>
                      <a:pt x="440" y="122"/>
                      <a:pt x="451" y="111"/>
                      <a:pt x="473" y="111"/>
                    </a:cubicBezTo>
                    <a:cubicBezTo>
                      <a:pt x="484" y="100"/>
                      <a:pt x="484" y="100"/>
                      <a:pt x="495" y="100"/>
                    </a:cubicBezTo>
                    <a:lnTo>
                      <a:pt x="528" y="100"/>
                    </a:lnTo>
                    <a:cubicBezTo>
                      <a:pt x="539" y="100"/>
                      <a:pt x="539" y="111"/>
                      <a:pt x="550" y="111"/>
                    </a:cubicBezTo>
                    <a:cubicBezTo>
                      <a:pt x="561" y="122"/>
                      <a:pt x="561" y="122"/>
                      <a:pt x="572" y="133"/>
                    </a:cubicBezTo>
                    <a:cubicBezTo>
                      <a:pt x="583" y="155"/>
                      <a:pt x="594" y="177"/>
                      <a:pt x="605" y="199"/>
                    </a:cubicBezTo>
                    <a:lnTo>
                      <a:pt x="605" y="188"/>
                    </a:lnTo>
                    <a:cubicBezTo>
                      <a:pt x="638" y="254"/>
                      <a:pt x="649" y="331"/>
                      <a:pt x="660" y="397"/>
                    </a:cubicBezTo>
                    <a:cubicBezTo>
                      <a:pt x="660" y="397"/>
                      <a:pt x="660" y="386"/>
                      <a:pt x="660" y="386"/>
                    </a:cubicBezTo>
                    <a:lnTo>
                      <a:pt x="660" y="386"/>
                    </a:lnTo>
                    <a:cubicBezTo>
                      <a:pt x="682" y="562"/>
                      <a:pt x="671" y="738"/>
                      <a:pt x="649" y="903"/>
                    </a:cubicBezTo>
                    <a:cubicBezTo>
                      <a:pt x="638" y="969"/>
                      <a:pt x="627" y="1035"/>
                      <a:pt x="605" y="1101"/>
                    </a:cubicBezTo>
                    <a:cubicBezTo>
                      <a:pt x="605" y="1123"/>
                      <a:pt x="616" y="1156"/>
                      <a:pt x="638" y="1167"/>
                    </a:cubicBezTo>
                    <a:cubicBezTo>
                      <a:pt x="647" y="1171"/>
                      <a:pt x="656" y="1174"/>
                      <a:pt x="665" y="1174"/>
                    </a:cubicBezTo>
                    <a:cubicBezTo>
                      <a:pt x="678" y="1174"/>
                      <a:pt x="691" y="1168"/>
                      <a:pt x="704" y="1156"/>
                    </a:cubicBezTo>
                    <a:cubicBezTo>
                      <a:pt x="715" y="1156"/>
                      <a:pt x="715" y="1145"/>
                      <a:pt x="726" y="1145"/>
                    </a:cubicBezTo>
                    <a:cubicBezTo>
                      <a:pt x="770" y="1112"/>
                      <a:pt x="814" y="1090"/>
                      <a:pt x="858" y="1057"/>
                    </a:cubicBezTo>
                    <a:cubicBezTo>
                      <a:pt x="913" y="1035"/>
                      <a:pt x="968" y="1002"/>
                      <a:pt x="1034" y="980"/>
                    </a:cubicBezTo>
                    <a:cubicBezTo>
                      <a:pt x="1221" y="903"/>
                      <a:pt x="1419" y="848"/>
                      <a:pt x="1617" y="815"/>
                    </a:cubicBezTo>
                    <a:lnTo>
                      <a:pt x="1606" y="815"/>
                    </a:lnTo>
                    <a:cubicBezTo>
                      <a:pt x="1644" y="809"/>
                      <a:pt x="1686" y="806"/>
                      <a:pt x="1728" y="806"/>
                    </a:cubicBezTo>
                    <a:cubicBezTo>
                      <a:pt x="1771" y="806"/>
                      <a:pt x="1815" y="809"/>
                      <a:pt x="1859" y="815"/>
                    </a:cubicBezTo>
                    <a:cubicBezTo>
                      <a:pt x="1892" y="815"/>
                      <a:pt x="1914" y="826"/>
                      <a:pt x="1947" y="837"/>
                    </a:cubicBezTo>
                    <a:cubicBezTo>
                      <a:pt x="1958" y="837"/>
                      <a:pt x="1969" y="848"/>
                      <a:pt x="1980" y="848"/>
                    </a:cubicBezTo>
                    <a:cubicBezTo>
                      <a:pt x="1980" y="859"/>
                      <a:pt x="1991" y="859"/>
                      <a:pt x="1991" y="870"/>
                    </a:cubicBezTo>
                    <a:cubicBezTo>
                      <a:pt x="1991" y="870"/>
                      <a:pt x="2002" y="881"/>
                      <a:pt x="2002" y="881"/>
                    </a:cubicBezTo>
                    <a:cubicBezTo>
                      <a:pt x="2002" y="892"/>
                      <a:pt x="2002" y="892"/>
                      <a:pt x="2002" y="903"/>
                    </a:cubicBezTo>
                    <a:lnTo>
                      <a:pt x="2002" y="936"/>
                    </a:lnTo>
                    <a:cubicBezTo>
                      <a:pt x="2002" y="969"/>
                      <a:pt x="1991" y="991"/>
                      <a:pt x="1980" y="1024"/>
                    </a:cubicBezTo>
                    <a:cubicBezTo>
                      <a:pt x="1947" y="1101"/>
                      <a:pt x="1892" y="1178"/>
                      <a:pt x="1837" y="1255"/>
                    </a:cubicBezTo>
                    <a:cubicBezTo>
                      <a:pt x="1826" y="1277"/>
                      <a:pt x="1826" y="1321"/>
                      <a:pt x="1837" y="1343"/>
                    </a:cubicBezTo>
                    <a:cubicBezTo>
                      <a:pt x="1848" y="1354"/>
                      <a:pt x="1859" y="1365"/>
                      <a:pt x="1870" y="1376"/>
                    </a:cubicBezTo>
                    <a:cubicBezTo>
                      <a:pt x="1892" y="1387"/>
                      <a:pt x="1914" y="1387"/>
                      <a:pt x="1936" y="1387"/>
                    </a:cubicBezTo>
                    <a:cubicBezTo>
                      <a:pt x="1980" y="1376"/>
                      <a:pt x="2013" y="1365"/>
                      <a:pt x="2046" y="1365"/>
                    </a:cubicBezTo>
                    <a:cubicBezTo>
                      <a:pt x="2178" y="1343"/>
                      <a:pt x="2321" y="1343"/>
                      <a:pt x="2464" y="1343"/>
                    </a:cubicBezTo>
                    <a:cubicBezTo>
                      <a:pt x="2596" y="1343"/>
                      <a:pt x="2727" y="1354"/>
                      <a:pt x="2859" y="1376"/>
                    </a:cubicBezTo>
                    <a:cubicBezTo>
                      <a:pt x="2991" y="1398"/>
                      <a:pt x="3123" y="1420"/>
                      <a:pt x="3255" y="1442"/>
                    </a:cubicBezTo>
                    <a:cubicBezTo>
                      <a:pt x="3277" y="1442"/>
                      <a:pt x="3310" y="1442"/>
                      <a:pt x="3332" y="1431"/>
                    </a:cubicBezTo>
                    <a:cubicBezTo>
                      <a:pt x="3365" y="1420"/>
                      <a:pt x="3376" y="1387"/>
                      <a:pt x="3387" y="1365"/>
                    </a:cubicBezTo>
                    <a:cubicBezTo>
                      <a:pt x="3398" y="1343"/>
                      <a:pt x="3387" y="1310"/>
                      <a:pt x="3376" y="1277"/>
                    </a:cubicBezTo>
                    <a:cubicBezTo>
                      <a:pt x="3365" y="1255"/>
                      <a:pt x="3332" y="1233"/>
                      <a:pt x="3310" y="1233"/>
                    </a:cubicBezTo>
                    <a:cubicBezTo>
                      <a:pt x="3079" y="1200"/>
                      <a:pt x="2848" y="1167"/>
                      <a:pt x="2607" y="1156"/>
                    </a:cubicBezTo>
                    <a:cubicBezTo>
                      <a:pt x="2552" y="1150"/>
                      <a:pt x="2494" y="1147"/>
                      <a:pt x="2436" y="1147"/>
                    </a:cubicBezTo>
                    <a:cubicBezTo>
                      <a:pt x="2378" y="1147"/>
                      <a:pt x="2321" y="1150"/>
                      <a:pt x="2266" y="1156"/>
                    </a:cubicBezTo>
                    <a:cubicBezTo>
                      <a:pt x="2211" y="1156"/>
                      <a:pt x="2156" y="1167"/>
                      <a:pt x="2101" y="1178"/>
                    </a:cubicBezTo>
                    <a:cubicBezTo>
                      <a:pt x="2101" y="1167"/>
                      <a:pt x="2101" y="1167"/>
                      <a:pt x="2101" y="1167"/>
                    </a:cubicBezTo>
                    <a:cubicBezTo>
                      <a:pt x="2134" y="1112"/>
                      <a:pt x="2156" y="1057"/>
                      <a:pt x="2167" y="1002"/>
                    </a:cubicBezTo>
                    <a:cubicBezTo>
                      <a:pt x="2167" y="958"/>
                      <a:pt x="2178" y="914"/>
                      <a:pt x="2167" y="859"/>
                    </a:cubicBezTo>
                    <a:cubicBezTo>
                      <a:pt x="2156" y="826"/>
                      <a:pt x="2134" y="782"/>
                      <a:pt x="2101" y="749"/>
                    </a:cubicBezTo>
                    <a:cubicBezTo>
                      <a:pt x="2035" y="694"/>
                      <a:pt x="1947" y="672"/>
                      <a:pt x="1859" y="661"/>
                    </a:cubicBezTo>
                    <a:cubicBezTo>
                      <a:pt x="1840" y="659"/>
                      <a:pt x="1821" y="658"/>
                      <a:pt x="1802" y="658"/>
                    </a:cubicBezTo>
                    <a:cubicBezTo>
                      <a:pt x="1722" y="658"/>
                      <a:pt x="1642" y="674"/>
                      <a:pt x="1562" y="683"/>
                    </a:cubicBezTo>
                    <a:cubicBezTo>
                      <a:pt x="1375" y="716"/>
                      <a:pt x="1199" y="771"/>
                      <a:pt x="1034" y="837"/>
                    </a:cubicBezTo>
                    <a:cubicBezTo>
                      <a:pt x="946" y="870"/>
                      <a:pt x="869" y="914"/>
                      <a:pt x="792" y="958"/>
                    </a:cubicBezTo>
                    <a:cubicBezTo>
                      <a:pt x="781" y="969"/>
                      <a:pt x="759" y="980"/>
                      <a:pt x="748" y="980"/>
                    </a:cubicBezTo>
                    <a:cubicBezTo>
                      <a:pt x="759" y="881"/>
                      <a:pt x="770" y="771"/>
                      <a:pt x="770" y="661"/>
                    </a:cubicBezTo>
                    <a:cubicBezTo>
                      <a:pt x="770" y="529"/>
                      <a:pt x="770" y="386"/>
                      <a:pt x="737" y="265"/>
                    </a:cubicBezTo>
                    <a:cubicBezTo>
                      <a:pt x="715" y="177"/>
                      <a:pt x="671" y="78"/>
                      <a:pt x="594" y="23"/>
                    </a:cubicBezTo>
                    <a:cubicBezTo>
                      <a:pt x="572" y="12"/>
                      <a:pt x="539" y="1"/>
                      <a:pt x="5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3" name="Google Shape;153;p15"/>
            <p:cNvGrpSpPr/>
            <p:nvPr/>
          </p:nvGrpSpPr>
          <p:grpSpPr>
            <a:xfrm>
              <a:off x="5801586" y="4672611"/>
              <a:ext cx="2634289" cy="310433"/>
              <a:chOff x="4052704" y="4374843"/>
              <a:chExt cx="1944699" cy="229153"/>
            </a:xfrm>
          </p:grpSpPr>
          <p:sp>
            <p:nvSpPr>
              <p:cNvPr id="154" name="Google Shape;154;p15"/>
              <p:cNvSpPr/>
              <p:nvPr/>
            </p:nvSpPr>
            <p:spPr>
              <a:xfrm>
                <a:off x="4052704" y="4374843"/>
                <a:ext cx="1944699" cy="229153"/>
              </a:xfrm>
              <a:custGeom>
                <a:avLst/>
                <a:gdLst/>
                <a:ahLst/>
                <a:cxnLst/>
                <a:rect l="l" t="t" r="r" b="b"/>
                <a:pathLst>
                  <a:path w="27912" h="3289" extrusionOk="0">
                    <a:moveTo>
                      <a:pt x="5048" y="0"/>
                    </a:moveTo>
                    <a:cubicBezTo>
                      <a:pt x="4905" y="0"/>
                      <a:pt x="4784" y="33"/>
                      <a:pt x="4685" y="99"/>
                    </a:cubicBezTo>
                    <a:cubicBezTo>
                      <a:pt x="4597" y="143"/>
                      <a:pt x="4520" y="220"/>
                      <a:pt x="4476" y="319"/>
                    </a:cubicBezTo>
                    <a:cubicBezTo>
                      <a:pt x="4421" y="407"/>
                      <a:pt x="4399" y="517"/>
                      <a:pt x="4377" y="638"/>
                    </a:cubicBezTo>
                    <a:cubicBezTo>
                      <a:pt x="4377" y="737"/>
                      <a:pt x="4377" y="836"/>
                      <a:pt x="4388" y="957"/>
                    </a:cubicBezTo>
                    <a:cubicBezTo>
                      <a:pt x="4410" y="1067"/>
                      <a:pt x="4432" y="1177"/>
                      <a:pt x="4476" y="1287"/>
                    </a:cubicBezTo>
                    <a:cubicBezTo>
                      <a:pt x="4509" y="1397"/>
                      <a:pt x="4553" y="1496"/>
                      <a:pt x="4608" y="1584"/>
                    </a:cubicBezTo>
                    <a:lnTo>
                      <a:pt x="4575" y="1562"/>
                    </a:lnTo>
                    <a:lnTo>
                      <a:pt x="4564" y="1551"/>
                    </a:lnTo>
                    <a:cubicBezTo>
                      <a:pt x="4432" y="1452"/>
                      <a:pt x="4301" y="1375"/>
                      <a:pt x="4169" y="1298"/>
                    </a:cubicBezTo>
                    <a:cubicBezTo>
                      <a:pt x="4015" y="1210"/>
                      <a:pt x="3872" y="1144"/>
                      <a:pt x="3729" y="1100"/>
                    </a:cubicBezTo>
                    <a:cubicBezTo>
                      <a:pt x="3663" y="1078"/>
                      <a:pt x="3586" y="1056"/>
                      <a:pt x="3520" y="1056"/>
                    </a:cubicBezTo>
                    <a:cubicBezTo>
                      <a:pt x="3465" y="1045"/>
                      <a:pt x="3421" y="1045"/>
                      <a:pt x="3388" y="1045"/>
                    </a:cubicBezTo>
                    <a:lnTo>
                      <a:pt x="3311" y="1045"/>
                    </a:lnTo>
                    <a:cubicBezTo>
                      <a:pt x="3267" y="1056"/>
                      <a:pt x="3234" y="1056"/>
                      <a:pt x="3212" y="1067"/>
                    </a:cubicBezTo>
                    <a:cubicBezTo>
                      <a:pt x="3179" y="1067"/>
                      <a:pt x="3146" y="1078"/>
                      <a:pt x="3113" y="1100"/>
                    </a:cubicBezTo>
                    <a:cubicBezTo>
                      <a:pt x="3047" y="1133"/>
                      <a:pt x="2992" y="1166"/>
                      <a:pt x="2937" y="1232"/>
                    </a:cubicBezTo>
                    <a:cubicBezTo>
                      <a:pt x="2882" y="1287"/>
                      <a:pt x="2849" y="1353"/>
                      <a:pt x="2827" y="1419"/>
                    </a:cubicBezTo>
                    <a:cubicBezTo>
                      <a:pt x="2805" y="1474"/>
                      <a:pt x="2794" y="1551"/>
                      <a:pt x="2805" y="1617"/>
                    </a:cubicBezTo>
                    <a:cubicBezTo>
                      <a:pt x="2827" y="1738"/>
                      <a:pt x="2882" y="1859"/>
                      <a:pt x="2992" y="1980"/>
                    </a:cubicBezTo>
                    <a:cubicBezTo>
                      <a:pt x="3003" y="2002"/>
                      <a:pt x="3014" y="2013"/>
                      <a:pt x="3036" y="2024"/>
                    </a:cubicBezTo>
                    <a:cubicBezTo>
                      <a:pt x="1056" y="2167"/>
                      <a:pt x="1" y="2332"/>
                      <a:pt x="1" y="2508"/>
                    </a:cubicBezTo>
                    <a:cubicBezTo>
                      <a:pt x="1" y="2936"/>
                      <a:pt x="6258" y="3288"/>
                      <a:pt x="13956" y="3288"/>
                    </a:cubicBezTo>
                    <a:cubicBezTo>
                      <a:pt x="21654" y="3288"/>
                      <a:pt x="27911" y="2936"/>
                      <a:pt x="27911" y="2508"/>
                    </a:cubicBezTo>
                    <a:cubicBezTo>
                      <a:pt x="27911" y="2310"/>
                      <a:pt x="26636" y="2123"/>
                      <a:pt x="24304" y="1980"/>
                    </a:cubicBezTo>
                    <a:cubicBezTo>
                      <a:pt x="24304" y="1859"/>
                      <a:pt x="24260" y="1749"/>
                      <a:pt x="24194" y="1650"/>
                    </a:cubicBezTo>
                    <a:cubicBezTo>
                      <a:pt x="24117" y="1540"/>
                      <a:pt x="24018" y="1463"/>
                      <a:pt x="23886" y="1397"/>
                    </a:cubicBezTo>
                    <a:cubicBezTo>
                      <a:pt x="23765" y="1331"/>
                      <a:pt x="23623" y="1287"/>
                      <a:pt x="23469" y="1265"/>
                    </a:cubicBezTo>
                    <a:cubicBezTo>
                      <a:pt x="23370" y="1254"/>
                      <a:pt x="23271" y="1243"/>
                      <a:pt x="23172" y="1243"/>
                    </a:cubicBezTo>
                    <a:cubicBezTo>
                      <a:pt x="23040" y="1243"/>
                      <a:pt x="22908" y="1254"/>
                      <a:pt x="22787" y="1276"/>
                    </a:cubicBezTo>
                    <a:cubicBezTo>
                      <a:pt x="22677" y="1298"/>
                      <a:pt x="22567" y="1331"/>
                      <a:pt x="22468" y="1364"/>
                    </a:cubicBezTo>
                    <a:lnTo>
                      <a:pt x="22457" y="1375"/>
                    </a:lnTo>
                    <a:lnTo>
                      <a:pt x="22446" y="1375"/>
                    </a:lnTo>
                    <a:cubicBezTo>
                      <a:pt x="22512" y="1287"/>
                      <a:pt x="22556" y="1177"/>
                      <a:pt x="22567" y="1078"/>
                    </a:cubicBezTo>
                    <a:cubicBezTo>
                      <a:pt x="22578" y="990"/>
                      <a:pt x="22578" y="902"/>
                      <a:pt x="22556" y="814"/>
                    </a:cubicBezTo>
                    <a:cubicBezTo>
                      <a:pt x="22545" y="737"/>
                      <a:pt x="22512" y="660"/>
                      <a:pt x="22457" y="594"/>
                    </a:cubicBezTo>
                    <a:cubicBezTo>
                      <a:pt x="22325" y="418"/>
                      <a:pt x="22138" y="341"/>
                      <a:pt x="21995" y="297"/>
                    </a:cubicBezTo>
                    <a:cubicBezTo>
                      <a:pt x="21918" y="286"/>
                      <a:pt x="21830" y="275"/>
                      <a:pt x="21731" y="275"/>
                    </a:cubicBezTo>
                    <a:lnTo>
                      <a:pt x="21665" y="275"/>
                    </a:lnTo>
                    <a:cubicBezTo>
                      <a:pt x="21555" y="275"/>
                      <a:pt x="21434" y="297"/>
                      <a:pt x="21324" y="319"/>
                    </a:cubicBezTo>
                    <a:cubicBezTo>
                      <a:pt x="21181" y="363"/>
                      <a:pt x="21038" y="418"/>
                      <a:pt x="20906" y="506"/>
                    </a:cubicBezTo>
                    <a:cubicBezTo>
                      <a:pt x="20785" y="572"/>
                      <a:pt x="20664" y="671"/>
                      <a:pt x="20554" y="781"/>
                    </a:cubicBezTo>
                    <a:cubicBezTo>
                      <a:pt x="20455" y="880"/>
                      <a:pt x="20367" y="1012"/>
                      <a:pt x="20279" y="1144"/>
                    </a:cubicBezTo>
                    <a:cubicBezTo>
                      <a:pt x="20224" y="1232"/>
                      <a:pt x="20169" y="1331"/>
                      <a:pt x="20114" y="1430"/>
                    </a:cubicBezTo>
                    <a:cubicBezTo>
                      <a:pt x="20070" y="1320"/>
                      <a:pt x="20015" y="1221"/>
                      <a:pt x="19927" y="1144"/>
                    </a:cubicBezTo>
                    <a:cubicBezTo>
                      <a:pt x="19872" y="1100"/>
                      <a:pt x="19817" y="1067"/>
                      <a:pt x="19741" y="1045"/>
                    </a:cubicBezTo>
                    <a:cubicBezTo>
                      <a:pt x="19686" y="1012"/>
                      <a:pt x="19620" y="1001"/>
                      <a:pt x="19543" y="1001"/>
                    </a:cubicBezTo>
                    <a:lnTo>
                      <a:pt x="19532" y="1001"/>
                    </a:lnTo>
                    <a:cubicBezTo>
                      <a:pt x="19466" y="1001"/>
                      <a:pt x="19400" y="1012"/>
                      <a:pt x="19334" y="1034"/>
                    </a:cubicBezTo>
                    <a:cubicBezTo>
                      <a:pt x="19268" y="1056"/>
                      <a:pt x="19202" y="1089"/>
                      <a:pt x="19136" y="1133"/>
                    </a:cubicBezTo>
                    <a:cubicBezTo>
                      <a:pt x="19037" y="1199"/>
                      <a:pt x="18938" y="1298"/>
                      <a:pt x="18872" y="1419"/>
                    </a:cubicBezTo>
                    <a:cubicBezTo>
                      <a:pt x="18839" y="1364"/>
                      <a:pt x="18795" y="1309"/>
                      <a:pt x="18751" y="1265"/>
                    </a:cubicBezTo>
                    <a:cubicBezTo>
                      <a:pt x="18696" y="1199"/>
                      <a:pt x="18619" y="1144"/>
                      <a:pt x="18542" y="1089"/>
                    </a:cubicBezTo>
                    <a:cubicBezTo>
                      <a:pt x="18421" y="1012"/>
                      <a:pt x="18267" y="979"/>
                      <a:pt x="18124" y="979"/>
                    </a:cubicBezTo>
                    <a:lnTo>
                      <a:pt x="18069" y="979"/>
                    </a:lnTo>
                    <a:cubicBezTo>
                      <a:pt x="17904" y="990"/>
                      <a:pt x="17750" y="1045"/>
                      <a:pt x="17607" y="1144"/>
                    </a:cubicBezTo>
                    <a:cubicBezTo>
                      <a:pt x="17464" y="1243"/>
                      <a:pt x="17343" y="1386"/>
                      <a:pt x="17266" y="1551"/>
                    </a:cubicBezTo>
                    <a:cubicBezTo>
                      <a:pt x="17244" y="1584"/>
                      <a:pt x="17244" y="1606"/>
                      <a:pt x="17222" y="1628"/>
                    </a:cubicBezTo>
                    <a:cubicBezTo>
                      <a:pt x="17211" y="1540"/>
                      <a:pt x="17189" y="1452"/>
                      <a:pt x="17156" y="1364"/>
                    </a:cubicBezTo>
                    <a:cubicBezTo>
                      <a:pt x="17123" y="1265"/>
                      <a:pt x="17068" y="1177"/>
                      <a:pt x="17024" y="1100"/>
                    </a:cubicBezTo>
                    <a:cubicBezTo>
                      <a:pt x="16969" y="1012"/>
                      <a:pt x="16903" y="946"/>
                      <a:pt x="16826" y="902"/>
                    </a:cubicBezTo>
                    <a:cubicBezTo>
                      <a:pt x="16749" y="847"/>
                      <a:pt x="16650" y="825"/>
                      <a:pt x="16551" y="814"/>
                    </a:cubicBezTo>
                    <a:cubicBezTo>
                      <a:pt x="16496" y="814"/>
                      <a:pt x="16452" y="825"/>
                      <a:pt x="16397" y="836"/>
                    </a:cubicBezTo>
                    <a:cubicBezTo>
                      <a:pt x="16353" y="858"/>
                      <a:pt x="16298" y="880"/>
                      <a:pt x="16254" y="913"/>
                    </a:cubicBezTo>
                    <a:cubicBezTo>
                      <a:pt x="16089" y="1023"/>
                      <a:pt x="15979" y="1221"/>
                      <a:pt x="15979" y="1419"/>
                    </a:cubicBezTo>
                    <a:cubicBezTo>
                      <a:pt x="15859" y="1331"/>
                      <a:pt x="15749" y="1298"/>
                      <a:pt x="15628" y="1298"/>
                    </a:cubicBezTo>
                    <a:cubicBezTo>
                      <a:pt x="15573" y="1298"/>
                      <a:pt x="15507" y="1309"/>
                      <a:pt x="15452" y="1342"/>
                    </a:cubicBezTo>
                    <a:cubicBezTo>
                      <a:pt x="15408" y="1375"/>
                      <a:pt x="15364" y="1408"/>
                      <a:pt x="15331" y="1463"/>
                    </a:cubicBezTo>
                    <a:cubicBezTo>
                      <a:pt x="15298" y="1507"/>
                      <a:pt x="15276" y="1562"/>
                      <a:pt x="15265" y="1617"/>
                    </a:cubicBezTo>
                    <a:cubicBezTo>
                      <a:pt x="15265" y="1661"/>
                      <a:pt x="15254" y="1694"/>
                      <a:pt x="15254" y="1727"/>
                    </a:cubicBezTo>
                    <a:lnTo>
                      <a:pt x="14407" y="1727"/>
                    </a:lnTo>
                    <a:cubicBezTo>
                      <a:pt x="14396" y="1628"/>
                      <a:pt x="14385" y="1529"/>
                      <a:pt x="14363" y="1419"/>
                    </a:cubicBezTo>
                    <a:cubicBezTo>
                      <a:pt x="14297" y="1089"/>
                      <a:pt x="14154" y="803"/>
                      <a:pt x="13945" y="594"/>
                    </a:cubicBezTo>
                    <a:cubicBezTo>
                      <a:pt x="13835" y="484"/>
                      <a:pt x="13703" y="396"/>
                      <a:pt x="13560" y="330"/>
                    </a:cubicBezTo>
                    <a:cubicBezTo>
                      <a:pt x="13406" y="264"/>
                      <a:pt x="13230" y="231"/>
                      <a:pt x="13054" y="231"/>
                    </a:cubicBezTo>
                    <a:lnTo>
                      <a:pt x="13021" y="231"/>
                    </a:lnTo>
                    <a:cubicBezTo>
                      <a:pt x="12933" y="231"/>
                      <a:pt x="12834" y="242"/>
                      <a:pt x="12746" y="264"/>
                    </a:cubicBezTo>
                    <a:cubicBezTo>
                      <a:pt x="12658" y="286"/>
                      <a:pt x="12581" y="319"/>
                      <a:pt x="12493" y="363"/>
                    </a:cubicBezTo>
                    <a:cubicBezTo>
                      <a:pt x="12339" y="429"/>
                      <a:pt x="12185" y="528"/>
                      <a:pt x="12042" y="671"/>
                    </a:cubicBezTo>
                    <a:cubicBezTo>
                      <a:pt x="11944" y="759"/>
                      <a:pt x="11856" y="869"/>
                      <a:pt x="11757" y="990"/>
                    </a:cubicBezTo>
                    <a:cubicBezTo>
                      <a:pt x="11691" y="1067"/>
                      <a:pt x="11636" y="1155"/>
                      <a:pt x="11570" y="1254"/>
                    </a:cubicBezTo>
                    <a:cubicBezTo>
                      <a:pt x="11537" y="1199"/>
                      <a:pt x="11493" y="1144"/>
                      <a:pt x="11438" y="1111"/>
                    </a:cubicBezTo>
                    <a:cubicBezTo>
                      <a:pt x="11372" y="1067"/>
                      <a:pt x="11295" y="1045"/>
                      <a:pt x="11218" y="1045"/>
                    </a:cubicBezTo>
                    <a:cubicBezTo>
                      <a:pt x="11196" y="1045"/>
                      <a:pt x="11185" y="1045"/>
                      <a:pt x="11174" y="1056"/>
                    </a:cubicBezTo>
                    <a:cubicBezTo>
                      <a:pt x="11119" y="1056"/>
                      <a:pt x="11086" y="1067"/>
                      <a:pt x="11042" y="1089"/>
                    </a:cubicBezTo>
                    <a:cubicBezTo>
                      <a:pt x="10998" y="1100"/>
                      <a:pt x="10965" y="1133"/>
                      <a:pt x="10921" y="1166"/>
                    </a:cubicBezTo>
                    <a:cubicBezTo>
                      <a:pt x="10888" y="1188"/>
                      <a:pt x="10866" y="1232"/>
                      <a:pt x="10833" y="1276"/>
                    </a:cubicBezTo>
                    <a:cubicBezTo>
                      <a:pt x="10811" y="1188"/>
                      <a:pt x="10778" y="1122"/>
                      <a:pt x="10734" y="1056"/>
                    </a:cubicBezTo>
                    <a:cubicBezTo>
                      <a:pt x="10701" y="1012"/>
                      <a:pt x="10657" y="968"/>
                      <a:pt x="10613" y="935"/>
                    </a:cubicBezTo>
                    <a:cubicBezTo>
                      <a:pt x="10591" y="924"/>
                      <a:pt x="10569" y="902"/>
                      <a:pt x="10547" y="891"/>
                    </a:cubicBezTo>
                    <a:cubicBezTo>
                      <a:pt x="10514" y="880"/>
                      <a:pt x="10492" y="858"/>
                      <a:pt x="10470" y="858"/>
                    </a:cubicBezTo>
                    <a:cubicBezTo>
                      <a:pt x="10393" y="825"/>
                      <a:pt x="10316" y="814"/>
                      <a:pt x="10228" y="814"/>
                    </a:cubicBezTo>
                    <a:lnTo>
                      <a:pt x="10162" y="814"/>
                    </a:lnTo>
                    <a:cubicBezTo>
                      <a:pt x="10052" y="825"/>
                      <a:pt x="9931" y="858"/>
                      <a:pt x="9810" y="902"/>
                    </a:cubicBezTo>
                    <a:cubicBezTo>
                      <a:pt x="9711" y="957"/>
                      <a:pt x="9601" y="1012"/>
                      <a:pt x="9491" y="1100"/>
                    </a:cubicBezTo>
                    <a:cubicBezTo>
                      <a:pt x="9392" y="1177"/>
                      <a:pt x="9293" y="1265"/>
                      <a:pt x="9205" y="1364"/>
                    </a:cubicBezTo>
                    <a:cubicBezTo>
                      <a:pt x="9117" y="1474"/>
                      <a:pt x="9051" y="1584"/>
                      <a:pt x="8996" y="1694"/>
                    </a:cubicBezTo>
                    <a:cubicBezTo>
                      <a:pt x="8985" y="1716"/>
                      <a:pt x="8974" y="1749"/>
                      <a:pt x="8952" y="1782"/>
                    </a:cubicBezTo>
                    <a:lnTo>
                      <a:pt x="8677" y="1782"/>
                    </a:lnTo>
                    <a:cubicBezTo>
                      <a:pt x="8644" y="1694"/>
                      <a:pt x="8589" y="1606"/>
                      <a:pt x="8534" y="1518"/>
                    </a:cubicBezTo>
                    <a:cubicBezTo>
                      <a:pt x="8369" y="1287"/>
                      <a:pt x="8161" y="1111"/>
                      <a:pt x="7919" y="1012"/>
                    </a:cubicBezTo>
                    <a:cubicBezTo>
                      <a:pt x="7853" y="979"/>
                      <a:pt x="7787" y="957"/>
                      <a:pt x="7732" y="946"/>
                    </a:cubicBezTo>
                    <a:cubicBezTo>
                      <a:pt x="7666" y="924"/>
                      <a:pt x="7600" y="913"/>
                      <a:pt x="7534" y="902"/>
                    </a:cubicBezTo>
                    <a:lnTo>
                      <a:pt x="7402" y="902"/>
                    </a:lnTo>
                    <a:cubicBezTo>
                      <a:pt x="7314" y="902"/>
                      <a:pt x="7237" y="913"/>
                      <a:pt x="7149" y="924"/>
                    </a:cubicBezTo>
                    <a:cubicBezTo>
                      <a:pt x="7028" y="957"/>
                      <a:pt x="6907" y="1012"/>
                      <a:pt x="6797" y="1078"/>
                    </a:cubicBezTo>
                    <a:cubicBezTo>
                      <a:pt x="6676" y="1155"/>
                      <a:pt x="6577" y="1254"/>
                      <a:pt x="6478" y="1375"/>
                    </a:cubicBezTo>
                    <a:cubicBezTo>
                      <a:pt x="6456" y="1408"/>
                      <a:pt x="6434" y="1441"/>
                      <a:pt x="6412" y="1474"/>
                    </a:cubicBezTo>
                    <a:cubicBezTo>
                      <a:pt x="6335" y="1177"/>
                      <a:pt x="6247" y="935"/>
                      <a:pt x="6148" y="737"/>
                    </a:cubicBezTo>
                    <a:cubicBezTo>
                      <a:pt x="6071" y="583"/>
                      <a:pt x="5983" y="451"/>
                      <a:pt x="5884" y="341"/>
                    </a:cubicBezTo>
                    <a:cubicBezTo>
                      <a:pt x="5774" y="231"/>
                      <a:pt x="5642" y="143"/>
                      <a:pt x="5510" y="77"/>
                    </a:cubicBezTo>
                    <a:cubicBezTo>
                      <a:pt x="5433" y="44"/>
                      <a:pt x="5356" y="22"/>
                      <a:pt x="5279" y="11"/>
                    </a:cubicBezTo>
                    <a:cubicBezTo>
                      <a:pt x="5202" y="0"/>
                      <a:pt x="5136" y="0"/>
                      <a:pt x="50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15"/>
              <p:cNvSpPr/>
              <p:nvPr/>
            </p:nvSpPr>
            <p:spPr>
              <a:xfrm>
                <a:off x="4345401" y="4462143"/>
                <a:ext cx="207694" cy="87439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1255" extrusionOk="0">
                    <a:moveTo>
                      <a:pt x="1265" y="1"/>
                    </a:moveTo>
                    <a:cubicBezTo>
                      <a:pt x="1221" y="1"/>
                      <a:pt x="1177" y="12"/>
                      <a:pt x="1133" y="23"/>
                    </a:cubicBezTo>
                    <a:lnTo>
                      <a:pt x="1133" y="12"/>
                    </a:lnTo>
                    <a:cubicBezTo>
                      <a:pt x="1045" y="45"/>
                      <a:pt x="957" y="111"/>
                      <a:pt x="913" y="199"/>
                    </a:cubicBezTo>
                    <a:cubicBezTo>
                      <a:pt x="869" y="287"/>
                      <a:pt x="858" y="386"/>
                      <a:pt x="869" y="496"/>
                    </a:cubicBezTo>
                    <a:cubicBezTo>
                      <a:pt x="869" y="595"/>
                      <a:pt x="891" y="705"/>
                      <a:pt x="902" y="804"/>
                    </a:cubicBezTo>
                    <a:cubicBezTo>
                      <a:pt x="913" y="859"/>
                      <a:pt x="924" y="903"/>
                      <a:pt x="935" y="947"/>
                    </a:cubicBezTo>
                    <a:cubicBezTo>
                      <a:pt x="946" y="958"/>
                      <a:pt x="946" y="969"/>
                      <a:pt x="946" y="980"/>
                    </a:cubicBezTo>
                    <a:cubicBezTo>
                      <a:pt x="847" y="925"/>
                      <a:pt x="759" y="859"/>
                      <a:pt x="649" y="815"/>
                    </a:cubicBezTo>
                    <a:cubicBezTo>
                      <a:pt x="583" y="793"/>
                      <a:pt x="528" y="771"/>
                      <a:pt x="451" y="760"/>
                    </a:cubicBezTo>
                    <a:cubicBezTo>
                      <a:pt x="424" y="754"/>
                      <a:pt x="394" y="751"/>
                      <a:pt x="363" y="751"/>
                    </a:cubicBezTo>
                    <a:cubicBezTo>
                      <a:pt x="333" y="751"/>
                      <a:pt x="303" y="754"/>
                      <a:pt x="275" y="760"/>
                    </a:cubicBezTo>
                    <a:cubicBezTo>
                      <a:pt x="220" y="771"/>
                      <a:pt x="176" y="793"/>
                      <a:pt x="121" y="815"/>
                    </a:cubicBezTo>
                    <a:cubicBezTo>
                      <a:pt x="89" y="837"/>
                      <a:pt x="45" y="870"/>
                      <a:pt x="23" y="903"/>
                    </a:cubicBezTo>
                    <a:cubicBezTo>
                      <a:pt x="1" y="936"/>
                      <a:pt x="1" y="980"/>
                      <a:pt x="1" y="1024"/>
                    </a:cubicBezTo>
                    <a:cubicBezTo>
                      <a:pt x="12" y="1046"/>
                      <a:pt x="23" y="1068"/>
                      <a:pt x="45" y="1090"/>
                    </a:cubicBezTo>
                    <a:cubicBezTo>
                      <a:pt x="67" y="1123"/>
                      <a:pt x="89" y="1145"/>
                      <a:pt x="121" y="1167"/>
                    </a:cubicBezTo>
                    <a:cubicBezTo>
                      <a:pt x="127" y="1172"/>
                      <a:pt x="132" y="1175"/>
                      <a:pt x="138" y="1175"/>
                    </a:cubicBezTo>
                    <a:cubicBezTo>
                      <a:pt x="143" y="1175"/>
                      <a:pt x="149" y="1172"/>
                      <a:pt x="154" y="1167"/>
                    </a:cubicBezTo>
                    <a:cubicBezTo>
                      <a:pt x="154" y="1156"/>
                      <a:pt x="165" y="1145"/>
                      <a:pt x="154" y="1134"/>
                    </a:cubicBezTo>
                    <a:cubicBezTo>
                      <a:pt x="121" y="1123"/>
                      <a:pt x="100" y="1101"/>
                      <a:pt x="89" y="1068"/>
                    </a:cubicBezTo>
                    <a:cubicBezTo>
                      <a:pt x="78" y="1057"/>
                      <a:pt x="67" y="1046"/>
                      <a:pt x="56" y="1024"/>
                    </a:cubicBezTo>
                    <a:cubicBezTo>
                      <a:pt x="56" y="1024"/>
                      <a:pt x="56" y="1035"/>
                      <a:pt x="56" y="1035"/>
                    </a:cubicBezTo>
                    <a:cubicBezTo>
                      <a:pt x="56" y="1024"/>
                      <a:pt x="56" y="1013"/>
                      <a:pt x="45" y="1002"/>
                    </a:cubicBezTo>
                    <a:lnTo>
                      <a:pt x="45" y="969"/>
                    </a:lnTo>
                    <a:cubicBezTo>
                      <a:pt x="45" y="969"/>
                      <a:pt x="56" y="958"/>
                      <a:pt x="56" y="947"/>
                    </a:cubicBezTo>
                    <a:cubicBezTo>
                      <a:pt x="56" y="936"/>
                      <a:pt x="67" y="925"/>
                      <a:pt x="67" y="925"/>
                    </a:cubicBezTo>
                    <a:cubicBezTo>
                      <a:pt x="78" y="903"/>
                      <a:pt x="89" y="903"/>
                      <a:pt x="100" y="892"/>
                    </a:cubicBezTo>
                    <a:cubicBezTo>
                      <a:pt x="121" y="870"/>
                      <a:pt x="154" y="859"/>
                      <a:pt x="176" y="848"/>
                    </a:cubicBezTo>
                    <a:cubicBezTo>
                      <a:pt x="220" y="826"/>
                      <a:pt x="264" y="815"/>
                      <a:pt x="308" y="804"/>
                    </a:cubicBezTo>
                    <a:lnTo>
                      <a:pt x="429" y="804"/>
                    </a:lnTo>
                    <a:cubicBezTo>
                      <a:pt x="495" y="815"/>
                      <a:pt x="550" y="837"/>
                      <a:pt x="594" y="859"/>
                    </a:cubicBezTo>
                    <a:cubicBezTo>
                      <a:pt x="737" y="914"/>
                      <a:pt x="858" y="1002"/>
                      <a:pt x="990" y="1101"/>
                    </a:cubicBezTo>
                    <a:cubicBezTo>
                      <a:pt x="994" y="1103"/>
                      <a:pt x="999" y="1104"/>
                      <a:pt x="1004" y="1104"/>
                    </a:cubicBezTo>
                    <a:cubicBezTo>
                      <a:pt x="1027" y="1104"/>
                      <a:pt x="1054" y="1086"/>
                      <a:pt x="1045" y="1068"/>
                    </a:cubicBezTo>
                    <a:cubicBezTo>
                      <a:pt x="1034" y="936"/>
                      <a:pt x="1001" y="815"/>
                      <a:pt x="990" y="694"/>
                    </a:cubicBezTo>
                    <a:cubicBezTo>
                      <a:pt x="979" y="595"/>
                      <a:pt x="968" y="496"/>
                      <a:pt x="979" y="397"/>
                    </a:cubicBezTo>
                    <a:cubicBezTo>
                      <a:pt x="979" y="353"/>
                      <a:pt x="990" y="320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01" y="287"/>
                    </a:cubicBezTo>
                    <a:cubicBezTo>
                      <a:pt x="1001" y="276"/>
                      <a:pt x="1012" y="276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12" y="276"/>
                    </a:cubicBezTo>
                    <a:cubicBezTo>
                      <a:pt x="1023" y="265"/>
                      <a:pt x="1034" y="243"/>
                      <a:pt x="1045" y="221"/>
                    </a:cubicBezTo>
                    <a:cubicBezTo>
                      <a:pt x="1056" y="210"/>
                      <a:pt x="1067" y="199"/>
                      <a:pt x="1078" y="188"/>
                    </a:cubicBezTo>
                    <a:cubicBezTo>
                      <a:pt x="1100" y="177"/>
                      <a:pt x="1111" y="166"/>
                      <a:pt x="1133" y="155"/>
                    </a:cubicBezTo>
                    <a:cubicBezTo>
                      <a:pt x="1155" y="144"/>
                      <a:pt x="1188" y="133"/>
                      <a:pt x="1210" y="133"/>
                    </a:cubicBezTo>
                    <a:lnTo>
                      <a:pt x="1287" y="133"/>
                    </a:lnTo>
                    <a:cubicBezTo>
                      <a:pt x="1309" y="133"/>
                      <a:pt x="1320" y="144"/>
                      <a:pt x="1342" y="144"/>
                    </a:cubicBezTo>
                    <a:cubicBezTo>
                      <a:pt x="1375" y="166"/>
                      <a:pt x="1397" y="177"/>
                      <a:pt x="1419" y="188"/>
                    </a:cubicBezTo>
                    <a:cubicBezTo>
                      <a:pt x="1452" y="221"/>
                      <a:pt x="1485" y="254"/>
                      <a:pt x="1507" y="287"/>
                    </a:cubicBezTo>
                    <a:cubicBezTo>
                      <a:pt x="1562" y="364"/>
                      <a:pt x="1606" y="452"/>
                      <a:pt x="1650" y="540"/>
                    </a:cubicBezTo>
                    <a:lnTo>
                      <a:pt x="1650" y="529"/>
                    </a:lnTo>
                    <a:cubicBezTo>
                      <a:pt x="1694" y="650"/>
                      <a:pt x="1727" y="760"/>
                      <a:pt x="1760" y="881"/>
                    </a:cubicBezTo>
                    <a:cubicBezTo>
                      <a:pt x="1782" y="991"/>
                      <a:pt x="1804" y="1090"/>
                      <a:pt x="1826" y="1189"/>
                    </a:cubicBezTo>
                    <a:cubicBezTo>
                      <a:pt x="1837" y="1222"/>
                      <a:pt x="1859" y="1244"/>
                      <a:pt x="1881" y="1255"/>
                    </a:cubicBezTo>
                    <a:lnTo>
                      <a:pt x="1925" y="1255"/>
                    </a:lnTo>
                    <a:cubicBezTo>
                      <a:pt x="1947" y="1244"/>
                      <a:pt x="1958" y="1233"/>
                      <a:pt x="1969" y="1211"/>
                    </a:cubicBezTo>
                    <a:cubicBezTo>
                      <a:pt x="1991" y="1189"/>
                      <a:pt x="2002" y="1167"/>
                      <a:pt x="2024" y="1145"/>
                    </a:cubicBezTo>
                    <a:cubicBezTo>
                      <a:pt x="2090" y="1068"/>
                      <a:pt x="2156" y="991"/>
                      <a:pt x="2233" y="936"/>
                    </a:cubicBezTo>
                    <a:cubicBezTo>
                      <a:pt x="2277" y="903"/>
                      <a:pt x="2321" y="870"/>
                      <a:pt x="2376" y="848"/>
                    </a:cubicBezTo>
                    <a:cubicBezTo>
                      <a:pt x="2409" y="837"/>
                      <a:pt x="2453" y="815"/>
                      <a:pt x="2497" y="815"/>
                    </a:cubicBezTo>
                    <a:cubicBezTo>
                      <a:pt x="2513" y="809"/>
                      <a:pt x="2530" y="806"/>
                      <a:pt x="2548" y="806"/>
                    </a:cubicBezTo>
                    <a:cubicBezTo>
                      <a:pt x="2566" y="806"/>
                      <a:pt x="2585" y="809"/>
                      <a:pt x="2607" y="815"/>
                    </a:cubicBezTo>
                    <a:cubicBezTo>
                      <a:pt x="2640" y="815"/>
                      <a:pt x="2684" y="837"/>
                      <a:pt x="2728" y="848"/>
                    </a:cubicBezTo>
                    <a:cubicBezTo>
                      <a:pt x="2772" y="870"/>
                      <a:pt x="2805" y="892"/>
                      <a:pt x="2849" y="914"/>
                    </a:cubicBezTo>
                    <a:cubicBezTo>
                      <a:pt x="2864" y="924"/>
                      <a:pt x="2881" y="929"/>
                      <a:pt x="2898" y="929"/>
                    </a:cubicBezTo>
                    <a:cubicBezTo>
                      <a:pt x="2919" y="929"/>
                      <a:pt x="2941" y="921"/>
                      <a:pt x="2959" y="903"/>
                    </a:cubicBezTo>
                    <a:cubicBezTo>
                      <a:pt x="2970" y="892"/>
                      <a:pt x="2981" y="859"/>
                      <a:pt x="2981" y="837"/>
                    </a:cubicBezTo>
                    <a:cubicBezTo>
                      <a:pt x="2981" y="826"/>
                      <a:pt x="2970" y="793"/>
                      <a:pt x="2959" y="782"/>
                    </a:cubicBezTo>
                    <a:cubicBezTo>
                      <a:pt x="2904" y="738"/>
                      <a:pt x="2860" y="705"/>
                      <a:pt x="2805" y="683"/>
                    </a:cubicBezTo>
                    <a:cubicBezTo>
                      <a:pt x="2750" y="661"/>
                      <a:pt x="2695" y="639"/>
                      <a:pt x="2640" y="639"/>
                    </a:cubicBezTo>
                    <a:cubicBezTo>
                      <a:pt x="2607" y="628"/>
                      <a:pt x="2585" y="628"/>
                      <a:pt x="2552" y="628"/>
                    </a:cubicBezTo>
                    <a:cubicBezTo>
                      <a:pt x="2519" y="628"/>
                      <a:pt x="2497" y="628"/>
                      <a:pt x="2464" y="639"/>
                    </a:cubicBezTo>
                    <a:cubicBezTo>
                      <a:pt x="2409" y="639"/>
                      <a:pt x="2354" y="661"/>
                      <a:pt x="2310" y="683"/>
                    </a:cubicBezTo>
                    <a:cubicBezTo>
                      <a:pt x="2211" y="727"/>
                      <a:pt x="2123" y="793"/>
                      <a:pt x="2046" y="870"/>
                    </a:cubicBezTo>
                    <a:cubicBezTo>
                      <a:pt x="2013" y="903"/>
                      <a:pt x="1969" y="936"/>
                      <a:pt x="1936" y="980"/>
                    </a:cubicBezTo>
                    <a:cubicBezTo>
                      <a:pt x="1925" y="925"/>
                      <a:pt x="1914" y="870"/>
                      <a:pt x="1903" y="815"/>
                    </a:cubicBezTo>
                    <a:cubicBezTo>
                      <a:pt x="1859" y="672"/>
                      <a:pt x="1804" y="529"/>
                      <a:pt x="1749" y="397"/>
                    </a:cubicBezTo>
                    <a:cubicBezTo>
                      <a:pt x="1716" y="342"/>
                      <a:pt x="1683" y="276"/>
                      <a:pt x="1639" y="232"/>
                    </a:cubicBezTo>
                    <a:cubicBezTo>
                      <a:pt x="1617" y="199"/>
                      <a:pt x="1595" y="177"/>
                      <a:pt x="1573" y="144"/>
                    </a:cubicBezTo>
                    <a:cubicBezTo>
                      <a:pt x="1551" y="122"/>
                      <a:pt x="1529" y="100"/>
                      <a:pt x="1496" y="78"/>
                    </a:cubicBezTo>
                    <a:cubicBezTo>
                      <a:pt x="1452" y="45"/>
                      <a:pt x="1397" y="23"/>
                      <a:pt x="1342" y="12"/>
                    </a:cubicBezTo>
                    <a:cubicBezTo>
                      <a:pt x="1309" y="1"/>
                      <a:pt x="1287" y="1"/>
                      <a:pt x="12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15"/>
              <p:cNvSpPr/>
              <p:nvPr/>
            </p:nvSpPr>
            <p:spPr>
              <a:xfrm>
                <a:off x="4879447" y="4440684"/>
                <a:ext cx="161710" cy="117328"/>
              </a:xfrm>
              <a:custGeom>
                <a:avLst/>
                <a:gdLst/>
                <a:ahLst/>
                <a:cxnLst/>
                <a:rect l="l" t="t" r="r" b="b"/>
                <a:pathLst>
                  <a:path w="2321" h="1684" extrusionOk="0">
                    <a:moveTo>
                      <a:pt x="1301" y="1228"/>
                    </a:moveTo>
                    <a:cubicBezTo>
                      <a:pt x="1292" y="1230"/>
                      <a:pt x="1284" y="1231"/>
                      <a:pt x="1276" y="1233"/>
                    </a:cubicBezTo>
                    <a:cubicBezTo>
                      <a:pt x="1284" y="1233"/>
                      <a:pt x="1292" y="1233"/>
                      <a:pt x="1301" y="1228"/>
                    </a:cubicBezTo>
                    <a:close/>
                    <a:moveTo>
                      <a:pt x="968" y="1"/>
                    </a:moveTo>
                    <a:cubicBezTo>
                      <a:pt x="825" y="1"/>
                      <a:pt x="682" y="56"/>
                      <a:pt x="550" y="133"/>
                    </a:cubicBezTo>
                    <a:lnTo>
                      <a:pt x="561" y="133"/>
                    </a:lnTo>
                    <a:cubicBezTo>
                      <a:pt x="451" y="199"/>
                      <a:pt x="363" y="276"/>
                      <a:pt x="286" y="375"/>
                    </a:cubicBezTo>
                    <a:cubicBezTo>
                      <a:pt x="198" y="485"/>
                      <a:pt x="133" y="606"/>
                      <a:pt x="78" y="738"/>
                    </a:cubicBezTo>
                    <a:cubicBezTo>
                      <a:pt x="45" y="815"/>
                      <a:pt x="23" y="881"/>
                      <a:pt x="1" y="958"/>
                    </a:cubicBezTo>
                    <a:cubicBezTo>
                      <a:pt x="1" y="980"/>
                      <a:pt x="12" y="1002"/>
                      <a:pt x="34" y="1013"/>
                    </a:cubicBezTo>
                    <a:cubicBezTo>
                      <a:pt x="56" y="1013"/>
                      <a:pt x="78" y="1002"/>
                      <a:pt x="78" y="980"/>
                    </a:cubicBezTo>
                    <a:cubicBezTo>
                      <a:pt x="100" y="903"/>
                      <a:pt x="122" y="837"/>
                      <a:pt x="155" y="771"/>
                    </a:cubicBezTo>
                    <a:cubicBezTo>
                      <a:pt x="198" y="661"/>
                      <a:pt x="253" y="562"/>
                      <a:pt x="330" y="474"/>
                    </a:cubicBezTo>
                    <a:lnTo>
                      <a:pt x="330" y="474"/>
                    </a:lnTo>
                    <a:lnTo>
                      <a:pt x="319" y="485"/>
                    </a:lnTo>
                    <a:cubicBezTo>
                      <a:pt x="374" y="408"/>
                      <a:pt x="440" y="331"/>
                      <a:pt x="517" y="276"/>
                    </a:cubicBezTo>
                    <a:cubicBezTo>
                      <a:pt x="572" y="232"/>
                      <a:pt x="638" y="199"/>
                      <a:pt x="704" y="166"/>
                    </a:cubicBezTo>
                    <a:cubicBezTo>
                      <a:pt x="759" y="144"/>
                      <a:pt x="814" y="133"/>
                      <a:pt x="869" y="122"/>
                    </a:cubicBezTo>
                    <a:cubicBezTo>
                      <a:pt x="891" y="116"/>
                      <a:pt x="913" y="114"/>
                      <a:pt x="935" y="114"/>
                    </a:cubicBezTo>
                    <a:cubicBezTo>
                      <a:pt x="957" y="114"/>
                      <a:pt x="979" y="116"/>
                      <a:pt x="1001" y="122"/>
                    </a:cubicBezTo>
                    <a:cubicBezTo>
                      <a:pt x="1034" y="122"/>
                      <a:pt x="1056" y="133"/>
                      <a:pt x="1089" y="144"/>
                    </a:cubicBezTo>
                    <a:cubicBezTo>
                      <a:pt x="1111" y="155"/>
                      <a:pt x="1133" y="166"/>
                      <a:pt x="1155" y="177"/>
                    </a:cubicBezTo>
                    <a:cubicBezTo>
                      <a:pt x="1166" y="188"/>
                      <a:pt x="1188" y="210"/>
                      <a:pt x="1199" y="221"/>
                    </a:cubicBezTo>
                    <a:cubicBezTo>
                      <a:pt x="1210" y="243"/>
                      <a:pt x="1232" y="265"/>
                      <a:pt x="1243" y="287"/>
                    </a:cubicBezTo>
                    <a:cubicBezTo>
                      <a:pt x="1254" y="320"/>
                      <a:pt x="1254" y="353"/>
                      <a:pt x="1265" y="386"/>
                    </a:cubicBezTo>
                    <a:cubicBezTo>
                      <a:pt x="1265" y="430"/>
                      <a:pt x="1265" y="474"/>
                      <a:pt x="1265" y="518"/>
                    </a:cubicBezTo>
                    <a:cubicBezTo>
                      <a:pt x="1254" y="595"/>
                      <a:pt x="1221" y="672"/>
                      <a:pt x="1199" y="749"/>
                    </a:cubicBezTo>
                    <a:cubicBezTo>
                      <a:pt x="1133" y="881"/>
                      <a:pt x="1067" y="1013"/>
                      <a:pt x="979" y="1134"/>
                    </a:cubicBezTo>
                    <a:cubicBezTo>
                      <a:pt x="957" y="1156"/>
                      <a:pt x="957" y="1211"/>
                      <a:pt x="979" y="1233"/>
                    </a:cubicBezTo>
                    <a:cubicBezTo>
                      <a:pt x="990" y="1255"/>
                      <a:pt x="1001" y="1266"/>
                      <a:pt x="1012" y="1277"/>
                    </a:cubicBezTo>
                    <a:cubicBezTo>
                      <a:pt x="1036" y="1284"/>
                      <a:pt x="1059" y="1292"/>
                      <a:pt x="1078" y="1292"/>
                    </a:cubicBezTo>
                    <a:cubicBezTo>
                      <a:pt x="1086" y="1292"/>
                      <a:pt x="1094" y="1291"/>
                      <a:pt x="1100" y="1288"/>
                    </a:cubicBezTo>
                    <a:cubicBezTo>
                      <a:pt x="1166" y="1266"/>
                      <a:pt x="1232" y="1233"/>
                      <a:pt x="1309" y="1222"/>
                    </a:cubicBezTo>
                    <a:lnTo>
                      <a:pt x="1309" y="1222"/>
                    </a:lnTo>
                    <a:cubicBezTo>
                      <a:pt x="1306" y="1225"/>
                      <a:pt x="1303" y="1227"/>
                      <a:pt x="1301" y="1228"/>
                    </a:cubicBezTo>
                    <a:lnTo>
                      <a:pt x="1301" y="1228"/>
                    </a:lnTo>
                    <a:cubicBezTo>
                      <a:pt x="1361" y="1217"/>
                      <a:pt x="1428" y="1198"/>
                      <a:pt x="1496" y="1189"/>
                    </a:cubicBezTo>
                    <a:cubicBezTo>
                      <a:pt x="1535" y="1183"/>
                      <a:pt x="1573" y="1180"/>
                      <a:pt x="1613" y="1180"/>
                    </a:cubicBezTo>
                    <a:cubicBezTo>
                      <a:pt x="1653" y="1180"/>
                      <a:pt x="1694" y="1183"/>
                      <a:pt x="1738" y="1189"/>
                    </a:cubicBezTo>
                    <a:cubicBezTo>
                      <a:pt x="1782" y="1189"/>
                      <a:pt x="1815" y="1200"/>
                      <a:pt x="1859" y="1222"/>
                    </a:cubicBezTo>
                    <a:cubicBezTo>
                      <a:pt x="1881" y="1233"/>
                      <a:pt x="1914" y="1244"/>
                      <a:pt x="1936" y="1255"/>
                    </a:cubicBezTo>
                    <a:cubicBezTo>
                      <a:pt x="1947" y="1277"/>
                      <a:pt x="1969" y="1299"/>
                      <a:pt x="1980" y="1310"/>
                    </a:cubicBezTo>
                    <a:cubicBezTo>
                      <a:pt x="2002" y="1343"/>
                      <a:pt x="2024" y="1365"/>
                      <a:pt x="2035" y="1398"/>
                    </a:cubicBezTo>
                    <a:cubicBezTo>
                      <a:pt x="2057" y="1453"/>
                      <a:pt x="2068" y="1519"/>
                      <a:pt x="2079" y="1585"/>
                    </a:cubicBezTo>
                    <a:cubicBezTo>
                      <a:pt x="2079" y="1585"/>
                      <a:pt x="2079" y="1596"/>
                      <a:pt x="2079" y="1596"/>
                    </a:cubicBezTo>
                    <a:cubicBezTo>
                      <a:pt x="2090" y="1618"/>
                      <a:pt x="2101" y="1629"/>
                      <a:pt x="2112" y="1651"/>
                    </a:cubicBezTo>
                    <a:cubicBezTo>
                      <a:pt x="2134" y="1673"/>
                      <a:pt x="2167" y="1684"/>
                      <a:pt x="2200" y="1684"/>
                    </a:cubicBezTo>
                    <a:cubicBezTo>
                      <a:pt x="2255" y="1684"/>
                      <a:pt x="2321" y="1629"/>
                      <a:pt x="2310" y="1563"/>
                    </a:cubicBezTo>
                    <a:cubicBezTo>
                      <a:pt x="2310" y="1497"/>
                      <a:pt x="2299" y="1420"/>
                      <a:pt x="2288" y="1354"/>
                    </a:cubicBezTo>
                    <a:cubicBezTo>
                      <a:pt x="2277" y="1310"/>
                      <a:pt x="2255" y="1277"/>
                      <a:pt x="2244" y="1244"/>
                    </a:cubicBezTo>
                    <a:cubicBezTo>
                      <a:pt x="2233" y="1222"/>
                      <a:pt x="2222" y="1200"/>
                      <a:pt x="2200" y="1178"/>
                    </a:cubicBezTo>
                    <a:cubicBezTo>
                      <a:pt x="2189" y="1156"/>
                      <a:pt x="2167" y="1123"/>
                      <a:pt x="2145" y="1101"/>
                    </a:cubicBezTo>
                    <a:cubicBezTo>
                      <a:pt x="2123" y="1079"/>
                      <a:pt x="2090" y="1057"/>
                      <a:pt x="2068" y="1035"/>
                    </a:cubicBezTo>
                    <a:cubicBezTo>
                      <a:pt x="2024" y="1002"/>
                      <a:pt x="1969" y="980"/>
                      <a:pt x="1914" y="958"/>
                    </a:cubicBezTo>
                    <a:cubicBezTo>
                      <a:pt x="1859" y="947"/>
                      <a:pt x="1804" y="936"/>
                      <a:pt x="1749" y="925"/>
                    </a:cubicBezTo>
                    <a:lnTo>
                      <a:pt x="1584" y="925"/>
                    </a:lnTo>
                    <a:cubicBezTo>
                      <a:pt x="1518" y="925"/>
                      <a:pt x="1463" y="947"/>
                      <a:pt x="1397" y="958"/>
                    </a:cubicBezTo>
                    <a:cubicBezTo>
                      <a:pt x="1364" y="958"/>
                      <a:pt x="1331" y="969"/>
                      <a:pt x="1309" y="980"/>
                    </a:cubicBezTo>
                    <a:cubicBezTo>
                      <a:pt x="1331" y="914"/>
                      <a:pt x="1364" y="837"/>
                      <a:pt x="1386" y="771"/>
                    </a:cubicBezTo>
                    <a:cubicBezTo>
                      <a:pt x="1408" y="705"/>
                      <a:pt x="1419" y="639"/>
                      <a:pt x="1430" y="573"/>
                    </a:cubicBezTo>
                    <a:cubicBezTo>
                      <a:pt x="1430" y="518"/>
                      <a:pt x="1430" y="463"/>
                      <a:pt x="1430" y="408"/>
                    </a:cubicBezTo>
                    <a:cubicBezTo>
                      <a:pt x="1419" y="364"/>
                      <a:pt x="1408" y="309"/>
                      <a:pt x="1397" y="265"/>
                    </a:cubicBezTo>
                    <a:cubicBezTo>
                      <a:pt x="1386" y="243"/>
                      <a:pt x="1375" y="221"/>
                      <a:pt x="1364" y="199"/>
                    </a:cubicBezTo>
                    <a:cubicBezTo>
                      <a:pt x="1353" y="177"/>
                      <a:pt x="1331" y="166"/>
                      <a:pt x="1320" y="144"/>
                    </a:cubicBezTo>
                    <a:cubicBezTo>
                      <a:pt x="1265" y="78"/>
                      <a:pt x="1188" y="34"/>
                      <a:pt x="1100" y="12"/>
                    </a:cubicBezTo>
                    <a:cubicBezTo>
                      <a:pt x="1056" y="1"/>
                      <a:pt x="1012" y="1"/>
                      <a:pt x="9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15"/>
              <p:cNvSpPr/>
              <p:nvPr/>
            </p:nvSpPr>
            <p:spPr>
              <a:xfrm>
                <a:off x="5225026" y="4492033"/>
                <a:ext cx="235284" cy="66259"/>
              </a:xfrm>
              <a:custGeom>
                <a:avLst/>
                <a:gdLst/>
                <a:ahLst/>
                <a:cxnLst/>
                <a:rect l="l" t="t" r="r" b="b"/>
                <a:pathLst>
                  <a:path w="3377" h="951" extrusionOk="0">
                    <a:moveTo>
                      <a:pt x="1862" y="851"/>
                    </a:moveTo>
                    <a:cubicBezTo>
                      <a:pt x="1859" y="854"/>
                      <a:pt x="1859" y="859"/>
                      <a:pt x="1859" y="859"/>
                    </a:cubicBezTo>
                    <a:lnTo>
                      <a:pt x="1859" y="859"/>
                    </a:lnTo>
                    <a:cubicBezTo>
                      <a:pt x="1859" y="855"/>
                      <a:pt x="1860" y="852"/>
                      <a:pt x="1862" y="851"/>
                    </a:cubicBezTo>
                    <a:close/>
                    <a:moveTo>
                      <a:pt x="1309" y="1"/>
                    </a:moveTo>
                    <a:cubicBezTo>
                      <a:pt x="1276" y="1"/>
                      <a:pt x="1254" y="1"/>
                      <a:pt x="1232" y="12"/>
                    </a:cubicBezTo>
                    <a:cubicBezTo>
                      <a:pt x="1122" y="34"/>
                      <a:pt x="1045" y="111"/>
                      <a:pt x="990" y="199"/>
                    </a:cubicBezTo>
                    <a:cubicBezTo>
                      <a:pt x="935" y="276"/>
                      <a:pt x="902" y="375"/>
                      <a:pt x="869" y="463"/>
                    </a:cubicBezTo>
                    <a:cubicBezTo>
                      <a:pt x="847" y="551"/>
                      <a:pt x="836" y="650"/>
                      <a:pt x="825" y="738"/>
                    </a:cubicBezTo>
                    <a:cubicBezTo>
                      <a:pt x="814" y="727"/>
                      <a:pt x="803" y="727"/>
                      <a:pt x="792" y="716"/>
                    </a:cubicBezTo>
                    <a:cubicBezTo>
                      <a:pt x="748" y="683"/>
                      <a:pt x="693" y="650"/>
                      <a:pt x="649" y="628"/>
                    </a:cubicBezTo>
                    <a:cubicBezTo>
                      <a:pt x="539" y="584"/>
                      <a:pt x="418" y="540"/>
                      <a:pt x="308" y="529"/>
                    </a:cubicBezTo>
                    <a:cubicBezTo>
                      <a:pt x="281" y="525"/>
                      <a:pt x="253" y="523"/>
                      <a:pt x="224" y="523"/>
                    </a:cubicBezTo>
                    <a:cubicBezTo>
                      <a:pt x="161" y="523"/>
                      <a:pt x="97" y="535"/>
                      <a:pt x="44" y="573"/>
                    </a:cubicBezTo>
                    <a:cubicBezTo>
                      <a:pt x="22" y="606"/>
                      <a:pt x="0" y="650"/>
                      <a:pt x="0" y="694"/>
                    </a:cubicBezTo>
                    <a:cubicBezTo>
                      <a:pt x="0" y="749"/>
                      <a:pt x="22" y="793"/>
                      <a:pt x="55" y="848"/>
                    </a:cubicBezTo>
                    <a:cubicBezTo>
                      <a:pt x="66" y="870"/>
                      <a:pt x="77" y="903"/>
                      <a:pt x="99" y="925"/>
                    </a:cubicBezTo>
                    <a:cubicBezTo>
                      <a:pt x="115" y="941"/>
                      <a:pt x="131" y="951"/>
                      <a:pt x="152" y="951"/>
                    </a:cubicBezTo>
                    <a:cubicBezTo>
                      <a:pt x="159" y="951"/>
                      <a:pt x="167" y="949"/>
                      <a:pt x="176" y="947"/>
                    </a:cubicBezTo>
                    <a:cubicBezTo>
                      <a:pt x="198" y="936"/>
                      <a:pt x="209" y="892"/>
                      <a:pt x="187" y="870"/>
                    </a:cubicBezTo>
                    <a:cubicBezTo>
                      <a:pt x="165" y="837"/>
                      <a:pt x="143" y="804"/>
                      <a:pt x="121" y="760"/>
                    </a:cubicBezTo>
                    <a:cubicBezTo>
                      <a:pt x="121" y="738"/>
                      <a:pt x="110" y="727"/>
                      <a:pt x="110" y="705"/>
                    </a:cubicBezTo>
                    <a:lnTo>
                      <a:pt x="110" y="683"/>
                    </a:lnTo>
                    <a:cubicBezTo>
                      <a:pt x="110" y="672"/>
                      <a:pt x="110" y="672"/>
                      <a:pt x="110" y="672"/>
                    </a:cubicBezTo>
                    <a:cubicBezTo>
                      <a:pt x="110" y="661"/>
                      <a:pt x="121" y="661"/>
                      <a:pt x="121" y="661"/>
                    </a:cubicBezTo>
                    <a:lnTo>
                      <a:pt x="132" y="650"/>
                    </a:lnTo>
                    <a:cubicBezTo>
                      <a:pt x="132" y="650"/>
                      <a:pt x="143" y="639"/>
                      <a:pt x="143" y="639"/>
                    </a:cubicBezTo>
                    <a:cubicBezTo>
                      <a:pt x="154" y="639"/>
                      <a:pt x="176" y="628"/>
                      <a:pt x="187" y="628"/>
                    </a:cubicBezTo>
                    <a:lnTo>
                      <a:pt x="297" y="628"/>
                    </a:lnTo>
                    <a:cubicBezTo>
                      <a:pt x="385" y="639"/>
                      <a:pt x="473" y="672"/>
                      <a:pt x="561" y="705"/>
                    </a:cubicBezTo>
                    <a:lnTo>
                      <a:pt x="550" y="705"/>
                    </a:lnTo>
                    <a:cubicBezTo>
                      <a:pt x="627" y="738"/>
                      <a:pt x="704" y="771"/>
                      <a:pt x="770" y="826"/>
                    </a:cubicBezTo>
                    <a:cubicBezTo>
                      <a:pt x="792" y="848"/>
                      <a:pt x="814" y="870"/>
                      <a:pt x="836" y="892"/>
                    </a:cubicBezTo>
                    <a:cubicBezTo>
                      <a:pt x="844" y="899"/>
                      <a:pt x="857" y="907"/>
                      <a:pt x="872" y="907"/>
                    </a:cubicBezTo>
                    <a:cubicBezTo>
                      <a:pt x="878" y="907"/>
                      <a:pt x="885" y="906"/>
                      <a:pt x="891" y="903"/>
                    </a:cubicBezTo>
                    <a:cubicBezTo>
                      <a:pt x="913" y="903"/>
                      <a:pt x="924" y="881"/>
                      <a:pt x="935" y="859"/>
                    </a:cubicBezTo>
                    <a:cubicBezTo>
                      <a:pt x="935" y="793"/>
                      <a:pt x="935" y="727"/>
                      <a:pt x="946" y="661"/>
                    </a:cubicBezTo>
                    <a:lnTo>
                      <a:pt x="946" y="672"/>
                    </a:lnTo>
                    <a:cubicBezTo>
                      <a:pt x="957" y="562"/>
                      <a:pt x="979" y="463"/>
                      <a:pt x="1023" y="364"/>
                    </a:cubicBezTo>
                    <a:cubicBezTo>
                      <a:pt x="1045" y="320"/>
                      <a:pt x="1067" y="276"/>
                      <a:pt x="1100" y="232"/>
                    </a:cubicBezTo>
                    <a:cubicBezTo>
                      <a:pt x="1122" y="210"/>
                      <a:pt x="1144" y="188"/>
                      <a:pt x="1166" y="166"/>
                    </a:cubicBezTo>
                    <a:cubicBezTo>
                      <a:pt x="1177" y="155"/>
                      <a:pt x="1199" y="144"/>
                      <a:pt x="1221" y="133"/>
                    </a:cubicBezTo>
                    <a:cubicBezTo>
                      <a:pt x="1243" y="133"/>
                      <a:pt x="1254" y="122"/>
                      <a:pt x="1276" y="122"/>
                    </a:cubicBezTo>
                    <a:lnTo>
                      <a:pt x="1331" y="122"/>
                    </a:lnTo>
                    <a:cubicBezTo>
                      <a:pt x="1342" y="122"/>
                      <a:pt x="1364" y="133"/>
                      <a:pt x="1386" y="133"/>
                    </a:cubicBezTo>
                    <a:cubicBezTo>
                      <a:pt x="1408" y="144"/>
                      <a:pt x="1430" y="166"/>
                      <a:pt x="1452" y="177"/>
                    </a:cubicBezTo>
                    <a:cubicBezTo>
                      <a:pt x="1496" y="210"/>
                      <a:pt x="1518" y="243"/>
                      <a:pt x="1551" y="276"/>
                    </a:cubicBezTo>
                    <a:cubicBezTo>
                      <a:pt x="1540" y="265"/>
                      <a:pt x="1540" y="265"/>
                      <a:pt x="1540" y="265"/>
                    </a:cubicBezTo>
                    <a:lnTo>
                      <a:pt x="1540" y="265"/>
                    </a:lnTo>
                    <a:cubicBezTo>
                      <a:pt x="1584" y="320"/>
                      <a:pt x="1617" y="375"/>
                      <a:pt x="1639" y="441"/>
                    </a:cubicBezTo>
                    <a:cubicBezTo>
                      <a:pt x="1683" y="551"/>
                      <a:pt x="1716" y="672"/>
                      <a:pt x="1738" y="793"/>
                    </a:cubicBezTo>
                    <a:cubicBezTo>
                      <a:pt x="1738" y="804"/>
                      <a:pt x="1738" y="815"/>
                      <a:pt x="1738" y="826"/>
                    </a:cubicBezTo>
                    <a:cubicBezTo>
                      <a:pt x="1738" y="837"/>
                      <a:pt x="1738" y="848"/>
                      <a:pt x="1749" y="859"/>
                    </a:cubicBezTo>
                    <a:cubicBezTo>
                      <a:pt x="1760" y="870"/>
                      <a:pt x="1771" y="881"/>
                      <a:pt x="1782" y="881"/>
                    </a:cubicBezTo>
                    <a:cubicBezTo>
                      <a:pt x="1787" y="886"/>
                      <a:pt x="1796" y="889"/>
                      <a:pt x="1804" y="889"/>
                    </a:cubicBezTo>
                    <a:cubicBezTo>
                      <a:pt x="1812" y="889"/>
                      <a:pt x="1820" y="886"/>
                      <a:pt x="1826" y="881"/>
                    </a:cubicBezTo>
                    <a:cubicBezTo>
                      <a:pt x="1837" y="881"/>
                      <a:pt x="1848" y="870"/>
                      <a:pt x="1859" y="859"/>
                    </a:cubicBezTo>
                    <a:cubicBezTo>
                      <a:pt x="1859" y="859"/>
                      <a:pt x="1870" y="848"/>
                      <a:pt x="1870" y="848"/>
                    </a:cubicBezTo>
                    <a:lnTo>
                      <a:pt x="1870" y="848"/>
                    </a:lnTo>
                    <a:cubicBezTo>
                      <a:pt x="1870" y="848"/>
                      <a:pt x="1865" y="848"/>
                      <a:pt x="1862" y="851"/>
                    </a:cubicBezTo>
                    <a:lnTo>
                      <a:pt x="1862" y="851"/>
                    </a:lnTo>
                    <a:cubicBezTo>
                      <a:pt x="1863" y="849"/>
                      <a:pt x="1866" y="848"/>
                      <a:pt x="1870" y="848"/>
                    </a:cubicBezTo>
                    <a:cubicBezTo>
                      <a:pt x="1903" y="804"/>
                      <a:pt x="1947" y="760"/>
                      <a:pt x="2002" y="716"/>
                    </a:cubicBezTo>
                    <a:cubicBezTo>
                      <a:pt x="2123" y="628"/>
                      <a:pt x="2244" y="551"/>
                      <a:pt x="2387" y="485"/>
                    </a:cubicBezTo>
                    <a:cubicBezTo>
                      <a:pt x="2497" y="441"/>
                      <a:pt x="2607" y="408"/>
                      <a:pt x="2728" y="386"/>
                    </a:cubicBezTo>
                    <a:cubicBezTo>
                      <a:pt x="2772" y="386"/>
                      <a:pt x="2811" y="381"/>
                      <a:pt x="2851" y="381"/>
                    </a:cubicBezTo>
                    <a:cubicBezTo>
                      <a:pt x="2872" y="381"/>
                      <a:pt x="2893" y="382"/>
                      <a:pt x="2915" y="386"/>
                    </a:cubicBezTo>
                    <a:cubicBezTo>
                      <a:pt x="2948" y="397"/>
                      <a:pt x="2980" y="397"/>
                      <a:pt x="3013" y="419"/>
                    </a:cubicBezTo>
                    <a:cubicBezTo>
                      <a:pt x="3035" y="419"/>
                      <a:pt x="3057" y="430"/>
                      <a:pt x="3079" y="452"/>
                    </a:cubicBezTo>
                    <a:cubicBezTo>
                      <a:pt x="3090" y="463"/>
                      <a:pt x="3112" y="474"/>
                      <a:pt x="3123" y="496"/>
                    </a:cubicBezTo>
                    <a:cubicBezTo>
                      <a:pt x="3134" y="518"/>
                      <a:pt x="3145" y="540"/>
                      <a:pt x="3156" y="562"/>
                    </a:cubicBezTo>
                    <a:cubicBezTo>
                      <a:pt x="3178" y="595"/>
                      <a:pt x="3178" y="628"/>
                      <a:pt x="3189" y="672"/>
                    </a:cubicBezTo>
                    <a:cubicBezTo>
                      <a:pt x="3189" y="716"/>
                      <a:pt x="3200" y="760"/>
                      <a:pt x="3189" y="804"/>
                    </a:cubicBezTo>
                    <a:cubicBezTo>
                      <a:pt x="3189" y="848"/>
                      <a:pt x="3233" y="892"/>
                      <a:pt x="3288" y="892"/>
                    </a:cubicBezTo>
                    <a:cubicBezTo>
                      <a:pt x="3332" y="892"/>
                      <a:pt x="3376" y="848"/>
                      <a:pt x="3376" y="804"/>
                    </a:cubicBezTo>
                    <a:cubicBezTo>
                      <a:pt x="3376" y="672"/>
                      <a:pt x="3354" y="529"/>
                      <a:pt x="3277" y="419"/>
                    </a:cubicBezTo>
                    <a:cubicBezTo>
                      <a:pt x="3222" y="331"/>
                      <a:pt x="3123" y="265"/>
                      <a:pt x="3013" y="243"/>
                    </a:cubicBezTo>
                    <a:cubicBezTo>
                      <a:pt x="2964" y="228"/>
                      <a:pt x="2912" y="222"/>
                      <a:pt x="2860" y="222"/>
                    </a:cubicBezTo>
                    <a:cubicBezTo>
                      <a:pt x="2797" y="222"/>
                      <a:pt x="2733" y="231"/>
                      <a:pt x="2673" y="243"/>
                    </a:cubicBezTo>
                    <a:cubicBezTo>
                      <a:pt x="2552" y="265"/>
                      <a:pt x="2431" y="309"/>
                      <a:pt x="2321" y="353"/>
                    </a:cubicBezTo>
                    <a:cubicBezTo>
                      <a:pt x="2200" y="408"/>
                      <a:pt x="2090" y="474"/>
                      <a:pt x="1991" y="551"/>
                    </a:cubicBezTo>
                    <a:cubicBezTo>
                      <a:pt x="1936" y="584"/>
                      <a:pt x="1892" y="628"/>
                      <a:pt x="1848" y="672"/>
                    </a:cubicBezTo>
                    <a:cubicBezTo>
                      <a:pt x="1826" y="562"/>
                      <a:pt x="1782" y="441"/>
                      <a:pt x="1727" y="342"/>
                    </a:cubicBezTo>
                    <a:cubicBezTo>
                      <a:pt x="1683" y="232"/>
                      <a:pt x="1606" y="133"/>
                      <a:pt x="1507" y="67"/>
                    </a:cubicBezTo>
                    <a:cubicBezTo>
                      <a:pt x="1441" y="23"/>
                      <a:pt x="1375" y="1"/>
                      <a:pt x="13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15"/>
              <p:cNvSpPr/>
              <p:nvPr/>
            </p:nvSpPr>
            <p:spPr>
              <a:xfrm>
                <a:off x="5510059" y="4455246"/>
                <a:ext cx="236817" cy="100468"/>
              </a:xfrm>
              <a:custGeom>
                <a:avLst/>
                <a:gdLst/>
                <a:ahLst/>
                <a:cxnLst/>
                <a:rect l="l" t="t" r="r" b="b"/>
                <a:pathLst>
                  <a:path w="3399" h="1442" extrusionOk="0">
                    <a:moveTo>
                      <a:pt x="473" y="1"/>
                    </a:moveTo>
                    <a:lnTo>
                      <a:pt x="473" y="12"/>
                    </a:lnTo>
                    <a:cubicBezTo>
                      <a:pt x="429" y="12"/>
                      <a:pt x="385" y="45"/>
                      <a:pt x="352" y="67"/>
                    </a:cubicBezTo>
                    <a:cubicBezTo>
                      <a:pt x="286" y="122"/>
                      <a:pt x="242" y="188"/>
                      <a:pt x="198" y="254"/>
                    </a:cubicBezTo>
                    <a:cubicBezTo>
                      <a:pt x="121" y="364"/>
                      <a:pt x="66" y="485"/>
                      <a:pt x="11" y="595"/>
                    </a:cubicBezTo>
                    <a:cubicBezTo>
                      <a:pt x="0" y="617"/>
                      <a:pt x="0" y="650"/>
                      <a:pt x="22" y="661"/>
                    </a:cubicBezTo>
                    <a:cubicBezTo>
                      <a:pt x="31" y="665"/>
                      <a:pt x="42" y="668"/>
                      <a:pt x="53" y="668"/>
                    </a:cubicBezTo>
                    <a:cubicBezTo>
                      <a:pt x="68" y="668"/>
                      <a:pt x="82" y="663"/>
                      <a:pt x="88" y="650"/>
                    </a:cubicBezTo>
                    <a:cubicBezTo>
                      <a:pt x="154" y="507"/>
                      <a:pt x="231" y="364"/>
                      <a:pt x="319" y="243"/>
                    </a:cubicBezTo>
                    <a:cubicBezTo>
                      <a:pt x="352" y="199"/>
                      <a:pt x="385" y="166"/>
                      <a:pt x="429" y="133"/>
                    </a:cubicBezTo>
                    <a:cubicBezTo>
                      <a:pt x="440" y="122"/>
                      <a:pt x="451" y="111"/>
                      <a:pt x="473" y="111"/>
                    </a:cubicBezTo>
                    <a:cubicBezTo>
                      <a:pt x="484" y="100"/>
                      <a:pt x="484" y="100"/>
                      <a:pt x="495" y="100"/>
                    </a:cubicBezTo>
                    <a:lnTo>
                      <a:pt x="528" y="100"/>
                    </a:lnTo>
                    <a:cubicBezTo>
                      <a:pt x="539" y="100"/>
                      <a:pt x="539" y="111"/>
                      <a:pt x="550" y="111"/>
                    </a:cubicBezTo>
                    <a:cubicBezTo>
                      <a:pt x="561" y="122"/>
                      <a:pt x="561" y="122"/>
                      <a:pt x="572" y="133"/>
                    </a:cubicBezTo>
                    <a:cubicBezTo>
                      <a:pt x="583" y="155"/>
                      <a:pt x="594" y="177"/>
                      <a:pt x="605" y="199"/>
                    </a:cubicBezTo>
                    <a:lnTo>
                      <a:pt x="605" y="188"/>
                    </a:lnTo>
                    <a:cubicBezTo>
                      <a:pt x="638" y="254"/>
                      <a:pt x="649" y="331"/>
                      <a:pt x="660" y="397"/>
                    </a:cubicBezTo>
                    <a:cubicBezTo>
                      <a:pt x="660" y="397"/>
                      <a:pt x="660" y="386"/>
                      <a:pt x="660" y="386"/>
                    </a:cubicBezTo>
                    <a:lnTo>
                      <a:pt x="660" y="386"/>
                    </a:lnTo>
                    <a:cubicBezTo>
                      <a:pt x="682" y="562"/>
                      <a:pt x="671" y="738"/>
                      <a:pt x="649" y="903"/>
                    </a:cubicBezTo>
                    <a:cubicBezTo>
                      <a:pt x="638" y="969"/>
                      <a:pt x="627" y="1035"/>
                      <a:pt x="605" y="1101"/>
                    </a:cubicBezTo>
                    <a:cubicBezTo>
                      <a:pt x="605" y="1123"/>
                      <a:pt x="616" y="1156"/>
                      <a:pt x="638" y="1167"/>
                    </a:cubicBezTo>
                    <a:cubicBezTo>
                      <a:pt x="647" y="1171"/>
                      <a:pt x="656" y="1174"/>
                      <a:pt x="665" y="1174"/>
                    </a:cubicBezTo>
                    <a:cubicBezTo>
                      <a:pt x="678" y="1174"/>
                      <a:pt x="691" y="1168"/>
                      <a:pt x="704" y="1156"/>
                    </a:cubicBezTo>
                    <a:cubicBezTo>
                      <a:pt x="715" y="1156"/>
                      <a:pt x="715" y="1145"/>
                      <a:pt x="726" y="1145"/>
                    </a:cubicBezTo>
                    <a:cubicBezTo>
                      <a:pt x="770" y="1112"/>
                      <a:pt x="814" y="1090"/>
                      <a:pt x="858" y="1057"/>
                    </a:cubicBezTo>
                    <a:cubicBezTo>
                      <a:pt x="913" y="1035"/>
                      <a:pt x="968" y="1002"/>
                      <a:pt x="1034" y="980"/>
                    </a:cubicBezTo>
                    <a:cubicBezTo>
                      <a:pt x="1221" y="903"/>
                      <a:pt x="1419" y="848"/>
                      <a:pt x="1617" y="815"/>
                    </a:cubicBezTo>
                    <a:lnTo>
                      <a:pt x="1606" y="815"/>
                    </a:lnTo>
                    <a:cubicBezTo>
                      <a:pt x="1644" y="809"/>
                      <a:pt x="1686" y="806"/>
                      <a:pt x="1728" y="806"/>
                    </a:cubicBezTo>
                    <a:cubicBezTo>
                      <a:pt x="1771" y="806"/>
                      <a:pt x="1815" y="809"/>
                      <a:pt x="1859" y="815"/>
                    </a:cubicBezTo>
                    <a:cubicBezTo>
                      <a:pt x="1892" y="815"/>
                      <a:pt x="1914" y="826"/>
                      <a:pt x="1947" y="837"/>
                    </a:cubicBezTo>
                    <a:cubicBezTo>
                      <a:pt x="1958" y="837"/>
                      <a:pt x="1969" y="848"/>
                      <a:pt x="1980" y="848"/>
                    </a:cubicBezTo>
                    <a:cubicBezTo>
                      <a:pt x="1980" y="859"/>
                      <a:pt x="1991" y="859"/>
                      <a:pt x="1991" y="870"/>
                    </a:cubicBezTo>
                    <a:cubicBezTo>
                      <a:pt x="1991" y="870"/>
                      <a:pt x="2002" y="881"/>
                      <a:pt x="2002" y="881"/>
                    </a:cubicBezTo>
                    <a:cubicBezTo>
                      <a:pt x="2002" y="892"/>
                      <a:pt x="2002" y="892"/>
                      <a:pt x="2002" y="903"/>
                    </a:cubicBezTo>
                    <a:lnTo>
                      <a:pt x="2002" y="936"/>
                    </a:lnTo>
                    <a:cubicBezTo>
                      <a:pt x="2002" y="969"/>
                      <a:pt x="1991" y="991"/>
                      <a:pt x="1980" y="1024"/>
                    </a:cubicBezTo>
                    <a:cubicBezTo>
                      <a:pt x="1947" y="1101"/>
                      <a:pt x="1892" y="1178"/>
                      <a:pt x="1837" y="1255"/>
                    </a:cubicBezTo>
                    <a:cubicBezTo>
                      <a:pt x="1826" y="1277"/>
                      <a:pt x="1826" y="1321"/>
                      <a:pt x="1837" y="1343"/>
                    </a:cubicBezTo>
                    <a:cubicBezTo>
                      <a:pt x="1848" y="1354"/>
                      <a:pt x="1859" y="1365"/>
                      <a:pt x="1870" y="1376"/>
                    </a:cubicBezTo>
                    <a:cubicBezTo>
                      <a:pt x="1892" y="1387"/>
                      <a:pt x="1914" y="1387"/>
                      <a:pt x="1936" y="1387"/>
                    </a:cubicBezTo>
                    <a:cubicBezTo>
                      <a:pt x="1980" y="1376"/>
                      <a:pt x="2013" y="1365"/>
                      <a:pt x="2046" y="1365"/>
                    </a:cubicBezTo>
                    <a:cubicBezTo>
                      <a:pt x="2178" y="1343"/>
                      <a:pt x="2321" y="1343"/>
                      <a:pt x="2464" y="1343"/>
                    </a:cubicBezTo>
                    <a:cubicBezTo>
                      <a:pt x="2596" y="1343"/>
                      <a:pt x="2727" y="1354"/>
                      <a:pt x="2859" y="1376"/>
                    </a:cubicBezTo>
                    <a:cubicBezTo>
                      <a:pt x="2991" y="1398"/>
                      <a:pt x="3123" y="1420"/>
                      <a:pt x="3255" y="1442"/>
                    </a:cubicBezTo>
                    <a:cubicBezTo>
                      <a:pt x="3277" y="1442"/>
                      <a:pt x="3310" y="1442"/>
                      <a:pt x="3332" y="1431"/>
                    </a:cubicBezTo>
                    <a:cubicBezTo>
                      <a:pt x="3365" y="1420"/>
                      <a:pt x="3376" y="1387"/>
                      <a:pt x="3387" y="1365"/>
                    </a:cubicBezTo>
                    <a:cubicBezTo>
                      <a:pt x="3398" y="1343"/>
                      <a:pt x="3387" y="1310"/>
                      <a:pt x="3376" y="1277"/>
                    </a:cubicBezTo>
                    <a:cubicBezTo>
                      <a:pt x="3365" y="1255"/>
                      <a:pt x="3332" y="1233"/>
                      <a:pt x="3310" y="1233"/>
                    </a:cubicBezTo>
                    <a:cubicBezTo>
                      <a:pt x="3079" y="1200"/>
                      <a:pt x="2848" y="1167"/>
                      <a:pt x="2607" y="1156"/>
                    </a:cubicBezTo>
                    <a:cubicBezTo>
                      <a:pt x="2552" y="1150"/>
                      <a:pt x="2494" y="1147"/>
                      <a:pt x="2436" y="1147"/>
                    </a:cubicBezTo>
                    <a:cubicBezTo>
                      <a:pt x="2378" y="1147"/>
                      <a:pt x="2321" y="1150"/>
                      <a:pt x="2266" y="1156"/>
                    </a:cubicBezTo>
                    <a:cubicBezTo>
                      <a:pt x="2211" y="1156"/>
                      <a:pt x="2156" y="1167"/>
                      <a:pt x="2101" y="1178"/>
                    </a:cubicBezTo>
                    <a:cubicBezTo>
                      <a:pt x="2101" y="1167"/>
                      <a:pt x="2101" y="1167"/>
                      <a:pt x="2101" y="1167"/>
                    </a:cubicBezTo>
                    <a:cubicBezTo>
                      <a:pt x="2134" y="1112"/>
                      <a:pt x="2156" y="1057"/>
                      <a:pt x="2167" y="1002"/>
                    </a:cubicBezTo>
                    <a:cubicBezTo>
                      <a:pt x="2167" y="958"/>
                      <a:pt x="2178" y="914"/>
                      <a:pt x="2167" y="859"/>
                    </a:cubicBezTo>
                    <a:cubicBezTo>
                      <a:pt x="2156" y="826"/>
                      <a:pt x="2134" y="782"/>
                      <a:pt x="2101" y="749"/>
                    </a:cubicBezTo>
                    <a:cubicBezTo>
                      <a:pt x="2035" y="694"/>
                      <a:pt x="1947" y="672"/>
                      <a:pt x="1859" y="661"/>
                    </a:cubicBezTo>
                    <a:cubicBezTo>
                      <a:pt x="1840" y="659"/>
                      <a:pt x="1821" y="658"/>
                      <a:pt x="1802" y="658"/>
                    </a:cubicBezTo>
                    <a:cubicBezTo>
                      <a:pt x="1722" y="658"/>
                      <a:pt x="1642" y="674"/>
                      <a:pt x="1562" y="683"/>
                    </a:cubicBezTo>
                    <a:cubicBezTo>
                      <a:pt x="1375" y="716"/>
                      <a:pt x="1199" y="771"/>
                      <a:pt x="1034" y="837"/>
                    </a:cubicBezTo>
                    <a:cubicBezTo>
                      <a:pt x="946" y="870"/>
                      <a:pt x="869" y="914"/>
                      <a:pt x="792" y="958"/>
                    </a:cubicBezTo>
                    <a:cubicBezTo>
                      <a:pt x="781" y="969"/>
                      <a:pt x="759" y="980"/>
                      <a:pt x="748" y="980"/>
                    </a:cubicBezTo>
                    <a:cubicBezTo>
                      <a:pt x="759" y="881"/>
                      <a:pt x="770" y="771"/>
                      <a:pt x="770" y="661"/>
                    </a:cubicBezTo>
                    <a:cubicBezTo>
                      <a:pt x="770" y="529"/>
                      <a:pt x="770" y="386"/>
                      <a:pt x="737" y="265"/>
                    </a:cubicBezTo>
                    <a:cubicBezTo>
                      <a:pt x="715" y="177"/>
                      <a:pt x="671" y="78"/>
                      <a:pt x="594" y="23"/>
                    </a:cubicBezTo>
                    <a:cubicBezTo>
                      <a:pt x="572" y="12"/>
                      <a:pt x="539" y="1"/>
                      <a:pt x="5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9" name="Google Shape;159;p15"/>
            <p:cNvSpPr/>
            <p:nvPr/>
          </p:nvSpPr>
          <p:spPr>
            <a:xfrm>
              <a:off x="7982747" y="4832475"/>
              <a:ext cx="2370113" cy="247475"/>
            </a:xfrm>
            <a:custGeom>
              <a:avLst/>
              <a:gdLst/>
              <a:ahLst/>
              <a:cxnLst/>
              <a:rect l="l" t="t" r="r" b="b"/>
              <a:pathLst>
                <a:path w="184015" h="9899" extrusionOk="0">
                  <a:moveTo>
                    <a:pt x="11057" y="6304"/>
                  </a:moveTo>
                  <a:cubicBezTo>
                    <a:pt x="-7993" y="5352"/>
                    <a:pt x="3482" y="4989"/>
                    <a:pt x="3437" y="4127"/>
                  </a:cubicBezTo>
                  <a:cubicBezTo>
                    <a:pt x="3392" y="3265"/>
                    <a:pt x="2802" y="1814"/>
                    <a:pt x="10785" y="1134"/>
                  </a:cubicBezTo>
                  <a:cubicBezTo>
                    <a:pt x="18768" y="454"/>
                    <a:pt x="34280" y="-46"/>
                    <a:pt x="51334" y="45"/>
                  </a:cubicBezTo>
                  <a:cubicBezTo>
                    <a:pt x="68388" y="136"/>
                    <a:pt x="93879" y="907"/>
                    <a:pt x="113110" y="1678"/>
                  </a:cubicBezTo>
                  <a:cubicBezTo>
                    <a:pt x="132342" y="2449"/>
                    <a:pt x="155384" y="4128"/>
                    <a:pt x="166723" y="4672"/>
                  </a:cubicBezTo>
                  <a:cubicBezTo>
                    <a:pt x="178062" y="5216"/>
                    <a:pt x="189310" y="4082"/>
                    <a:pt x="181146" y="4944"/>
                  </a:cubicBezTo>
                  <a:cubicBezTo>
                    <a:pt x="172982" y="5806"/>
                    <a:pt x="146085" y="9615"/>
                    <a:pt x="117737" y="9842"/>
                  </a:cubicBezTo>
                  <a:cubicBezTo>
                    <a:pt x="89389" y="10069"/>
                    <a:pt x="30107" y="7257"/>
                    <a:pt x="11057" y="63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60" name="Google Shape;160;p15"/>
            <p:cNvSpPr/>
            <p:nvPr/>
          </p:nvSpPr>
          <p:spPr>
            <a:xfrm>
              <a:off x="1478894" y="4815792"/>
              <a:ext cx="4600375" cy="247475"/>
            </a:xfrm>
            <a:custGeom>
              <a:avLst/>
              <a:gdLst/>
              <a:ahLst/>
              <a:cxnLst/>
              <a:rect l="l" t="t" r="r" b="b"/>
              <a:pathLst>
                <a:path w="184015" h="9899" extrusionOk="0">
                  <a:moveTo>
                    <a:pt x="11057" y="6304"/>
                  </a:moveTo>
                  <a:cubicBezTo>
                    <a:pt x="-7993" y="5352"/>
                    <a:pt x="3482" y="4989"/>
                    <a:pt x="3437" y="4127"/>
                  </a:cubicBezTo>
                  <a:cubicBezTo>
                    <a:pt x="3392" y="3265"/>
                    <a:pt x="2802" y="1814"/>
                    <a:pt x="10785" y="1134"/>
                  </a:cubicBezTo>
                  <a:cubicBezTo>
                    <a:pt x="18768" y="454"/>
                    <a:pt x="34280" y="-46"/>
                    <a:pt x="51334" y="45"/>
                  </a:cubicBezTo>
                  <a:cubicBezTo>
                    <a:pt x="68388" y="136"/>
                    <a:pt x="93879" y="907"/>
                    <a:pt x="113110" y="1678"/>
                  </a:cubicBezTo>
                  <a:cubicBezTo>
                    <a:pt x="132342" y="2449"/>
                    <a:pt x="155384" y="4128"/>
                    <a:pt x="166723" y="4672"/>
                  </a:cubicBezTo>
                  <a:cubicBezTo>
                    <a:pt x="178062" y="5216"/>
                    <a:pt x="189310" y="4082"/>
                    <a:pt x="181146" y="4944"/>
                  </a:cubicBezTo>
                  <a:cubicBezTo>
                    <a:pt x="172982" y="5806"/>
                    <a:pt x="146085" y="9615"/>
                    <a:pt x="117737" y="9842"/>
                  </a:cubicBezTo>
                  <a:cubicBezTo>
                    <a:pt x="89389" y="10069"/>
                    <a:pt x="30107" y="7257"/>
                    <a:pt x="11057" y="63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8"/>
          <p:cNvSpPr txBox="1">
            <a:spLocks noGrp="1"/>
          </p:cNvSpPr>
          <p:nvPr>
            <p:ph type="title"/>
          </p:nvPr>
        </p:nvSpPr>
        <p:spPr>
          <a:xfrm>
            <a:off x="713225" y="3720375"/>
            <a:ext cx="7717500" cy="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89" name="Google Shape;189;p18"/>
          <p:cNvSpPr txBox="1">
            <a:spLocks noGrp="1"/>
          </p:cNvSpPr>
          <p:nvPr>
            <p:ph type="subTitle" idx="1"/>
          </p:nvPr>
        </p:nvSpPr>
        <p:spPr>
          <a:xfrm>
            <a:off x="713225" y="2177550"/>
            <a:ext cx="7717500" cy="143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90" name="Google Shape;190;p18"/>
          <p:cNvGrpSpPr/>
          <p:nvPr/>
        </p:nvGrpSpPr>
        <p:grpSpPr>
          <a:xfrm flipH="1">
            <a:off x="8096615" y="4076021"/>
            <a:ext cx="1812074" cy="865279"/>
            <a:chOff x="-2776375" y="4231975"/>
            <a:chExt cx="2168071" cy="1035270"/>
          </a:xfrm>
        </p:grpSpPr>
        <p:sp>
          <p:nvSpPr>
            <p:cNvPr id="191" name="Google Shape;191;p18"/>
            <p:cNvSpPr/>
            <p:nvPr/>
          </p:nvSpPr>
          <p:spPr>
            <a:xfrm>
              <a:off x="-2737537" y="4231975"/>
              <a:ext cx="1313538" cy="871334"/>
            </a:xfrm>
            <a:custGeom>
              <a:avLst/>
              <a:gdLst/>
              <a:ahLst/>
              <a:cxnLst/>
              <a:rect l="l" t="t" r="r" b="b"/>
              <a:pathLst>
                <a:path w="37980" h="25194" extrusionOk="0">
                  <a:moveTo>
                    <a:pt x="19805" y="1"/>
                  </a:moveTo>
                  <a:cubicBezTo>
                    <a:pt x="19007" y="1"/>
                    <a:pt x="18189" y="500"/>
                    <a:pt x="17777" y="1194"/>
                  </a:cubicBezTo>
                  <a:cubicBezTo>
                    <a:pt x="17227" y="2149"/>
                    <a:pt x="17227" y="3306"/>
                    <a:pt x="17372" y="4406"/>
                  </a:cubicBezTo>
                  <a:cubicBezTo>
                    <a:pt x="17517" y="5477"/>
                    <a:pt x="17806" y="6548"/>
                    <a:pt x="17719" y="7648"/>
                  </a:cubicBezTo>
                  <a:cubicBezTo>
                    <a:pt x="17347" y="5929"/>
                    <a:pt x="15671" y="4579"/>
                    <a:pt x="13897" y="4579"/>
                  </a:cubicBezTo>
                  <a:cubicBezTo>
                    <a:pt x="13879" y="4579"/>
                    <a:pt x="13860" y="4579"/>
                    <a:pt x="13841" y="4580"/>
                  </a:cubicBezTo>
                  <a:cubicBezTo>
                    <a:pt x="12047" y="4609"/>
                    <a:pt x="10397" y="5998"/>
                    <a:pt x="10050" y="7763"/>
                  </a:cubicBezTo>
                  <a:cubicBezTo>
                    <a:pt x="9702" y="7098"/>
                    <a:pt x="9615" y="6316"/>
                    <a:pt x="9384" y="5593"/>
                  </a:cubicBezTo>
                  <a:cubicBezTo>
                    <a:pt x="9123" y="4869"/>
                    <a:pt x="8602" y="4175"/>
                    <a:pt x="7850" y="4059"/>
                  </a:cubicBezTo>
                  <a:cubicBezTo>
                    <a:pt x="7804" y="4054"/>
                    <a:pt x="7759" y="4052"/>
                    <a:pt x="7713" y="4052"/>
                  </a:cubicBezTo>
                  <a:cubicBezTo>
                    <a:pt x="7181" y="4052"/>
                    <a:pt x="6665" y="4356"/>
                    <a:pt x="6345" y="4782"/>
                  </a:cubicBezTo>
                  <a:cubicBezTo>
                    <a:pt x="5998" y="5245"/>
                    <a:pt x="5853" y="5824"/>
                    <a:pt x="5824" y="6403"/>
                  </a:cubicBezTo>
                  <a:cubicBezTo>
                    <a:pt x="5679" y="8342"/>
                    <a:pt x="6605" y="10339"/>
                    <a:pt x="8197" y="11439"/>
                  </a:cubicBezTo>
                  <a:cubicBezTo>
                    <a:pt x="7358" y="11034"/>
                    <a:pt x="6634" y="10368"/>
                    <a:pt x="5795" y="9992"/>
                  </a:cubicBezTo>
                  <a:lnTo>
                    <a:pt x="5795" y="9963"/>
                  </a:lnTo>
                  <a:cubicBezTo>
                    <a:pt x="5475" y="9822"/>
                    <a:pt x="5170" y="9756"/>
                    <a:pt x="4882" y="9756"/>
                  </a:cubicBezTo>
                  <a:cubicBezTo>
                    <a:pt x="838" y="9756"/>
                    <a:pt x="0" y="22721"/>
                    <a:pt x="5592" y="24666"/>
                  </a:cubicBezTo>
                  <a:cubicBezTo>
                    <a:pt x="6895" y="25100"/>
                    <a:pt x="8255" y="25158"/>
                    <a:pt x="9615" y="25187"/>
                  </a:cubicBezTo>
                  <a:cubicBezTo>
                    <a:pt x="9856" y="25192"/>
                    <a:pt x="10097" y="25194"/>
                    <a:pt x="10337" y="25194"/>
                  </a:cubicBezTo>
                  <a:cubicBezTo>
                    <a:pt x="14516" y="25194"/>
                    <a:pt x="18624" y="24516"/>
                    <a:pt x="22784" y="24434"/>
                  </a:cubicBezTo>
                  <a:cubicBezTo>
                    <a:pt x="26634" y="24348"/>
                    <a:pt x="30049" y="24058"/>
                    <a:pt x="33580" y="22235"/>
                  </a:cubicBezTo>
                  <a:cubicBezTo>
                    <a:pt x="34969" y="21540"/>
                    <a:pt x="36300" y="20643"/>
                    <a:pt x="37111" y="19283"/>
                  </a:cubicBezTo>
                  <a:cubicBezTo>
                    <a:pt x="37892" y="17951"/>
                    <a:pt x="37979" y="16099"/>
                    <a:pt x="36937" y="14941"/>
                  </a:cubicBezTo>
                  <a:cubicBezTo>
                    <a:pt x="36465" y="14402"/>
                    <a:pt x="35730" y="14126"/>
                    <a:pt x="35011" y="14126"/>
                  </a:cubicBezTo>
                  <a:cubicBezTo>
                    <a:pt x="34775" y="14126"/>
                    <a:pt x="34541" y="14156"/>
                    <a:pt x="34319" y="14216"/>
                  </a:cubicBezTo>
                  <a:lnTo>
                    <a:pt x="34319" y="14216"/>
                  </a:lnTo>
                  <a:cubicBezTo>
                    <a:pt x="36212" y="11811"/>
                    <a:pt x="34086" y="7545"/>
                    <a:pt x="31378" y="7545"/>
                  </a:cubicBezTo>
                  <a:cubicBezTo>
                    <a:pt x="30665" y="7545"/>
                    <a:pt x="29912" y="7841"/>
                    <a:pt x="29181" y="8545"/>
                  </a:cubicBezTo>
                  <a:cubicBezTo>
                    <a:pt x="30194" y="7561"/>
                    <a:pt x="31004" y="6345"/>
                    <a:pt x="31525" y="5014"/>
                  </a:cubicBezTo>
                  <a:cubicBezTo>
                    <a:pt x="31785" y="4319"/>
                    <a:pt x="31959" y="3509"/>
                    <a:pt x="31554" y="2872"/>
                  </a:cubicBezTo>
                  <a:cubicBezTo>
                    <a:pt x="31223" y="2375"/>
                    <a:pt x="30634" y="2183"/>
                    <a:pt x="30011" y="2183"/>
                  </a:cubicBezTo>
                  <a:cubicBezTo>
                    <a:pt x="29654" y="2183"/>
                    <a:pt x="29286" y="2246"/>
                    <a:pt x="28949" y="2351"/>
                  </a:cubicBezTo>
                  <a:cubicBezTo>
                    <a:pt x="27605" y="2823"/>
                    <a:pt x="26500" y="3889"/>
                    <a:pt x="25885" y="5182"/>
                  </a:cubicBezTo>
                  <a:lnTo>
                    <a:pt x="25885" y="5182"/>
                  </a:lnTo>
                  <a:cubicBezTo>
                    <a:pt x="25831" y="5042"/>
                    <a:pt x="25763" y="4908"/>
                    <a:pt x="25679" y="4782"/>
                  </a:cubicBezTo>
                  <a:cubicBezTo>
                    <a:pt x="25272" y="4119"/>
                    <a:pt x="24501" y="3740"/>
                    <a:pt x="23729" y="3740"/>
                  </a:cubicBezTo>
                  <a:cubicBezTo>
                    <a:pt x="23457" y="3740"/>
                    <a:pt x="23185" y="3787"/>
                    <a:pt x="22929" y="3885"/>
                  </a:cubicBezTo>
                  <a:cubicBezTo>
                    <a:pt x="22462" y="4069"/>
                    <a:pt x="22072" y="4426"/>
                    <a:pt x="21818" y="4864"/>
                  </a:cubicBezTo>
                  <a:lnTo>
                    <a:pt x="21818" y="4864"/>
                  </a:lnTo>
                  <a:cubicBezTo>
                    <a:pt x="21976" y="3768"/>
                    <a:pt x="22010" y="2671"/>
                    <a:pt x="21656" y="1628"/>
                  </a:cubicBezTo>
                  <a:cubicBezTo>
                    <a:pt x="21453" y="1049"/>
                    <a:pt x="21106" y="470"/>
                    <a:pt x="20585" y="181"/>
                  </a:cubicBezTo>
                  <a:cubicBezTo>
                    <a:pt x="20338" y="57"/>
                    <a:pt x="20072" y="1"/>
                    <a:pt x="198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8"/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8"/>
            <p:cNvSpPr/>
            <p:nvPr/>
          </p:nvSpPr>
          <p:spPr>
            <a:xfrm>
              <a:off x="-1558208" y="4804762"/>
              <a:ext cx="366393" cy="196581"/>
            </a:xfrm>
            <a:custGeom>
              <a:avLst/>
              <a:gdLst/>
              <a:ahLst/>
              <a:cxnLst/>
              <a:rect l="l" t="t" r="r" b="b"/>
              <a:pathLst>
                <a:path w="10594" h="5684" extrusionOk="0">
                  <a:moveTo>
                    <a:pt x="5297" y="0"/>
                  </a:moveTo>
                  <a:cubicBezTo>
                    <a:pt x="3908" y="0"/>
                    <a:pt x="3069" y="1129"/>
                    <a:pt x="2808" y="2373"/>
                  </a:cubicBezTo>
                  <a:cubicBezTo>
                    <a:pt x="2549" y="2114"/>
                    <a:pt x="2201" y="1977"/>
                    <a:pt x="1847" y="1977"/>
                  </a:cubicBezTo>
                  <a:cubicBezTo>
                    <a:pt x="1449" y="1977"/>
                    <a:pt x="1044" y="2150"/>
                    <a:pt x="753" y="2518"/>
                  </a:cubicBezTo>
                  <a:cubicBezTo>
                    <a:pt x="1" y="3444"/>
                    <a:pt x="117" y="4747"/>
                    <a:pt x="869" y="5615"/>
                  </a:cubicBezTo>
                  <a:cubicBezTo>
                    <a:pt x="911" y="5663"/>
                    <a:pt x="959" y="5684"/>
                    <a:pt x="1006" y="5684"/>
                  </a:cubicBezTo>
                  <a:cubicBezTo>
                    <a:pt x="1155" y="5684"/>
                    <a:pt x="1291" y="5479"/>
                    <a:pt x="1159" y="5325"/>
                  </a:cubicBezTo>
                  <a:cubicBezTo>
                    <a:pt x="695" y="4776"/>
                    <a:pt x="522" y="4023"/>
                    <a:pt x="753" y="3357"/>
                  </a:cubicBezTo>
                  <a:cubicBezTo>
                    <a:pt x="927" y="2865"/>
                    <a:pt x="1274" y="2402"/>
                    <a:pt x="1824" y="2373"/>
                  </a:cubicBezTo>
                  <a:cubicBezTo>
                    <a:pt x="1846" y="2372"/>
                    <a:pt x="1868" y="2371"/>
                    <a:pt x="1889" y="2371"/>
                  </a:cubicBezTo>
                  <a:cubicBezTo>
                    <a:pt x="2290" y="2371"/>
                    <a:pt x="2586" y="2624"/>
                    <a:pt x="2750" y="2981"/>
                  </a:cubicBezTo>
                  <a:cubicBezTo>
                    <a:pt x="2750" y="2981"/>
                    <a:pt x="2750" y="3010"/>
                    <a:pt x="2721" y="3039"/>
                  </a:cubicBezTo>
                  <a:cubicBezTo>
                    <a:pt x="2721" y="3126"/>
                    <a:pt x="2779" y="3184"/>
                    <a:pt x="2837" y="3213"/>
                  </a:cubicBezTo>
                  <a:cubicBezTo>
                    <a:pt x="2837" y="3242"/>
                    <a:pt x="2837" y="3242"/>
                    <a:pt x="2837" y="3242"/>
                  </a:cubicBezTo>
                  <a:cubicBezTo>
                    <a:pt x="2860" y="3344"/>
                    <a:pt x="2932" y="3388"/>
                    <a:pt x="3010" y="3388"/>
                  </a:cubicBezTo>
                  <a:cubicBezTo>
                    <a:pt x="3129" y="3388"/>
                    <a:pt x="3260" y="3284"/>
                    <a:pt x="3242" y="3126"/>
                  </a:cubicBezTo>
                  <a:cubicBezTo>
                    <a:pt x="3213" y="3039"/>
                    <a:pt x="3185" y="2952"/>
                    <a:pt x="3156" y="2894"/>
                  </a:cubicBezTo>
                  <a:cubicBezTo>
                    <a:pt x="3242" y="1968"/>
                    <a:pt x="3648" y="955"/>
                    <a:pt x="4574" y="579"/>
                  </a:cubicBezTo>
                  <a:cubicBezTo>
                    <a:pt x="4791" y="482"/>
                    <a:pt x="5024" y="436"/>
                    <a:pt x="5259" y="436"/>
                  </a:cubicBezTo>
                  <a:cubicBezTo>
                    <a:pt x="5587" y="436"/>
                    <a:pt x="5920" y="526"/>
                    <a:pt x="6223" y="695"/>
                  </a:cubicBezTo>
                  <a:cubicBezTo>
                    <a:pt x="6571" y="868"/>
                    <a:pt x="7555" y="1708"/>
                    <a:pt x="7179" y="2171"/>
                  </a:cubicBezTo>
                  <a:cubicBezTo>
                    <a:pt x="7092" y="2286"/>
                    <a:pt x="7150" y="2431"/>
                    <a:pt x="7236" y="2489"/>
                  </a:cubicBezTo>
                  <a:cubicBezTo>
                    <a:pt x="7254" y="2596"/>
                    <a:pt x="7350" y="2671"/>
                    <a:pt x="7447" y="2671"/>
                  </a:cubicBezTo>
                  <a:cubicBezTo>
                    <a:pt x="7507" y="2671"/>
                    <a:pt x="7569" y="2642"/>
                    <a:pt x="7613" y="2576"/>
                  </a:cubicBezTo>
                  <a:cubicBezTo>
                    <a:pt x="7862" y="2127"/>
                    <a:pt x="8326" y="1829"/>
                    <a:pt x="8839" y="1829"/>
                  </a:cubicBezTo>
                  <a:cubicBezTo>
                    <a:pt x="8921" y="1829"/>
                    <a:pt x="9005" y="1836"/>
                    <a:pt x="9089" y="1852"/>
                  </a:cubicBezTo>
                  <a:cubicBezTo>
                    <a:pt x="9436" y="1910"/>
                    <a:pt x="9783" y="2055"/>
                    <a:pt x="9957" y="2373"/>
                  </a:cubicBezTo>
                  <a:cubicBezTo>
                    <a:pt x="10160" y="2750"/>
                    <a:pt x="10015" y="3184"/>
                    <a:pt x="9870" y="3560"/>
                  </a:cubicBezTo>
                  <a:cubicBezTo>
                    <a:pt x="9817" y="3703"/>
                    <a:pt x="9940" y="3802"/>
                    <a:pt x="10069" y="3802"/>
                  </a:cubicBezTo>
                  <a:cubicBezTo>
                    <a:pt x="10149" y="3802"/>
                    <a:pt x="10231" y="3764"/>
                    <a:pt x="10275" y="3676"/>
                  </a:cubicBezTo>
                  <a:cubicBezTo>
                    <a:pt x="10420" y="3242"/>
                    <a:pt x="10594" y="2663"/>
                    <a:pt x="10420" y="2200"/>
                  </a:cubicBezTo>
                  <a:cubicBezTo>
                    <a:pt x="10247" y="1823"/>
                    <a:pt x="9783" y="1621"/>
                    <a:pt x="9407" y="1505"/>
                  </a:cubicBezTo>
                  <a:cubicBezTo>
                    <a:pt x="9223" y="1444"/>
                    <a:pt x="9033" y="1414"/>
                    <a:pt x="8846" y="1414"/>
                  </a:cubicBezTo>
                  <a:cubicBezTo>
                    <a:pt x="8414" y="1414"/>
                    <a:pt x="7993" y="1570"/>
                    <a:pt x="7671" y="1852"/>
                  </a:cubicBezTo>
                  <a:cubicBezTo>
                    <a:pt x="7642" y="897"/>
                    <a:pt x="6079" y="29"/>
                    <a:pt x="5297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8"/>
            <p:cNvSpPr/>
            <p:nvPr/>
          </p:nvSpPr>
          <p:spPr>
            <a:xfrm>
              <a:off x="-2191449" y="4482297"/>
              <a:ext cx="325998" cy="171092"/>
            </a:xfrm>
            <a:custGeom>
              <a:avLst/>
              <a:gdLst/>
              <a:ahLst/>
              <a:cxnLst/>
              <a:rect l="l" t="t" r="r" b="b"/>
              <a:pathLst>
                <a:path w="9426" h="4947" extrusionOk="0">
                  <a:moveTo>
                    <a:pt x="2659" y="1"/>
                  </a:moveTo>
                  <a:cubicBezTo>
                    <a:pt x="1162" y="1"/>
                    <a:pt x="1" y="1353"/>
                    <a:pt x="337" y="2841"/>
                  </a:cubicBezTo>
                  <a:cubicBezTo>
                    <a:pt x="361" y="2921"/>
                    <a:pt x="420" y="2956"/>
                    <a:pt x="482" y="2956"/>
                  </a:cubicBezTo>
                  <a:cubicBezTo>
                    <a:pt x="575" y="2956"/>
                    <a:pt x="673" y="2876"/>
                    <a:pt x="656" y="2754"/>
                  </a:cubicBezTo>
                  <a:cubicBezTo>
                    <a:pt x="352" y="1436"/>
                    <a:pt x="1423" y="341"/>
                    <a:pt x="2666" y="341"/>
                  </a:cubicBezTo>
                  <a:cubicBezTo>
                    <a:pt x="2842" y="341"/>
                    <a:pt x="3023" y="363"/>
                    <a:pt x="3203" y="410"/>
                  </a:cubicBezTo>
                  <a:cubicBezTo>
                    <a:pt x="4592" y="757"/>
                    <a:pt x="5229" y="2117"/>
                    <a:pt x="5171" y="3449"/>
                  </a:cubicBezTo>
                  <a:cubicBezTo>
                    <a:pt x="5142" y="3478"/>
                    <a:pt x="5113" y="3536"/>
                    <a:pt x="5084" y="3564"/>
                  </a:cubicBezTo>
                  <a:cubicBezTo>
                    <a:pt x="5017" y="3676"/>
                    <a:pt x="5140" y="3805"/>
                    <a:pt x="5252" y="3805"/>
                  </a:cubicBezTo>
                  <a:cubicBezTo>
                    <a:pt x="5286" y="3805"/>
                    <a:pt x="5318" y="3794"/>
                    <a:pt x="5345" y="3767"/>
                  </a:cubicBezTo>
                  <a:cubicBezTo>
                    <a:pt x="5402" y="3738"/>
                    <a:pt x="5460" y="3709"/>
                    <a:pt x="5489" y="3622"/>
                  </a:cubicBezTo>
                  <a:cubicBezTo>
                    <a:pt x="5489" y="3593"/>
                    <a:pt x="5489" y="3564"/>
                    <a:pt x="5489" y="3536"/>
                  </a:cubicBezTo>
                  <a:cubicBezTo>
                    <a:pt x="5901" y="2941"/>
                    <a:pt x="6583" y="2437"/>
                    <a:pt x="7309" y="2437"/>
                  </a:cubicBezTo>
                  <a:cubicBezTo>
                    <a:pt x="7501" y="2437"/>
                    <a:pt x="7697" y="2472"/>
                    <a:pt x="7892" y="2551"/>
                  </a:cubicBezTo>
                  <a:cubicBezTo>
                    <a:pt x="8557" y="2841"/>
                    <a:pt x="8962" y="3680"/>
                    <a:pt x="8702" y="4346"/>
                  </a:cubicBezTo>
                  <a:cubicBezTo>
                    <a:pt x="8680" y="4281"/>
                    <a:pt x="8627" y="4253"/>
                    <a:pt x="8570" y="4253"/>
                  </a:cubicBezTo>
                  <a:cubicBezTo>
                    <a:pt x="8473" y="4253"/>
                    <a:pt x="8365" y="4334"/>
                    <a:pt x="8384" y="4462"/>
                  </a:cubicBezTo>
                  <a:cubicBezTo>
                    <a:pt x="8412" y="4577"/>
                    <a:pt x="8441" y="4693"/>
                    <a:pt x="8470" y="4838"/>
                  </a:cubicBezTo>
                  <a:cubicBezTo>
                    <a:pt x="8470" y="4908"/>
                    <a:pt x="8534" y="4946"/>
                    <a:pt x="8604" y="4946"/>
                  </a:cubicBezTo>
                  <a:cubicBezTo>
                    <a:pt x="8649" y="4946"/>
                    <a:pt x="8697" y="4930"/>
                    <a:pt x="8731" y="4896"/>
                  </a:cubicBezTo>
                  <a:cubicBezTo>
                    <a:pt x="9425" y="4114"/>
                    <a:pt x="9107" y="2899"/>
                    <a:pt x="8239" y="2378"/>
                  </a:cubicBezTo>
                  <a:cubicBezTo>
                    <a:pt x="7941" y="2198"/>
                    <a:pt x="7630" y="2118"/>
                    <a:pt x="7321" y="2118"/>
                  </a:cubicBezTo>
                  <a:cubicBezTo>
                    <a:pt x="6638" y="2118"/>
                    <a:pt x="5968" y="2505"/>
                    <a:pt x="5489" y="3043"/>
                  </a:cubicBezTo>
                  <a:cubicBezTo>
                    <a:pt x="5374" y="1538"/>
                    <a:pt x="4418" y="120"/>
                    <a:pt x="2798" y="5"/>
                  </a:cubicBezTo>
                  <a:cubicBezTo>
                    <a:pt x="2751" y="2"/>
                    <a:pt x="2705" y="1"/>
                    <a:pt x="2659" y="1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8"/>
            <p:cNvSpPr/>
            <p:nvPr/>
          </p:nvSpPr>
          <p:spPr>
            <a:xfrm>
              <a:off x="-1868499" y="4410500"/>
              <a:ext cx="114165" cy="103236"/>
            </a:xfrm>
            <a:custGeom>
              <a:avLst/>
              <a:gdLst/>
              <a:ahLst/>
              <a:cxnLst/>
              <a:rect l="l" t="t" r="r" b="b"/>
              <a:pathLst>
                <a:path w="3301" h="2985" extrusionOk="0">
                  <a:moveTo>
                    <a:pt x="1368" y="0"/>
                  </a:moveTo>
                  <a:cubicBezTo>
                    <a:pt x="1045" y="0"/>
                    <a:pt x="728" y="123"/>
                    <a:pt x="493" y="402"/>
                  </a:cubicBezTo>
                  <a:cubicBezTo>
                    <a:pt x="1" y="923"/>
                    <a:pt x="1" y="1733"/>
                    <a:pt x="87" y="2399"/>
                  </a:cubicBezTo>
                  <a:cubicBezTo>
                    <a:pt x="99" y="2479"/>
                    <a:pt x="156" y="2514"/>
                    <a:pt x="219" y="2514"/>
                  </a:cubicBezTo>
                  <a:cubicBezTo>
                    <a:pt x="315" y="2514"/>
                    <a:pt x="423" y="2434"/>
                    <a:pt x="406" y="2312"/>
                  </a:cubicBezTo>
                  <a:cubicBezTo>
                    <a:pt x="301" y="1605"/>
                    <a:pt x="410" y="329"/>
                    <a:pt x="1311" y="329"/>
                  </a:cubicBezTo>
                  <a:cubicBezTo>
                    <a:pt x="1405" y="329"/>
                    <a:pt x="1509" y="343"/>
                    <a:pt x="1621" y="373"/>
                  </a:cubicBezTo>
                  <a:cubicBezTo>
                    <a:pt x="2718" y="633"/>
                    <a:pt x="2721" y="1812"/>
                    <a:pt x="2979" y="2651"/>
                  </a:cubicBezTo>
                  <a:lnTo>
                    <a:pt x="2979" y="2651"/>
                  </a:lnTo>
                  <a:cubicBezTo>
                    <a:pt x="2954" y="2577"/>
                    <a:pt x="2892" y="2544"/>
                    <a:pt x="2829" y="2544"/>
                  </a:cubicBezTo>
                  <a:cubicBezTo>
                    <a:pt x="2730" y="2544"/>
                    <a:pt x="2628" y="2624"/>
                    <a:pt x="2663" y="2746"/>
                  </a:cubicBezTo>
                  <a:cubicBezTo>
                    <a:pt x="2717" y="2916"/>
                    <a:pt x="2817" y="2985"/>
                    <a:pt x="2922" y="2985"/>
                  </a:cubicBezTo>
                  <a:cubicBezTo>
                    <a:pt x="3103" y="2985"/>
                    <a:pt x="3300" y="2782"/>
                    <a:pt x="3300" y="2544"/>
                  </a:cubicBezTo>
                  <a:cubicBezTo>
                    <a:pt x="3300" y="1791"/>
                    <a:pt x="2866" y="778"/>
                    <a:pt x="2258" y="315"/>
                  </a:cubicBezTo>
                  <a:cubicBezTo>
                    <a:pt x="2002" y="115"/>
                    <a:pt x="1682" y="0"/>
                    <a:pt x="1368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8"/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8"/>
            <p:cNvSpPr/>
            <p:nvPr/>
          </p:nvSpPr>
          <p:spPr>
            <a:xfrm>
              <a:off x="-2776375" y="4791862"/>
              <a:ext cx="1044052" cy="475371"/>
            </a:xfrm>
            <a:custGeom>
              <a:avLst/>
              <a:gdLst/>
              <a:ahLst/>
              <a:cxnLst/>
              <a:rect l="l" t="t" r="r" b="b"/>
              <a:pathLst>
                <a:path w="30188" h="13745" extrusionOk="0">
                  <a:moveTo>
                    <a:pt x="21109" y="1"/>
                  </a:moveTo>
                  <a:cubicBezTo>
                    <a:pt x="20359" y="1"/>
                    <a:pt x="19581" y="232"/>
                    <a:pt x="18929" y="605"/>
                  </a:cubicBezTo>
                  <a:cubicBezTo>
                    <a:pt x="17193" y="1560"/>
                    <a:pt x="15977" y="3354"/>
                    <a:pt x="15717" y="5322"/>
                  </a:cubicBezTo>
                  <a:cubicBezTo>
                    <a:pt x="15398" y="4367"/>
                    <a:pt x="15745" y="3325"/>
                    <a:pt x="15803" y="2312"/>
                  </a:cubicBezTo>
                  <a:cubicBezTo>
                    <a:pt x="15831" y="1333"/>
                    <a:pt x="15291" y="137"/>
                    <a:pt x="14340" y="137"/>
                  </a:cubicBezTo>
                  <a:cubicBezTo>
                    <a:pt x="14307" y="137"/>
                    <a:pt x="14274" y="139"/>
                    <a:pt x="14240" y="141"/>
                  </a:cubicBezTo>
                  <a:cubicBezTo>
                    <a:pt x="13575" y="170"/>
                    <a:pt x="13112" y="749"/>
                    <a:pt x="12764" y="1299"/>
                  </a:cubicBezTo>
                  <a:cubicBezTo>
                    <a:pt x="11549" y="3209"/>
                    <a:pt x="10767" y="5409"/>
                    <a:pt x="10507" y="7638"/>
                  </a:cubicBezTo>
                  <a:cubicBezTo>
                    <a:pt x="9060" y="6277"/>
                    <a:pt x="9031" y="3499"/>
                    <a:pt x="7121" y="2920"/>
                  </a:cubicBezTo>
                  <a:cubicBezTo>
                    <a:pt x="6934" y="2863"/>
                    <a:pt x="6745" y="2836"/>
                    <a:pt x="6558" y="2836"/>
                  </a:cubicBezTo>
                  <a:cubicBezTo>
                    <a:pt x="5411" y="2836"/>
                    <a:pt x="4318" y="3835"/>
                    <a:pt x="3995" y="5004"/>
                  </a:cubicBezTo>
                  <a:cubicBezTo>
                    <a:pt x="3590" y="6335"/>
                    <a:pt x="3908" y="7753"/>
                    <a:pt x="4226" y="9114"/>
                  </a:cubicBezTo>
                  <a:cubicBezTo>
                    <a:pt x="3937" y="8361"/>
                    <a:pt x="3619" y="7580"/>
                    <a:pt x="3011" y="7030"/>
                  </a:cubicBezTo>
                  <a:cubicBezTo>
                    <a:pt x="2659" y="6696"/>
                    <a:pt x="2158" y="6490"/>
                    <a:pt x="1670" y="6490"/>
                  </a:cubicBezTo>
                  <a:cubicBezTo>
                    <a:pt x="1354" y="6490"/>
                    <a:pt x="1044" y="6576"/>
                    <a:pt x="782" y="6769"/>
                  </a:cubicBezTo>
                  <a:cubicBezTo>
                    <a:pt x="1" y="7348"/>
                    <a:pt x="145" y="8564"/>
                    <a:pt x="493" y="9490"/>
                  </a:cubicBezTo>
                  <a:cubicBezTo>
                    <a:pt x="1014" y="10734"/>
                    <a:pt x="1853" y="11863"/>
                    <a:pt x="2461" y="13079"/>
                  </a:cubicBezTo>
                  <a:cubicBezTo>
                    <a:pt x="2577" y="13310"/>
                    <a:pt x="2692" y="13542"/>
                    <a:pt x="2808" y="13744"/>
                  </a:cubicBezTo>
                  <a:lnTo>
                    <a:pt x="28654" y="13744"/>
                  </a:lnTo>
                  <a:cubicBezTo>
                    <a:pt x="28856" y="13629"/>
                    <a:pt x="29030" y="13484"/>
                    <a:pt x="29204" y="13339"/>
                  </a:cubicBezTo>
                  <a:cubicBezTo>
                    <a:pt x="29841" y="12731"/>
                    <a:pt x="30188" y="11747"/>
                    <a:pt x="29754" y="10995"/>
                  </a:cubicBezTo>
                  <a:cubicBezTo>
                    <a:pt x="29406" y="10416"/>
                    <a:pt x="28712" y="10098"/>
                    <a:pt x="28046" y="10098"/>
                  </a:cubicBezTo>
                  <a:cubicBezTo>
                    <a:pt x="27380" y="10127"/>
                    <a:pt x="26715" y="10358"/>
                    <a:pt x="26136" y="10677"/>
                  </a:cubicBezTo>
                  <a:cubicBezTo>
                    <a:pt x="27091" y="9982"/>
                    <a:pt x="27872" y="8940"/>
                    <a:pt x="28046" y="7753"/>
                  </a:cubicBezTo>
                  <a:cubicBezTo>
                    <a:pt x="28220" y="6596"/>
                    <a:pt x="27670" y="5264"/>
                    <a:pt x="26599" y="4743"/>
                  </a:cubicBezTo>
                  <a:cubicBezTo>
                    <a:pt x="26317" y="4617"/>
                    <a:pt x="26009" y="4558"/>
                    <a:pt x="25701" y="4558"/>
                  </a:cubicBezTo>
                  <a:cubicBezTo>
                    <a:pt x="24805" y="4558"/>
                    <a:pt x="23905" y="5061"/>
                    <a:pt x="23647" y="5901"/>
                  </a:cubicBezTo>
                  <a:cubicBezTo>
                    <a:pt x="23878" y="4975"/>
                    <a:pt x="24110" y="4049"/>
                    <a:pt x="24052" y="3094"/>
                  </a:cubicBezTo>
                  <a:cubicBezTo>
                    <a:pt x="23994" y="2167"/>
                    <a:pt x="23647" y="1183"/>
                    <a:pt x="22894" y="576"/>
                  </a:cubicBezTo>
                  <a:cubicBezTo>
                    <a:pt x="22385" y="173"/>
                    <a:pt x="21757" y="1"/>
                    <a:pt x="21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8" name="Google Shape;198;p18"/>
          <p:cNvSpPr/>
          <p:nvPr/>
        </p:nvSpPr>
        <p:spPr>
          <a:xfrm flipH="1">
            <a:off x="8304945" y="245000"/>
            <a:ext cx="1004768" cy="434270"/>
          </a:xfrm>
          <a:custGeom>
            <a:avLst/>
            <a:gdLst/>
            <a:ahLst/>
            <a:cxnLst/>
            <a:rect l="l" t="t" r="r" b="b"/>
            <a:pathLst>
              <a:path w="10162" h="4392" extrusionOk="0">
                <a:moveTo>
                  <a:pt x="3681" y="1"/>
                </a:moveTo>
                <a:cubicBezTo>
                  <a:pt x="3653" y="1"/>
                  <a:pt x="3625" y="2"/>
                  <a:pt x="3596" y="3"/>
                </a:cubicBezTo>
                <a:cubicBezTo>
                  <a:pt x="1727" y="113"/>
                  <a:pt x="1760" y="3940"/>
                  <a:pt x="1760" y="3940"/>
                </a:cubicBezTo>
                <a:cubicBezTo>
                  <a:pt x="1760" y="3940"/>
                  <a:pt x="1068" y="2730"/>
                  <a:pt x="552" y="2730"/>
                </a:cubicBezTo>
                <a:cubicBezTo>
                  <a:pt x="255" y="2730"/>
                  <a:pt x="16" y="3130"/>
                  <a:pt x="0" y="4391"/>
                </a:cubicBezTo>
                <a:lnTo>
                  <a:pt x="10161" y="4391"/>
                </a:lnTo>
                <a:cubicBezTo>
                  <a:pt x="10161" y="4391"/>
                  <a:pt x="8468" y="3863"/>
                  <a:pt x="7049" y="3863"/>
                </a:cubicBezTo>
                <a:cubicBezTo>
                  <a:pt x="7049" y="3863"/>
                  <a:pt x="7687" y="2632"/>
                  <a:pt x="7269" y="2555"/>
                </a:cubicBezTo>
                <a:cubicBezTo>
                  <a:pt x="7254" y="2552"/>
                  <a:pt x="7238" y="2550"/>
                  <a:pt x="7222" y="2550"/>
                </a:cubicBezTo>
                <a:cubicBezTo>
                  <a:pt x="6812" y="2550"/>
                  <a:pt x="6181" y="3467"/>
                  <a:pt x="6181" y="3467"/>
                </a:cubicBezTo>
                <a:cubicBezTo>
                  <a:pt x="6181" y="3467"/>
                  <a:pt x="5498" y="1"/>
                  <a:pt x="368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9" name="Google Shape;199;p18"/>
          <p:cNvGrpSpPr/>
          <p:nvPr/>
        </p:nvGrpSpPr>
        <p:grpSpPr>
          <a:xfrm flipH="1">
            <a:off x="-265527" y="4779178"/>
            <a:ext cx="9501564" cy="533556"/>
            <a:chOff x="0" y="4779178"/>
            <a:chExt cx="9501564" cy="533556"/>
          </a:xfrm>
        </p:grpSpPr>
        <p:sp>
          <p:nvSpPr>
            <p:cNvPr id="200" name="Google Shape;200;p18"/>
            <p:cNvSpPr/>
            <p:nvPr/>
          </p:nvSpPr>
          <p:spPr>
            <a:xfrm>
              <a:off x="0" y="4885875"/>
              <a:ext cx="9144000" cy="26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8"/>
            <p:cNvSpPr/>
            <p:nvPr/>
          </p:nvSpPr>
          <p:spPr>
            <a:xfrm>
              <a:off x="4098400" y="4779178"/>
              <a:ext cx="5403164" cy="533556"/>
            </a:xfrm>
            <a:custGeom>
              <a:avLst/>
              <a:gdLst/>
              <a:ahLst/>
              <a:cxnLst/>
              <a:rect l="l" t="t" r="r" b="b"/>
              <a:pathLst>
                <a:path w="166392" h="16431" extrusionOk="0">
                  <a:moveTo>
                    <a:pt x="166373" y="16045"/>
                  </a:moveTo>
                  <a:cubicBezTo>
                    <a:pt x="166379" y="16045"/>
                    <a:pt x="166385" y="16045"/>
                    <a:pt x="166392" y="16046"/>
                  </a:cubicBezTo>
                  <a:cubicBezTo>
                    <a:pt x="166385" y="16045"/>
                    <a:pt x="166379" y="16045"/>
                    <a:pt x="166373" y="16045"/>
                  </a:cubicBezTo>
                  <a:close/>
                  <a:moveTo>
                    <a:pt x="77763" y="0"/>
                  </a:moveTo>
                  <a:cubicBezTo>
                    <a:pt x="77225" y="0"/>
                    <a:pt x="76687" y="203"/>
                    <a:pt x="76293" y="561"/>
                  </a:cubicBezTo>
                  <a:cubicBezTo>
                    <a:pt x="75657" y="1140"/>
                    <a:pt x="75367" y="2066"/>
                    <a:pt x="75541" y="2935"/>
                  </a:cubicBezTo>
                  <a:cubicBezTo>
                    <a:pt x="75309" y="2394"/>
                    <a:pt x="74730" y="2073"/>
                    <a:pt x="74164" y="2073"/>
                  </a:cubicBezTo>
                  <a:cubicBezTo>
                    <a:pt x="73881" y="2073"/>
                    <a:pt x="73602" y="2153"/>
                    <a:pt x="73370" y="2327"/>
                  </a:cubicBezTo>
                  <a:cubicBezTo>
                    <a:pt x="72676" y="2847"/>
                    <a:pt x="72647" y="4033"/>
                    <a:pt x="73311" y="4583"/>
                  </a:cubicBezTo>
                  <a:lnTo>
                    <a:pt x="73311" y="4583"/>
                  </a:lnTo>
                  <a:cubicBezTo>
                    <a:pt x="73210" y="4500"/>
                    <a:pt x="72975" y="4470"/>
                    <a:pt x="72681" y="4470"/>
                  </a:cubicBezTo>
                  <a:cubicBezTo>
                    <a:pt x="71960" y="4470"/>
                    <a:pt x="70883" y="4651"/>
                    <a:pt x="70534" y="4671"/>
                  </a:cubicBezTo>
                  <a:cubicBezTo>
                    <a:pt x="69521" y="4700"/>
                    <a:pt x="68479" y="4729"/>
                    <a:pt x="67466" y="4729"/>
                  </a:cubicBezTo>
                  <a:cubicBezTo>
                    <a:pt x="65527" y="4787"/>
                    <a:pt x="63559" y="4816"/>
                    <a:pt x="61619" y="4845"/>
                  </a:cubicBezTo>
                  <a:cubicBezTo>
                    <a:pt x="60617" y="4861"/>
                    <a:pt x="59620" y="4868"/>
                    <a:pt x="58625" y="4868"/>
                  </a:cubicBezTo>
                  <a:cubicBezTo>
                    <a:pt x="56070" y="4868"/>
                    <a:pt x="53533" y="4821"/>
                    <a:pt x="50981" y="4759"/>
                  </a:cubicBezTo>
                  <a:lnTo>
                    <a:pt x="50981" y="4759"/>
                  </a:lnTo>
                  <a:cubicBezTo>
                    <a:pt x="51396" y="4752"/>
                    <a:pt x="51717" y="4223"/>
                    <a:pt x="51605" y="3803"/>
                  </a:cubicBezTo>
                  <a:cubicBezTo>
                    <a:pt x="51461" y="3369"/>
                    <a:pt x="50998" y="3108"/>
                    <a:pt x="50534" y="3108"/>
                  </a:cubicBezTo>
                  <a:cubicBezTo>
                    <a:pt x="50120" y="3134"/>
                    <a:pt x="49752" y="3322"/>
                    <a:pt x="49451" y="3610"/>
                  </a:cubicBezTo>
                  <a:lnTo>
                    <a:pt x="49451" y="3610"/>
                  </a:lnTo>
                  <a:cubicBezTo>
                    <a:pt x="49698" y="3302"/>
                    <a:pt x="49692" y="2813"/>
                    <a:pt x="49435" y="2529"/>
                  </a:cubicBezTo>
                  <a:cubicBezTo>
                    <a:pt x="49237" y="2314"/>
                    <a:pt x="48963" y="2210"/>
                    <a:pt x="48686" y="2210"/>
                  </a:cubicBezTo>
                  <a:cubicBezTo>
                    <a:pt x="48516" y="2210"/>
                    <a:pt x="48344" y="2250"/>
                    <a:pt x="48190" y="2327"/>
                  </a:cubicBezTo>
                  <a:cubicBezTo>
                    <a:pt x="47785" y="2529"/>
                    <a:pt x="47524" y="2935"/>
                    <a:pt x="47467" y="3398"/>
                  </a:cubicBezTo>
                  <a:cubicBezTo>
                    <a:pt x="47380" y="2848"/>
                    <a:pt x="47293" y="2211"/>
                    <a:pt x="46830" y="1893"/>
                  </a:cubicBezTo>
                  <a:cubicBezTo>
                    <a:pt x="46637" y="1740"/>
                    <a:pt x="46405" y="1673"/>
                    <a:pt x="46164" y="1673"/>
                  </a:cubicBezTo>
                  <a:cubicBezTo>
                    <a:pt x="45720" y="1673"/>
                    <a:pt x="45249" y="1902"/>
                    <a:pt x="44949" y="2240"/>
                  </a:cubicBezTo>
                  <a:cubicBezTo>
                    <a:pt x="44485" y="2790"/>
                    <a:pt x="44312" y="3513"/>
                    <a:pt x="44167" y="4208"/>
                  </a:cubicBezTo>
                  <a:cubicBezTo>
                    <a:pt x="44142" y="3705"/>
                    <a:pt x="43658" y="3312"/>
                    <a:pt x="43171" y="3312"/>
                  </a:cubicBezTo>
                  <a:cubicBezTo>
                    <a:pt x="43098" y="3312"/>
                    <a:pt x="43024" y="3321"/>
                    <a:pt x="42951" y="3340"/>
                  </a:cubicBezTo>
                  <a:cubicBezTo>
                    <a:pt x="41608" y="3769"/>
                    <a:pt x="43060" y="4903"/>
                    <a:pt x="41394" y="4903"/>
                  </a:cubicBezTo>
                  <a:cubicBezTo>
                    <a:pt x="41374" y="4903"/>
                    <a:pt x="41352" y="4903"/>
                    <a:pt x="41331" y="4903"/>
                  </a:cubicBezTo>
                  <a:cubicBezTo>
                    <a:pt x="39855" y="4874"/>
                    <a:pt x="38321" y="4700"/>
                    <a:pt x="36816" y="4642"/>
                  </a:cubicBezTo>
                  <a:cubicBezTo>
                    <a:pt x="24573" y="4005"/>
                    <a:pt x="12330" y="3571"/>
                    <a:pt x="30" y="3340"/>
                  </a:cubicBezTo>
                  <a:lnTo>
                    <a:pt x="30" y="3340"/>
                  </a:lnTo>
                  <a:cubicBezTo>
                    <a:pt x="1" y="6379"/>
                    <a:pt x="261" y="9968"/>
                    <a:pt x="2808" y="11617"/>
                  </a:cubicBezTo>
                  <a:cubicBezTo>
                    <a:pt x="4168" y="12515"/>
                    <a:pt x="5847" y="12601"/>
                    <a:pt x="7468" y="12688"/>
                  </a:cubicBezTo>
                  <a:cubicBezTo>
                    <a:pt x="13922" y="12978"/>
                    <a:pt x="20405" y="13296"/>
                    <a:pt x="26888" y="13585"/>
                  </a:cubicBezTo>
                  <a:cubicBezTo>
                    <a:pt x="32879" y="13875"/>
                    <a:pt x="38321" y="15119"/>
                    <a:pt x="44254" y="15756"/>
                  </a:cubicBezTo>
                  <a:cubicBezTo>
                    <a:pt x="48985" y="16248"/>
                    <a:pt x="53720" y="16430"/>
                    <a:pt x="58458" y="16430"/>
                  </a:cubicBezTo>
                  <a:cubicBezTo>
                    <a:pt x="70157" y="16430"/>
                    <a:pt x="81872" y="15321"/>
                    <a:pt x="93572" y="15033"/>
                  </a:cubicBezTo>
                  <a:cubicBezTo>
                    <a:pt x="101161" y="14853"/>
                    <a:pt x="108749" y="14764"/>
                    <a:pt x="116336" y="14764"/>
                  </a:cubicBezTo>
                  <a:cubicBezTo>
                    <a:pt x="125849" y="14764"/>
                    <a:pt x="135358" y="14904"/>
                    <a:pt x="144858" y="15177"/>
                  </a:cubicBezTo>
                  <a:cubicBezTo>
                    <a:pt x="152030" y="15380"/>
                    <a:pt x="159201" y="15669"/>
                    <a:pt x="166373" y="16045"/>
                  </a:cubicBezTo>
                  <a:lnTo>
                    <a:pt x="166373" y="16045"/>
                  </a:lnTo>
                  <a:cubicBezTo>
                    <a:pt x="163187" y="15855"/>
                    <a:pt x="165205" y="4089"/>
                    <a:pt x="165176" y="2616"/>
                  </a:cubicBezTo>
                  <a:lnTo>
                    <a:pt x="165176" y="2616"/>
                  </a:lnTo>
                  <a:cubicBezTo>
                    <a:pt x="156211" y="3528"/>
                    <a:pt x="147230" y="3935"/>
                    <a:pt x="138244" y="3935"/>
                  </a:cubicBezTo>
                  <a:cubicBezTo>
                    <a:pt x="135249" y="3935"/>
                    <a:pt x="132254" y="3890"/>
                    <a:pt x="129258" y="3803"/>
                  </a:cubicBezTo>
                  <a:cubicBezTo>
                    <a:pt x="128374" y="3780"/>
                    <a:pt x="127187" y="3296"/>
                    <a:pt x="126214" y="3296"/>
                  </a:cubicBezTo>
                  <a:cubicBezTo>
                    <a:pt x="125945" y="3296"/>
                    <a:pt x="125692" y="3333"/>
                    <a:pt x="125467" y="3427"/>
                  </a:cubicBezTo>
                  <a:cubicBezTo>
                    <a:pt x="126103" y="2935"/>
                    <a:pt x="126248" y="1864"/>
                    <a:pt x="125611" y="1285"/>
                  </a:cubicBezTo>
                  <a:cubicBezTo>
                    <a:pt x="125363" y="1059"/>
                    <a:pt x="125035" y="952"/>
                    <a:pt x="124706" y="952"/>
                  </a:cubicBezTo>
                  <a:cubicBezTo>
                    <a:pt x="124219" y="952"/>
                    <a:pt x="123729" y="1185"/>
                    <a:pt x="123482" y="1612"/>
                  </a:cubicBezTo>
                  <a:lnTo>
                    <a:pt x="123482" y="1612"/>
                  </a:lnTo>
                  <a:cubicBezTo>
                    <a:pt x="123713" y="1099"/>
                    <a:pt x="123266" y="441"/>
                    <a:pt x="122688" y="359"/>
                  </a:cubicBezTo>
                  <a:cubicBezTo>
                    <a:pt x="122635" y="351"/>
                    <a:pt x="122582" y="347"/>
                    <a:pt x="122530" y="347"/>
                  </a:cubicBezTo>
                  <a:cubicBezTo>
                    <a:pt x="122006" y="347"/>
                    <a:pt x="121501" y="725"/>
                    <a:pt x="121212" y="1198"/>
                  </a:cubicBezTo>
                  <a:cubicBezTo>
                    <a:pt x="120978" y="1619"/>
                    <a:pt x="120877" y="2097"/>
                    <a:pt x="120816" y="2586"/>
                  </a:cubicBezTo>
                  <a:lnTo>
                    <a:pt x="120816" y="2586"/>
                  </a:lnTo>
                  <a:cubicBezTo>
                    <a:pt x="120795" y="2034"/>
                    <a:pt x="120407" y="1510"/>
                    <a:pt x="119881" y="1343"/>
                  </a:cubicBezTo>
                  <a:cubicBezTo>
                    <a:pt x="119763" y="1305"/>
                    <a:pt x="119642" y="1288"/>
                    <a:pt x="119521" y="1288"/>
                  </a:cubicBezTo>
                  <a:cubicBezTo>
                    <a:pt x="118984" y="1288"/>
                    <a:pt x="118449" y="1634"/>
                    <a:pt x="118260" y="2153"/>
                  </a:cubicBezTo>
                  <a:cubicBezTo>
                    <a:pt x="118029" y="2790"/>
                    <a:pt x="118376" y="3484"/>
                    <a:pt x="118955" y="3803"/>
                  </a:cubicBezTo>
                  <a:cubicBezTo>
                    <a:pt x="118786" y="3818"/>
                    <a:pt x="118613" y="3825"/>
                    <a:pt x="118438" y="3825"/>
                  </a:cubicBezTo>
                  <a:cubicBezTo>
                    <a:pt x="117292" y="3825"/>
                    <a:pt x="116029" y="3539"/>
                    <a:pt x="114874" y="3513"/>
                  </a:cubicBezTo>
                  <a:lnTo>
                    <a:pt x="114874" y="3513"/>
                  </a:lnTo>
                  <a:lnTo>
                    <a:pt x="114903" y="3542"/>
                  </a:lnTo>
                  <a:cubicBezTo>
                    <a:pt x="113553" y="3527"/>
                    <a:pt x="112206" y="3520"/>
                    <a:pt x="110860" y="3520"/>
                  </a:cubicBezTo>
                  <a:cubicBezTo>
                    <a:pt x="107181" y="3520"/>
                    <a:pt x="103510" y="3573"/>
                    <a:pt x="99824" y="3658"/>
                  </a:cubicBezTo>
                  <a:cubicBezTo>
                    <a:pt x="97306" y="3687"/>
                    <a:pt x="94817" y="3774"/>
                    <a:pt x="92299" y="3832"/>
                  </a:cubicBezTo>
                  <a:cubicBezTo>
                    <a:pt x="91054" y="3861"/>
                    <a:pt x="89781" y="3919"/>
                    <a:pt x="88536" y="3948"/>
                  </a:cubicBezTo>
                  <a:cubicBezTo>
                    <a:pt x="87610" y="3977"/>
                    <a:pt x="86568" y="3890"/>
                    <a:pt x="85729" y="4324"/>
                  </a:cubicBezTo>
                  <a:cubicBezTo>
                    <a:pt x="86018" y="3861"/>
                    <a:pt x="85960" y="3195"/>
                    <a:pt x="85497" y="2906"/>
                  </a:cubicBezTo>
                  <a:cubicBezTo>
                    <a:pt x="85350" y="2808"/>
                    <a:pt x="85189" y="2766"/>
                    <a:pt x="85023" y="2766"/>
                  </a:cubicBezTo>
                  <a:cubicBezTo>
                    <a:pt x="84502" y="2766"/>
                    <a:pt x="83944" y="3183"/>
                    <a:pt x="83703" y="3600"/>
                  </a:cubicBezTo>
                  <a:cubicBezTo>
                    <a:pt x="84050" y="2703"/>
                    <a:pt x="84368" y="1632"/>
                    <a:pt x="83789" y="880"/>
                  </a:cubicBezTo>
                  <a:cubicBezTo>
                    <a:pt x="83485" y="474"/>
                    <a:pt x="82973" y="285"/>
                    <a:pt x="82444" y="285"/>
                  </a:cubicBezTo>
                  <a:cubicBezTo>
                    <a:pt x="82068" y="285"/>
                    <a:pt x="81683" y="381"/>
                    <a:pt x="81358" y="561"/>
                  </a:cubicBezTo>
                  <a:cubicBezTo>
                    <a:pt x="80577" y="966"/>
                    <a:pt x="80056" y="1719"/>
                    <a:pt x="79564" y="2471"/>
                  </a:cubicBezTo>
                  <a:cubicBezTo>
                    <a:pt x="79882" y="1661"/>
                    <a:pt x="79477" y="648"/>
                    <a:pt x="78725" y="243"/>
                  </a:cubicBezTo>
                  <a:cubicBezTo>
                    <a:pt x="78426" y="77"/>
                    <a:pt x="78095" y="0"/>
                    <a:pt x="777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"/>
              <a:buNone/>
              <a:defRPr sz="3100" b="1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"/>
              <a:buNone/>
              <a:defRPr sz="3100" b="1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"/>
              <a:buNone/>
              <a:defRPr sz="3100" b="1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"/>
              <a:buNone/>
              <a:defRPr sz="3100" b="1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"/>
              <a:buNone/>
              <a:defRPr sz="3100" b="1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"/>
              <a:buNone/>
              <a:defRPr sz="3100" b="1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"/>
              <a:buNone/>
              <a:defRPr sz="3100" b="1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"/>
              <a:buNone/>
              <a:defRPr sz="3100" b="1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Fredoka"/>
              <a:buNone/>
              <a:defRPr sz="3100" b="1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●"/>
              <a:defRPr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○"/>
              <a:defRPr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■"/>
              <a:defRPr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●"/>
              <a:defRPr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○"/>
              <a:defRPr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■"/>
              <a:defRPr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●"/>
              <a:defRPr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○"/>
              <a:defRPr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bin"/>
              <a:buChar char="■"/>
              <a:defRPr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5" r:id="rId4"/>
    <p:sldLayoutId id="2147483657" r:id="rId5"/>
    <p:sldLayoutId id="2147483659" r:id="rId6"/>
    <p:sldLayoutId id="2147483660" r:id="rId7"/>
    <p:sldLayoutId id="2147483661" r:id="rId8"/>
    <p:sldLayoutId id="2147483664" r:id="rId9"/>
    <p:sldLayoutId id="2147483666" r:id="rId10"/>
    <p:sldLayoutId id="2147483668" r:id="rId11"/>
    <p:sldLayoutId id="214748366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microsoft.com/office/2007/relationships/hdphoto" Target="../media/hdphoto6.wdp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Relationship Id="rId1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2.png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2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7.wdp"/><Relationship Id="rId9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" name="Google Shape;299;p27"/>
          <p:cNvGrpSpPr/>
          <p:nvPr/>
        </p:nvGrpSpPr>
        <p:grpSpPr>
          <a:xfrm>
            <a:off x="5856329" y="896344"/>
            <a:ext cx="3950424" cy="4029192"/>
            <a:chOff x="4805682" y="1127091"/>
            <a:chExt cx="3765844" cy="3764174"/>
          </a:xfrm>
        </p:grpSpPr>
        <p:grpSp>
          <p:nvGrpSpPr>
            <p:cNvPr id="300" name="Google Shape;300;p27"/>
            <p:cNvGrpSpPr/>
            <p:nvPr/>
          </p:nvGrpSpPr>
          <p:grpSpPr>
            <a:xfrm>
              <a:off x="5302138" y="3351103"/>
              <a:ext cx="2824384" cy="1540162"/>
              <a:chOff x="5607721" y="3477689"/>
              <a:chExt cx="2213294" cy="1206929"/>
            </a:xfrm>
          </p:grpSpPr>
          <p:sp>
            <p:nvSpPr>
              <p:cNvPr id="301" name="Google Shape;301;p27"/>
              <p:cNvSpPr/>
              <p:nvPr/>
            </p:nvSpPr>
            <p:spPr>
              <a:xfrm>
                <a:off x="6141162" y="3477689"/>
                <a:ext cx="1088193" cy="1194043"/>
              </a:xfrm>
              <a:custGeom>
                <a:avLst/>
                <a:gdLst/>
                <a:ahLst/>
                <a:cxnLst/>
                <a:rect l="l" t="t" r="r" b="b"/>
                <a:pathLst>
                  <a:path w="17189" h="18861" extrusionOk="0">
                    <a:moveTo>
                      <a:pt x="4245" y="1"/>
                    </a:moveTo>
                    <a:cubicBezTo>
                      <a:pt x="4245" y="1"/>
                      <a:pt x="4069" y="5972"/>
                      <a:pt x="3244" y="11823"/>
                    </a:cubicBezTo>
                    <a:cubicBezTo>
                      <a:pt x="1287" y="10316"/>
                      <a:pt x="286" y="8600"/>
                      <a:pt x="286" y="8600"/>
                    </a:cubicBezTo>
                    <a:cubicBezTo>
                      <a:pt x="77" y="8919"/>
                      <a:pt x="0" y="9260"/>
                      <a:pt x="0" y="9260"/>
                    </a:cubicBezTo>
                    <a:cubicBezTo>
                      <a:pt x="759" y="11284"/>
                      <a:pt x="1903" y="12790"/>
                      <a:pt x="2925" y="13835"/>
                    </a:cubicBezTo>
                    <a:cubicBezTo>
                      <a:pt x="2617" y="15661"/>
                      <a:pt x="2232" y="17398"/>
                      <a:pt x="1771" y="18861"/>
                    </a:cubicBezTo>
                    <a:lnTo>
                      <a:pt x="13812" y="18861"/>
                    </a:lnTo>
                    <a:cubicBezTo>
                      <a:pt x="13812" y="18861"/>
                      <a:pt x="13120" y="16606"/>
                      <a:pt x="12361" y="13428"/>
                    </a:cubicBezTo>
                    <a:cubicBezTo>
                      <a:pt x="13142" y="12757"/>
                      <a:pt x="14054" y="11757"/>
                      <a:pt x="14648" y="10393"/>
                    </a:cubicBezTo>
                    <a:cubicBezTo>
                      <a:pt x="15242" y="9909"/>
                      <a:pt x="16155" y="9293"/>
                      <a:pt x="17079" y="9161"/>
                    </a:cubicBezTo>
                    <a:cubicBezTo>
                      <a:pt x="17079" y="9161"/>
                      <a:pt x="17189" y="8941"/>
                      <a:pt x="17079" y="8820"/>
                    </a:cubicBezTo>
                    <a:cubicBezTo>
                      <a:pt x="17079" y="8820"/>
                      <a:pt x="16078" y="8820"/>
                      <a:pt x="15066" y="9150"/>
                    </a:cubicBezTo>
                    <a:cubicBezTo>
                      <a:pt x="15363" y="7952"/>
                      <a:pt x="15418" y="6544"/>
                      <a:pt x="15022" y="4905"/>
                    </a:cubicBezTo>
                    <a:lnTo>
                      <a:pt x="14318" y="5565"/>
                    </a:lnTo>
                    <a:cubicBezTo>
                      <a:pt x="14318" y="5565"/>
                      <a:pt x="15308" y="9139"/>
                      <a:pt x="11701" y="10382"/>
                    </a:cubicBezTo>
                    <a:cubicBezTo>
                      <a:pt x="11184" y="7853"/>
                      <a:pt x="10744" y="5081"/>
                      <a:pt x="10579" y="2486"/>
                    </a:cubicBezTo>
                    <a:lnTo>
                      <a:pt x="424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02" name="Google Shape;302;p27"/>
              <p:cNvSpPr/>
              <p:nvPr/>
            </p:nvSpPr>
            <p:spPr>
              <a:xfrm>
                <a:off x="6450782" y="3815723"/>
                <a:ext cx="575845" cy="868895"/>
              </a:xfrm>
              <a:custGeom>
                <a:avLst/>
                <a:gdLst/>
                <a:ahLst/>
                <a:cxnLst/>
                <a:rect l="l" t="t" r="r" b="b"/>
                <a:pathLst>
                  <a:path w="9096" h="13725" extrusionOk="0">
                    <a:moveTo>
                      <a:pt x="6852" y="0"/>
                    </a:moveTo>
                    <a:cubicBezTo>
                      <a:pt x="4961" y="253"/>
                      <a:pt x="3212" y="627"/>
                      <a:pt x="3212" y="627"/>
                    </a:cubicBezTo>
                    <a:lnTo>
                      <a:pt x="2299" y="935"/>
                    </a:lnTo>
                    <a:cubicBezTo>
                      <a:pt x="2805" y="1298"/>
                      <a:pt x="3355" y="1837"/>
                      <a:pt x="3355" y="1837"/>
                    </a:cubicBezTo>
                    <a:cubicBezTo>
                      <a:pt x="3355" y="1837"/>
                      <a:pt x="1" y="9370"/>
                      <a:pt x="2277" y="13725"/>
                    </a:cubicBezTo>
                    <a:lnTo>
                      <a:pt x="3949" y="13725"/>
                    </a:lnTo>
                    <a:cubicBezTo>
                      <a:pt x="3113" y="12790"/>
                      <a:pt x="2024" y="11129"/>
                      <a:pt x="2255" y="9029"/>
                    </a:cubicBezTo>
                    <a:cubicBezTo>
                      <a:pt x="2629" y="5686"/>
                      <a:pt x="3531" y="4916"/>
                      <a:pt x="3619" y="2904"/>
                    </a:cubicBezTo>
                    <a:cubicBezTo>
                      <a:pt x="3639" y="2445"/>
                      <a:pt x="3713" y="2268"/>
                      <a:pt x="3815" y="2268"/>
                    </a:cubicBezTo>
                    <a:cubicBezTo>
                      <a:pt x="4160" y="2268"/>
                      <a:pt x="4829" y="4300"/>
                      <a:pt x="4829" y="4300"/>
                    </a:cubicBezTo>
                    <a:cubicBezTo>
                      <a:pt x="4829" y="4300"/>
                      <a:pt x="7017" y="6599"/>
                      <a:pt x="5928" y="10261"/>
                    </a:cubicBezTo>
                    <a:cubicBezTo>
                      <a:pt x="5434" y="11899"/>
                      <a:pt x="5555" y="12999"/>
                      <a:pt x="5829" y="13725"/>
                    </a:cubicBezTo>
                    <a:lnTo>
                      <a:pt x="6225" y="13725"/>
                    </a:lnTo>
                    <a:cubicBezTo>
                      <a:pt x="6027" y="13351"/>
                      <a:pt x="5906" y="12812"/>
                      <a:pt x="6060" y="12020"/>
                    </a:cubicBezTo>
                    <a:cubicBezTo>
                      <a:pt x="6489" y="9876"/>
                      <a:pt x="9096" y="6203"/>
                      <a:pt x="5851" y="3497"/>
                    </a:cubicBezTo>
                    <a:cubicBezTo>
                      <a:pt x="4299" y="2198"/>
                      <a:pt x="4810" y="1860"/>
                      <a:pt x="5764" y="1860"/>
                    </a:cubicBezTo>
                    <a:cubicBezTo>
                      <a:pt x="6182" y="1860"/>
                      <a:pt x="6686" y="1925"/>
                      <a:pt x="7138" y="2002"/>
                    </a:cubicBezTo>
                    <a:cubicBezTo>
                      <a:pt x="7028" y="1342"/>
                      <a:pt x="6940" y="671"/>
                      <a:pt x="6852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27"/>
              <p:cNvSpPr/>
              <p:nvPr/>
            </p:nvSpPr>
            <p:spPr>
              <a:xfrm>
                <a:off x="6409759" y="3893021"/>
                <a:ext cx="206129" cy="791597"/>
              </a:xfrm>
              <a:custGeom>
                <a:avLst/>
                <a:gdLst/>
                <a:ahLst/>
                <a:cxnLst/>
                <a:rect l="l" t="t" r="r" b="b"/>
                <a:pathLst>
                  <a:path w="3256" h="12504" extrusionOk="0">
                    <a:moveTo>
                      <a:pt x="2090" y="0"/>
                    </a:moveTo>
                    <a:lnTo>
                      <a:pt x="1078" y="341"/>
                    </a:lnTo>
                    <a:cubicBezTo>
                      <a:pt x="1870" y="1078"/>
                      <a:pt x="2310" y="3310"/>
                      <a:pt x="1111" y="5653"/>
                    </a:cubicBezTo>
                    <a:cubicBezTo>
                      <a:pt x="0" y="7808"/>
                      <a:pt x="836" y="10722"/>
                      <a:pt x="1199" y="12504"/>
                    </a:cubicBezTo>
                    <a:lnTo>
                      <a:pt x="2233" y="12504"/>
                    </a:lnTo>
                    <a:cubicBezTo>
                      <a:pt x="1496" y="11338"/>
                      <a:pt x="572" y="9403"/>
                      <a:pt x="1111" y="7665"/>
                    </a:cubicBezTo>
                    <a:cubicBezTo>
                      <a:pt x="1958" y="4949"/>
                      <a:pt x="3255" y="3332"/>
                      <a:pt x="2277" y="616"/>
                    </a:cubicBezTo>
                    <a:cubicBezTo>
                      <a:pt x="2178" y="363"/>
                      <a:pt x="2123" y="165"/>
                      <a:pt x="2090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27"/>
              <p:cNvSpPr/>
              <p:nvPr/>
            </p:nvSpPr>
            <p:spPr>
              <a:xfrm>
                <a:off x="6883170" y="4507037"/>
                <a:ext cx="146240" cy="177578"/>
              </a:xfrm>
              <a:custGeom>
                <a:avLst/>
                <a:gdLst/>
                <a:ahLst/>
                <a:cxnLst/>
                <a:rect l="l" t="t" r="r" b="b"/>
                <a:pathLst>
                  <a:path w="2310" h="2805" extrusionOk="0">
                    <a:moveTo>
                      <a:pt x="2211" y="1"/>
                    </a:moveTo>
                    <a:cubicBezTo>
                      <a:pt x="957" y="154"/>
                      <a:pt x="0" y="693"/>
                      <a:pt x="451" y="2805"/>
                    </a:cubicBezTo>
                    <a:lnTo>
                      <a:pt x="748" y="2805"/>
                    </a:lnTo>
                    <a:cubicBezTo>
                      <a:pt x="726" y="1595"/>
                      <a:pt x="1067" y="484"/>
                      <a:pt x="2310" y="363"/>
                    </a:cubicBezTo>
                    <a:cubicBezTo>
                      <a:pt x="2277" y="253"/>
                      <a:pt x="2244" y="121"/>
                      <a:pt x="2211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7"/>
              <p:cNvSpPr/>
              <p:nvPr/>
            </p:nvSpPr>
            <p:spPr>
              <a:xfrm>
                <a:off x="6250985" y="4113014"/>
                <a:ext cx="34186" cy="118385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870" extrusionOk="0">
                    <a:moveTo>
                      <a:pt x="353" y="0"/>
                    </a:moveTo>
                    <a:cubicBezTo>
                      <a:pt x="265" y="374"/>
                      <a:pt x="155" y="792"/>
                      <a:pt x="1" y="1210"/>
                    </a:cubicBezTo>
                    <a:cubicBezTo>
                      <a:pt x="133" y="1441"/>
                      <a:pt x="265" y="1661"/>
                      <a:pt x="397" y="1870"/>
                    </a:cubicBezTo>
                    <a:lnTo>
                      <a:pt x="408" y="1870"/>
                    </a:lnTo>
                    <a:cubicBezTo>
                      <a:pt x="430" y="1364"/>
                      <a:pt x="474" y="759"/>
                      <a:pt x="540" y="220"/>
                    </a:cubicBezTo>
                    <a:cubicBezTo>
                      <a:pt x="474" y="143"/>
                      <a:pt x="419" y="77"/>
                      <a:pt x="353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7"/>
              <p:cNvSpPr/>
              <p:nvPr/>
            </p:nvSpPr>
            <p:spPr>
              <a:xfrm>
                <a:off x="6968065" y="4121370"/>
                <a:ext cx="83629" cy="190809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3014" extrusionOk="0">
                    <a:moveTo>
                      <a:pt x="452" y="0"/>
                    </a:moveTo>
                    <a:lnTo>
                      <a:pt x="452" y="0"/>
                    </a:lnTo>
                    <a:cubicBezTo>
                      <a:pt x="320" y="88"/>
                      <a:pt x="166" y="165"/>
                      <a:pt x="1" y="231"/>
                    </a:cubicBezTo>
                    <a:cubicBezTo>
                      <a:pt x="45" y="1210"/>
                      <a:pt x="221" y="2255"/>
                      <a:pt x="705" y="3013"/>
                    </a:cubicBezTo>
                    <a:cubicBezTo>
                      <a:pt x="914" y="2804"/>
                      <a:pt x="1123" y="2573"/>
                      <a:pt x="1321" y="2332"/>
                    </a:cubicBezTo>
                    <a:cubicBezTo>
                      <a:pt x="859" y="1617"/>
                      <a:pt x="441" y="781"/>
                      <a:pt x="452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7"/>
              <p:cNvSpPr/>
              <p:nvPr/>
            </p:nvSpPr>
            <p:spPr>
              <a:xfrm>
                <a:off x="6424383" y="3491274"/>
                <a:ext cx="510322" cy="698345"/>
              </a:xfrm>
              <a:custGeom>
                <a:avLst/>
                <a:gdLst/>
                <a:ahLst/>
                <a:cxnLst/>
                <a:rect l="l" t="t" r="r" b="b"/>
                <a:pathLst>
                  <a:path w="8061" h="11031" extrusionOk="0">
                    <a:moveTo>
                      <a:pt x="682" y="1"/>
                    </a:moveTo>
                    <a:cubicBezTo>
                      <a:pt x="682" y="1"/>
                      <a:pt x="550" y="4356"/>
                      <a:pt x="0" y="9282"/>
                    </a:cubicBezTo>
                    <a:cubicBezTo>
                      <a:pt x="1276" y="10217"/>
                      <a:pt x="2892" y="11031"/>
                      <a:pt x="4674" y="11031"/>
                    </a:cubicBezTo>
                    <a:cubicBezTo>
                      <a:pt x="5851" y="11031"/>
                      <a:pt x="7005" y="10602"/>
                      <a:pt x="8061" y="9997"/>
                    </a:cubicBezTo>
                    <a:cubicBezTo>
                      <a:pt x="7588" y="7578"/>
                      <a:pt x="7170" y="4938"/>
                      <a:pt x="7016" y="2475"/>
                    </a:cubicBezTo>
                    <a:lnTo>
                      <a:pt x="682" y="1"/>
                    </a:ln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27"/>
              <p:cNvSpPr/>
              <p:nvPr/>
            </p:nvSpPr>
            <p:spPr>
              <a:xfrm>
                <a:off x="6654821" y="4238298"/>
                <a:ext cx="141366" cy="245823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3883" extrusionOk="0">
                    <a:moveTo>
                      <a:pt x="1111" y="1"/>
                    </a:moveTo>
                    <a:cubicBezTo>
                      <a:pt x="495" y="1"/>
                      <a:pt x="0" y="869"/>
                      <a:pt x="0" y="1936"/>
                    </a:cubicBezTo>
                    <a:cubicBezTo>
                      <a:pt x="0" y="3014"/>
                      <a:pt x="495" y="3883"/>
                      <a:pt x="1111" y="3883"/>
                    </a:cubicBezTo>
                    <a:cubicBezTo>
                      <a:pt x="1727" y="3883"/>
                      <a:pt x="2233" y="3014"/>
                      <a:pt x="2233" y="1936"/>
                    </a:cubicBezTo>
                    <a:cubicBezTo>
                      <a:pt x="2233" y="869"/>
                      <a:pt x="1727" y="1"/>
                      <a:pt x="1111" y="1"/>
                    </a:cubicBezTo>
                    <a:close/>
                  </a:path>
                </a:pathLst>
              </a:custGeom>
              <a:solidFill>
                <a:srgbClr val="3D342D">
                  <a:alpha val="341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27"/>
              <p:cNvSpPr/>
              <p:nvPr/>
            </p:nvSpPr>
            <p:spPr>
              <a:xfrm>
                <a:off x="6654821" y="4238298"/>
                <a:ext cx="141366" cy="245823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3883" extrusionOk="0">
                    <a:moveTo>
                      <a:pt x="1111" y="1"/>
                    </a:moveTo>
                    <a:cubicBezTo>
                      <a:pt x="495" y="1"/>
                      <a:pt x="0" y="869"/>
                      <a:pt x="0" y="1936"/>
                    </a:cubicBezTo>
                    <a:cubicBezTo>
                      <a:pt x="0" y="3014"/>
                      <a:pt x="495" y="3883"/>
                      <a:pt x="1111" y="3883"/>
                    </a:cubicBezTo>
                    <a:cubicBezTo>
                      <a:pt x="1727" y="3883"/>
                      <a:pt x="2233" y="3014"/>
                      <a:pt x="2233" y="1936"/>
                    </a:cubicBezTo>
                    <a:cubicBezTo>
                      <a:pt x="2233" y="869"/>
                      <a:pt x="1727" y="1"/>
                      <a:pt x="1111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27"/>
              <p:cNvSpPr/>
              <p:nvPr/>
            </p:nvSpPr>
            <p:spPr>
              <a:xfrm>
                <a:off x="6669445" y="4238298"/>
                <a:ext cx="126742" cy="227717"/>
              </a:xfrm>
              <a:custGeom>
                <a:avLst/>
                <a:gdLst/>
                <a:ahLst/>
                <a:cxnLst/>
                <a:rect l="l" t="t" r="r" b="b"/>
                <a:pathLst>
                  <a:path w="2002" h="3597" extrusionOk="0">
                    <a:moveTo>
                      <a:pt x="880" y="1"/>
                    </a:moveTo>
                    <a:cubicBezTo>
                      <a:pt x="528" y="1"/>
                      <a:pt x="209" y="298"/>
                      <a:pt x="0" y="748"/>
                    </a:cubicBezTo>
                    <a:cubicBezTo>
                      <a:pt x="176" y="572"/>
                      <a:pt x="374" y="474"/>
                      <a:pt x="583" y="474"/>
                    </a:cubicBezTo>
                    <a:cubicBezTo>
                      <a:pt x="1199" y="474"/>
                      <a:pt x="1694" y="1342"/>
                      <a:pt x="1694" y="2409"/>
                    </a:cubicBezTo>
                    <a:cubicBezTo>
                      <a:pt x="1694" y="2860"/>
                      <a:pt x="1606" y="3267"/>
                      <a:pt x="1463" y="3597"/>
                    </a:cubicBezTo>
                    <a:cubicBezTo>
                      <a:pt x="1782" y="3256"/>
                      <a:pt x="2002" y="2640"/>
                      <a:pt x="2002" y="1936"/>
                    </a:cubicBezTo>
                    <a:cubicBezTo>
                      <a:pt x="2002" y="869"/>
                      <a:pt x="1496" y="1"/>
                      <a:pt x="880" y="1"/>
                    </a:cubicBezTo>
                    <a:close/>
                  </a:path>
                </a:pathLst>
              </a:custGeom>
              <a:solidFill>
                <a:srgbClr val="3D342D">
                  <a:alpha val="24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27"/>
              <p:cNvSpPr/>
              <p:nvPr/>
            </p:nvSpPr>
            <p:spPr>
              <a:xfrm>
                <a:off x="5607721" y="4636310"/>
                <a:ext cx="2213294" cy="48304"/>
              </a:xfrm>
              <a:custGeom>
                <a:avLst/>
                <a:gdLst/>
                <a:ahLst/>
                <a:cxnLst/>
                <a:rect l="l" t="t" r="r" b="b"/>
                <a:pathLst>
                  <a:path w="34961" h="763" extrusionOk="0">
                    <a:moveTo>
                      <a:pt x="17241" y="0"/>
                    </a:moveTo>
                    <a:cubicBezTo>
                      <a:pt x="12062" y="0"/>
                      <a:pt x="6133" y="191"/>
                      <a:pt x="0" y="763"/>
                    </a:cubicBezTo>
                    <a:lnTo>
                      <a:pt x="34960" y="763"/>
                    </a:lnTo>
                    <a:cubicBezTo>
                      <a:pt x="34960" y="763"/>
                      <a:pt x="27600" y="0"/>
                      <a:pt x="172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2" name="Google Shape;312;p27"/>
            <p:cNvSpPr/>
            <p:nvPr/>
          </p:nvSpPr>
          <p:spPr>
            <a:xfrm>
              <a:off x="6439703" y="3821696"/>
              <a:ext cx="38301" cy="29248"/>
            </a:xfrm>
            <a:custGeom>
              <a:avLst/>
              <a:gdLst/>
              <a:ahLst/>
              <a:cxnLst/>
              <a:rect l="l" t="t" r="r" b="b"/>
              <a:pathLst>
                <a:path w="605" h="462" extrusionOk="0">
                  <a:moveTo>
                    <a:pt x="44" y="0"/>
                  </a:moveTo>
                  <a:cubicBezTo>
                    <a:pt x="33" y="154"/>
                    <a:pt x="11" y="308"/>
                    <a:pt x="0" y="462"/>
                  </a:cubicBezTo>
                  <a:lnTo>
                    <a:pt x="605" y="253"/>
                  </a:lnTo>
                  <a:cubicBezTo>
                    <a:pt x="495" y="154"/>
                    <a:pt x="374" y="77"/>
                    <a:pt x="253" y="33"/>
                  </a:cubicBezTo>
                  <a:cubicBezTo>
                    <a:pt x="176" y="11"/>
                    <a:pt x="110" y="0"/>
                    <a:pt x="44" y="0"/>
                  </a:cubicBezTo>
                  <a:close/>
                </a:path>
              </a:pathLst>
            </a:custGeom>
            <a:solidFill>
              <a:srgbClr val="E2D3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7"/>
            <p:cNvSpPr/>
            <p:nvPr/>
          </p:nvSpPr>
          <p:spPr>
            <a:xfrm>
              <a:off x="4805682" y="1127091"/>
              <a:ext cx="3765150" cy="2925819"/>
            </a:xfrm>
            <a:custGeom>
              <a:avLst/>
              <a:gdLst/>
              <a:ahLst/>
              <a:cxnLst/>
              <a:rect l="l" t="t" r="r" b="b"/>
              <a:pathLst>
                <a:path w="59474" h="46216" extrusionOk="0">
                  <a:moveTo>
                    <a:pt x="29965" y="1"/>
                  </a:moveTo>
                  <a:cubicBezTo>
                    <a:pt x="29879" y="1"/>
                    <a:pt x="29792" y="2"/>
                    <a:pt x="29704" y="5"/>
                  </a:cubicBezTo>
                  <a:cubicBezTo>
                    <a:pt x="24535" y="192"/>
                    <a:pt x="23975" y="6922"/>
                    <a:pt x="23975" y="6922"/>
                  </a:cubicBezTo>
                  <a:cubicBezTo>
                    <a:pt x="23975" y="6922"/>
                    <a:pt x="22094" y="3205"/>
                    <a:pt x="20356" y="3205"/>
                  </a:cubicBezTo>
                  <a:cubicBezTo>
                    <a:pt x="18619" y="3205"/>
                    <a:pt x="18476" y="6450"/>
                    <a:pt x="18476" y="6450"/>
                  </a:cubicBezTo>
                  <a:cubicBezTo>
                    <a:pt x="18476" y="6450"/>
                    <a:pt x="15743" y="2826"/>
                    <a:pt x="12433" y="2826"/>
                  </a:cubicBezTo>
                  <a:cubicBezTo>
                    <a:pt x="12010" y="2826"/>
                    <a:pt x="11578" y="2885"/>
                    <a:pt x="11141" y="3018"/>
                  </a:cubicBezTo>
                  <a:cubicBezTo>
                    <a:pt x="7292" y="4195"/>
                    <a:pt x="9216" y="11376"/>
                    <a:pt x="9216" y="11376"/>
                  </a:cubicBezTo>
                  <a:cubicBezTo>
                    <a:pt x="9216" y="11376"/>
                    <a:pt x="7356" y="9482"/>
                    <a:pt x="6529" y="9482"/>
                  </a:cubicBezTo>
                  <a:cubicBezTo>
                    <a:pt x="6418" y="9482"/>
                    <a:pt x="6325" y="9516"/>
                    <a:pt x="6258" y="9595"/>
                  </a:cubicBezTo>
                  <a:cubicBezTo>
                    <a:pt x="5686" y="10255"/>
                    <a:pt x="8930" y="12740"/>
                    <a:pt x="8930" y="12740"/>
                  </a:cubicBezTo>
                  <a:cubicBezTo>
                    <a:pt x="8930" y="12740"/>
                    <a:pt x="8400" y="12655"/>
                    <a:pt x="7618" y="12655"/>
                  </a:cubicBezTo>
                  <a:cubicBezTo>
                    <a:pt x="6015" y="12655"/>
                    <a:pt x="3354" y="13012"/>
                    <a:pt x="2024" y="15192"/>
                  </a:cubicBezTo>
                  <a:cubicBezTo>
                    <a:pt x="56" y="18436"/>
                    <a:pt x="6258" y="23176"/>
                    <a:pt x="6258" y="23176"/>
                  </a:cubicBezTo>
                  <a:cubicBezTo>
                    <a:pt x="6258" y="23176"/>
                    <a:pt x="4220" y="22420"/>
                    <a:pt x="3326" y="22420"/>
                  </a:cubicBezTo>
                  <a:cubicBezTo>
                    <a:pt x="3085" y="22420"/>
                    <a:pt x="2927" y="22475"/>
                    <a:pt x="2915" y="22615"/>
                  </a:cubicBezTo>
                  <a:cubicBezTo>
                    <a:pt x="2871" y="23275"/>
                    <a:pt x="5081" y="23737"/>
                    <a:pt x="5081" y="23737"/>
                  </a:cubicBezTo>
                  <a:cubicBezTo>
                    <a:pt x="5081" y="23737"/>
                    <a:pt x="1837" y="24683"/>
                    <a:pt x="1837" y="26233"/>
                  </a:cubicBezTo>
                  <a:cubicBezTo>
                    <a:pt x="1837" y="26656"/>
                    <a:pt x="2211" y="26810"/>
                    <a:pt x="2755" y="26810"/>
                  </a:cubicBezTo>
                  <a:cubicBezTo>
                    <a:pt x="4205" y="26810"/>
                    <a:pt x="6862" y="25717"/>
                    <a:pt x="6863" y="25716"/>
                  </a:cubicBezTo>
                  <a:lnTo>
                    <a:pt x="6863" y="25716"/>
                  </a:lnTo>
                  <a:cubicBezTo>
                    <a:pt x="6862" y="25717"/>
                    <a:pt x="1" y="30413"/>
                    <a:pt x="3674" y="37890"/>
                  </a:cubicBezTo>
                  <a:cubicBezTo>
                    <a:pt x="5461" y="41535"/>
                    <a:pt x="9267" y="42468"/>
                    <a:pt x="12694" y="42468"/>
                  </a:cubicBezTo>
                  <a:cubicBezTo>
                    <a:pt x="16287" y="42468"/>
                    <a:pt x="19465" y="41442"/>
                    <a:pt x="19466" y="41442"/>
                  </a:cubicBezTo>
                  <a:lnTo>
                    <a:pt x="19466" y="41442"/>
                  </a:lnTo>
                  <a:cubicBezTo>
                    <a:pt x="19465" y="41443"/>
                    <a:pt x="16079" y="45929"/>
                    <a:pt x="18047" y="46204"/>
                  </a:cubicBezTo>
                  <a:cubicBezTo>
                    <a:pt x="18102" y="46212"/>
                    <a:pt x="18157" y="46216"/>
                    <a:pt x="18212" y="46216"/>
                  </a:cubicBezTo>
                  <a:cubicBezTo>
                    <a:pt x="20172" y="46216"/>
                    <a:pt x="22699" y="41442"/>
                    <a:pt x="22699" y="41442"/>
                  </a:cubicBezTo>
                  <a:cubicBezTo>
                    <a:pt x="22699" y="41442"/>
                    <a:pt x="26020" y="45995"/>
                    <a:pt x="30243" y="45995"/>
                  </a:cubicBezTo>
                  <a:cubicBezTo>
                    <a:pt x="34477" y="45995"/>
                    <a:pt x="38425" y="40552"/>
                    <a:pt x="38425" y="40552"/>
                  </a:cubicBezTo>
                  <a:cubicBezTo>
                    <a:pt x="38425" y="40552"/>
                    <a:pt x="42516" y="44752"/>
                    <a:pt x="45474" y="44752"/>
                  </a:cubicBezTo>
                  <a:cubicBezTo>
                    <a:pt x="48432" y="44752"/>
                    <a:pt x="42516" y="38121"/>
                    <a:pt x="42516" y="38121"/>
                  </a:cubicBezTo>
                  <a:lnTo>
                    <a:pt x="42516" y="38121"/>
                  </a:lnTo>
                  <a:cubicBezTo>
                    <a:pt x="42516" y="38121"/>
                    <a:pt x="42868" y="38156"/>
                    <a:pt x="43449" y="38156"/>
                  </a:cubicBezTo>
                  <a:cubicBezTo>
                    <a:pt x="45660" y="38156"/>
                    <a:pt x="51182" y="37659"/>
                    <a:pt x="53194" y="32887"/>
                  </a:cubicBezTo>
                  <a:cubicBezTo>
                    <a:pt x="55734" y="26849"/>
                    <a:pt x="50236" y="19448"/>
                    <a:pt x="50236" y="19448"/>
                  </a:cubicBezTo>
                  <a:lnTo>
                    <a:pt x="50236" y="19448"/>
                  </a:lnTo>
                  <a:cubicBezTo>
                    <a:pt x="50236" y="19448"/>
                    <a:pt x="52219" y="19978"/>
                    <a:pt x="53803" y="19978"/>
                  </a:cubicBezTo>
                  <a:cubicBezTo>
                    <a:pt x="54841" y="19978"/>
                    <a:pt x="55708" y="19750"/>
                    <a:pt x="55734" y="18997"/>
                  </a:cubicBezTo>
                  <a:cubicBezTo>
                    <a:pt x="55809" y="17159"/>
                    <a:pt x="50603" y="17128"/>
                    <a:pt x="50254" y="17128"/>
                  </a:cubicBezTo>
                  <a:cubicBezTo>
                    <a:pt x="50242" y="17128"/>
                    <a:pt x="50236" y="17128"/>
                    <a:pt x="50236" y="17128"/>
                  </a:cubicBezTo>
                  <a:cubicBezTo>
                    <a:pt x="50236" y="17128"/>
                    <a:pt x="59473" y="11189"/>
                    <a:pt x="50577" y="10299"/>
                  </a:cubicBezTo>
                  <a:cubicBezTo>
                    <a:pt x="50577" y="10299"/>
                    <a:pt x="50764" y="3623"/>
                    <a:pt x="46255" y="2447"/>
                  </a:cubicBezTo>
                  <a:cubicBezTo>
                    <a:pt x="45666" y="2295"/>
                    <a:pt x="45098" y="2229"/>
                    <a:pt x="44554" y="2229"/>
                  </a:cubicBezTo>
                  <a:cubicBezTo>
                    <a:pt x="40924" y="2229"/>
                    <a:pt x="38403" y="5174"/>
                    <a:pt x="38403" y="5174"/>
                  </a:cubicBezTo>
                  <a:cubicBezTo>
                    <a:pt x="38403" y="5174"/>
                    <a:pt x="39439" y="2223"/>
                    <a:pt x="38463" y="2223"/>
                  </a:cubicBezTo>
                  <a:cubicBezTo>
                    <a:pt x="38444" y="2223"/>
                    <a:pt x="38424" y="2224"/>
                    <a:pt x="38403" y="2227"/>
                  </a:cubicBezTo>
                  <a:cubicBezTo>
                    <a:pt x="37325" y="2359"/>
                    <a:pt x="37270" y="5229"/>
                    <a:pt x="37270" y="5229"/>
                  </a:cubicBezTo>
                  <a:cubicBezTo>
                    <a:pt x="37270" y="5229"/>
                    <a:pt x="34953" y="1"/>
                    <a:pt x="299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7"/>
            <p:cNvSpPr/>
            <p:nvPr/>
          </p:nvSpPr>
          <p:spPr>
            <a:xfrm>
              <a:off x="4830710" y="1886092"/>
              <a:ext cx="3528444" cy="2124663"/>
            </a:xfrm>
            <a:custGeom>
              <a:avLst/>
              <a:gdLst/>
              <a:ahLst/>
              <a:cxnLst/>
              <a:rect l="l" t="t" r="r" b="b"/>
              <a:pathLst>
                <a:path w="55735" h="33561" extrusionOk="0">
                  <a:moveTo>
                    <a:pt x="7605" y="1"/>
                  </a:moveTo>
                  <a:cubicBezTo>
                    <a:pt x="5992" y="1"/>
                    <a:pt x="3341" y="359"/>
                    <a:pt x="2024" y="2526"/>
                  </a:cubicBezTo>
                  <a:cubicBezTo>
                    <a:pt x="45" y="5770"/>
                    <a:pt x="6258" y="10521"/>
                    <a:pt x="6258" y="10521"/>
                  </a:cubicBezTo>
                  <a:cubicBezTo>
                    <a:pt x="6258" y="10521"/>
                    <a:pt x="4213" y="9765"/>
                    <a:pt x="3322" y="9765"/>
                  </a:cubicBezTo>
                  <a:cubicBezTo>
                    <a:pt x="3081" y="9765"/>
                    <a:pt x="2924" y="9820"/>
                    <a:pt x="2915" y="9960"/>
                  </a:cubicBezTo>
                  <a:cubicBezTo>
                    <a:pt x="2871" y="10609"/>
                    <a:pt x="5081" y="11082"/>
                    <a:pt x="5081" y="11082"/>
                  </a:cubicBezTo>
                  <a:cubicBezTo>
                    <a:pt x="5081" y="11082"/>
                    <a:pt x="1837" y="12028"/>
                    <a:pt x="1837" y="13578"/>
                  </a:cubicBezTo>
                  <a:cubicBezTo>
                    <a:pt x="1837" y="14001"/>
                    <a:pt x="2211" y="14155"/>
                    <a:pt x="2755" y="14155"/>
                  </a:cubicBezTo>
                  <a:cubicBezTo>
                    <a:pt x="4205" y="14155"/>
                    <a:pt x="6862" y="13062"/>
                    <a:pt x="6863" y="13061"/>
                  </a:cubicBezTo>
                  <a:lnTo>
                    <a:pt x="6863" y="13061"/>
                  </a:lnTo>
                  <a:cubicBezTo>
                    <a:pt x="6862" y="13062"/>
                    <a:pt x="1" y="17758"/>
                    <a:pt x="3674" y="25235"/>
                  </a:cubicBezTo>
                  <a:cubicBezTo>
                    <a:pt x="5459" y="28875"/>
                    <a:pt x="9253" y="29808"/>
                    <a:pt x="12674" y="29808"/>
                  </a:cubicBezTo>
                  <a:cubicBezTo>
                    <a:pt x="16271" y="29808"/>
                    <a:pt x="19454" y="28776"/>
                    <a:pt x="19455" y="28776"/>
                  </a:cubicBezTo>
                  <a:lnTo>
                    <a:pt x="19455" y="28776"/>
                  </a:lnTo>
                  <a:cubicBezTo>
                    <a:pt x="19454" y="28777"/>
                    <a:pt x="16079" y="33263"/>
                    <a:pt x="18047" y="33549"/>
                  </a:cubicBezTo>
                  <a:cubicBezTo>
                    <a:pt x="18101" y="33557"/>
                    <a:pt x="18156" y="33561"/>
                    <a:pt x="18212" y="33561"/>
                  </a:cubicBezTo>
                  <a:cubicBezTo>
                    <a:pt x="20171" y="33561"/>
                    <a:pt x="22699" y="28776"/>
                    <a:pt x="22699" y="28776"/>
                  </a:cubicBezTo>
                  <a:cubicBezTo>
                    <a:pt x="22699" y="28776"/>
                    <a:pt x="26020" y="33340"/>
                    <a:pt x="30243" y="33340"/>
                  </a:cubicBezTo>
                  <a:cubicBezTo>
                    <a:pt x="34477" y="33340"/>
                    <a:pt x="38425" y="27886"/>
                    <a:pt x="38425" y="27886"/>
                  </a:cubicBezTo>
                  <a:cubicBezTo>
                    <a:pt x="38425" y="27886"/>
                    <a:pt x="42516" y="32097"/>
                    <a:pt x="45474" y="32097"/>
                  </a:cubicBezTo>
                  <a:cubicBezTo>
                    <a:pt x="48432" y="32097"/>
                    <a:pt x="42516" y="25466"/>
                    <a:pt x="42516" y="25466"/>
                  </a:cubicBezTo>
                  <a:lnTo>
                    <a:pt x="42516" y="25466"/>
                  </a:lnTo>
                  <a:cubicBezTo>
                    <a:pt x="42516" y="25466"/>
                    <a:pt x="42860" y="25499"/>
                    <a:pt x="43430" y="25499"/>
                  </a:cubicBezTo>
                  <a:cubicBezTo>
                    <a:pt x="45628" y="25499"/>
                    <a:pt x="51176" y="25007"/>
                    <a:pt x="53194" y="20221"/>
                  </a:cubicBezTo>
                  <a:cubicBezTo>
                    <a:pt x="55723" y="14194"/>
                    <a:pt x="50225" y="6793"/>
                    <a:pt x="50225" y="6793"/>
                  </a:cubicBezTo>
                  <a:lnTo>
                    <a:pt x="50225" y="6793"/>
                  </a:lnTo>
                  <a:cubicBezTo>
                    <a:pt x="50225" y="6793"/>
                    <a:pt x="52212" y="7323"/>
                    <a:pt x="53799" y="7323"/>
                  </a:cubicBezTo>
                  <a:cubicBezTo>
                    <a:pt x="54839" y="7323"/>
                    <a:pt x="55708" y="7095"/>
                    <a:pt x="55734" y="6342"/>
                  </a:cubicBezTo>
                  <a:lnTo>
                    <a:pt x="55734" y="6342"/>
                  </a:lnTo>
                  <a:cubicBezTo>
                    <a:pt x="55564" y="6831"/>
                    <a:pt x="54918" y="7010"/>
                    <a:pt x="54065" y="7010"/>
                  </a:cubicBezTo>
                  <a:cubicBezTo>
                    <a:pt x="51730" y="7010"/>
                    <a:pt x="47839" y="5672"/>
                    <a:pt x="47838" y="5671"/>
                  </a:cubicBezTo>
                  <a:lnTo>
                    <a:pt x="47838" y="5671"/>
                  </a:lnTo>
                  <a:cubicBezTo>
                    <a:pt x="47839" y="5672"/>
                    <a:pt x="55558" y="17724"/>
                    <a:pt x="49114" y="20474"/>
                  </a:cubicBezTo>
                  <a:cubicBezTo>
                    <a:pt x="47642" y="21101"/>
                    <a:pt x="46191" y="21343"/>
                    <a:pt x="44830" y="21343"/>
                  </a:cubicBezTo>
                  <a:cubicBezTo>
                    <a:pt x="40223" y="21343"/>
                    <a:pt x="36632" y="18571"/>
                    <a:pt x="36632" y="18571"/>
                  </a:cubicBezTo>
                  <a:cubicBezTo>
                    <a:pt x="36632" y="18571"/>
                    <a:pt x="35994" y="24806"/>
                    <a:pt x="31453" y="25015"/>
                  </a:cubicBezTo>
                  <a:cubicBezTo>
                    <a:pt x="31383" y="25019"/>
                    <a:pt x="31314" y="25020"/>
                    <a:pt x="31246" y="25020"/>
                  </a:cubicBezTo>
                  <a:cubicBezTo>
                    <a:pt x="26861" y="25020"/>
                    <a:pt x="25635" y="18142"/>
                    <a:pt x="25635" y="18142"/>
                  </a:cubicBezTo>
                  <a:cubicBezTo>
                    <a:pt x="25635" y="18142"/>
                    <a:pt x="23623" y="24916"/>
                    <a:pt x="22039" y="25015"/>
                  </a:cubicBezTo>
                  <a:cubicBezTo>
                    <a:pt x="22021" y="25017"/>
                    <a:pt x="22003" y="25017"/>
                    <a:pt x="21986" y="25017"/>
                  </a:cubicBezTo>
                  <a:cubicBezTo>
                    <a:pt x="20536" y="25017"/>
                    <a:pt x="23941" y="20474"/>
                    <a:pt x="23942" y="20474"/>
                  </a:cubicBezTo>
                  <a:lnTo>
                    <a:pt x="23942" y="20474"/>
                  </a:lnTo>
                  <a:cubicBezTo>
                    <a:pt x="23941" y="20474"/>
                    <a:pt x="20756" y="23045"/>
                    <a:pt x="17230" y="23045"/>
                  </a:cubicBezTo>
                  <a:cubicBezTo>
                    <a:pt x="16350" y="23045"/>
                    <a:pt x="15450" y="22885"/>
                    <a:pt x="14572" y="22486"/>
                  </a:cubicBezTo>
                  <a:cubicBezTo>
                    <a:pt x="10162" y="20474"/>
                    <a:pt x="14572" y="12875"/>
                    <a:pt x="14572" y="12875"/>
                  </a:cubicBezTo>
                  <a:lnTo>
                    <a:pt x="14572" y="12875"/>
                  </a:lnTo>
                  <a:cubicBezTo>
                    <a:pt x="14571" y="12875"/>
                    <a:pt x="10437" y="15588"/>
                    <a:pt x="8836" y="15588"/>
                  </a:cubicBezTo>
                  <a:cubicBezTo>
                    <a:pt x="8505" y="15588"/>
                    <a:pt x="8283" y="15473"/>
                    <a:pt x="8227" y="15195"/>
                  </a:cubicBezTo>
                  <a:cubicBezTo>
                    <a:pt x="7897" y="13578"/>
                    <a:pt x="12307" y="10895"/>
                    <a:pt x="12307" y="10895"/>
                  </a:cubicBezTo>
                  <a:cubicBezTo>
                    <a:pt x="12307" y="10895"/>
                    <a:pt x="8084" y="10895"/>
                    <a:pt x="8084" y="10455"/>
                  </a:cubicBezTo>
                  <a:cubicBezTo>
                    <a:pt x="8084" y="10305"/>
                    <a:pt x="8371" y="10255"/>
                    <a:pt x="8754" y="10255"/>
                  </a:cubicBezTo>
                  <a:cubicBezTo>
                    <a:pt x="9519" y="10255"/>
                    <a:pt x="10668" y="10455"/>
                    <a:pt x="10668" y="10455"/>
                  </a:cubicBezTo>
                  <a:cubicBezTo>
                    <a:pt x="10668" y="10455"/>
                    <a:pt x="1881" y="6529"/>
                    <a:pt x="2728" y="3560"/>
                  </a:cubicBezTo>
                  <a:cubicBezTo>
                    <a:pt x="3564" y="602"/>
                    <a:pt x="7996" y="8"/>
                    <a:pt x="7996" y="8"/>
                  </a:cubicBezTo>
                  <a:cubicBezTo>
                    <a:pt x="7874" y="4"/>
                    <a:pt x="7743" y="1"/>
                    <a:pt x="7605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7"/>
            <p:cNvSpPr/>
            <p:nvPr/>
          </p:nvSpPr>
          <p:spPr>
            <a:xfrm>
              <a:off x="5389121" y="1127091"/>
              <a:ext cx="3182405" cy="1202716"/>
            </a:xfrm>
            <a:custGeom>
              <a:avLst/>
              <a:gdLst/>
              <a:ahLst/>
              <a:cxnLst/>
              <a:rect l="l" t="t" r="r" b="b"/>
              <a:pathLst>
                <a:path w="50269" h="18998" extrusionOk="0">
                  <a:moveTo>
                    <a:pt x="1" y="5205"/>
                  </a:moveTo>
                  <a:cubicBezTo>
                    <a:pt x="0" y="5206"/>
                    <a:pt x="0" y="5207"/>
                    <a:pt x="0" y="5207"/>
                  </a:cubicBezTo>
                  <a:cubicBezTo>
                    <a:pt x="0" y="5206"/>
                    <a:pt x="1" y="5206"/>
                    <a:pt x="1" y="5205"/>
                  </a:cubicBezTo>
                  <a:close/>
                  <a:moveTo>
                    <a:pt x="20749" y="1"/>
                  </a:moveTo>
                  <a:cubicBezTo>
                    <a:pt x="20663" y="1"/>
                    <a:pt x="20576" y="2"/>
                    <a:pt x="20488" y="5"/>
                  </a:cubicBezTo>
                  <a:cubicBezTo>
                    <a:pt x="15319" y="192"/>
                    <a:pt x="14759" y="6922"/>
                    <a:pt x="14759" y="6922"/>
                  </a:cubicBezTo>
                  <a:cubicBezTo>
                    <a:pt x="14759" y="6922"/>
                    <a:pt x="12878" y="3205"/>
                    <a:pt x="11140" y="3205"/>
                  </a:cubicBezTo>
                  <a:cubicBezTo>
                    <a:pt x="9403" y="3205"/>
                    <a:pt x="9260" y="6450"/>
                    <a:pt x="9260" y="6450"/>
                  </a:cubicBezTo>
                  <a:cubicBezTo>
                    <a:pt x="9260" y="6450"/>
                    <a:pt x="6527" y="2826"/>
                    <a:pt x="3217" y="2826"/>
                  </a:cubicBezTo>
                  <a:cubicBezTo>
                    <a:pt x="2794" y="2826"/>
                    <a:pt x="2362" y="2885"/>
                    <a:pt x="1925" y="3018"/>
                  </a:cubicBezTo>
                  <a:cubicBezTo>
                    <a:pt x="848" y="3348"/>
                    <a:pt x="276" y="4172"/>
                    <a:pt x="1" y="5205"/>
                  </a:cubicBezTo>
                  <a:lnTo>
                    <a:pt x="1" y="5205"/>
                  </a:lnTo>
                  <a:cubicBezTo>
                    <a:pt x="21" y="5141"/>
                    <a:pt x="731" y="3240"/>
                    <a:pt x="2887" y="3240"/>
                  </a:cubicBezTo>
                  <a:cubicBezTo>
                    <a:pt x="3043" y="3240"/>
                    <a:pt x="3206" y="3250"/>
                    <a:pt x="3376" y="3271"/>
                  </a:cubicBezTo>
                  <a:cubicBezTo>
                    <a:pt x="5961" y="3601"/>
                    <a:pt x="8105" y="5636"/>
                    <a:pt x="9722" y="7824"/>
                  </a:cubicBezTo>
                  <a:cubicBezTo>
                    <a:pt x="9722" y="7824"/>
                    <a:pt x="9634" y="4052"/>
                    <a:pt x="11030" y="3909"/>
                  </a:cubicBezTo>
                  <a:cubicBezTo>
                    <a:pt x="11051" y="3907"/>
                    <a:pt x="11073" y="3906"/>
                    <a:pt x="11094" y="3906"/>
                  </a:cubicBezTo>
                  <a:cubicBezTo>
                    <a:pt x="12499" y="3906"/>
                    <a:pt x="15187" y="8418"/>
                    <a:pt x="15187" y="8418"/>
                  </a:cubicBezTo>
                  <a:cubicBezTo>
                    <a:pt x="15187" y="8418"/>
                    <a:pt x="15649" y="1336"/>
                    <a:pt x="19839" y="874"/>
                  </a:cubicBezTo>
                  <a:cubicBezTo>
                    <a:pt x="20060" y="850"/>
                    <a:pt x="20278" y="839"/>
                    <a:pt x="20492" y="839"/>
                  </a:cubicBezTo>
                  <a:cubicBezTo>
                    <a:pt x="24337" y="839"/>
                    <a:pt x="27045" y="4531"/>
                    <a:pt x="27878" y="6801"/>
                  </a:cubicBezTo>
                  <a:cubicBezTo>
                    <a:pt x="27878" y="6801"/>
                    <a:pt x="28432" y="4261"/>
                    <a:pt x="28752" y="4261"/>
                  </a:cubicBezTo>
                  <a:cubicBezTo>
                    <a:pt x="28754" y="4261"/>
                    <a:pt x="28756" y="4261"/>
                    <a:pt x="28758" y="4261"/>
                  </a:cubicBezTo>
                  <a:cubicBezTo>
                    <a:pt x="29077" y="4294"/>
                    <a:pt x="28582" y="6659"/>
                    <a:pt x="28582" y="6659"/>
                  </a:cubicBezTo>
                  <a:cubicBezTo>
                    <a:pt x="28582" y="6659"/>
                    <a:pt x="31826" y="3013"/>
                    <a:pt x="35370" y="3013"/>
                  </a:cubicBezTo>
                  <a:cubicBezTo>
                    <a:pt x="35890" y="3013"/>
                    <a:pt x="36416" y="3091"/>
                    <a:pt x="36940" y="3271"/>
                  </a:cubicBezTo>
                  <a:cubicBezTo>
                    <a:pt x="41020" y="4690"/>
                    <a:pt x="40459" y="11068"/>
                    <a:pt x="40459" y="11068"/>
                  </a:cubicBezTo>
                  <a:cubicBezTo>
                    <a:pt x="40459" y="11068"/>
                    <a:pt x="40736" y="11049"/>
                    <a:pt x="41149" y="11049"/>
                  </a:cubicBezTo>
                  <a:cubicBezTo>
                    <a:pt x="42217" y="11049"/>
                    <a:pt x="44197" y="11180"/>
                    <a:pt x="44649" y="12124"/>
                  </a:cubicBezTo>
                  <a:cubicBezTo>
                    <a:pt x="45287" y="13422"/>
                    <a:pt x="40041" y="17271"/>
                    <a:pt x="40041" y="17271"/>
                  </a:cubicBezTo>
                  <a:cubicBezTo>
                    <a:pt x="40041" y="17271"/>
                    <a:pt x="40116" y="17269"/>
                    <a:pt x="40249" y="17269"/>
                  </a:cubicBezTo>
                  <a:cubicBezTo>
                    <a:pt x="41361" y="17269"/>
                    <a:pt x="46558" y="17357"/>
                    <a:pt x="46518" y="18997"/>
                  </a:cubicBezTo>
                  <a:cubicBezTo>
                    <a:pt x="46593" y="17159"/>
                    <a:pt x="41387" y="17128"/>
                    <a:pt x="41038" y="17128"/>
                  </a:cubicBezTo>
                  <a:cubicBezTo>
                    <a:pt x="41026" y="17128"/>
                    <a:pt x="41020" y="17128"/>
                    <a:pt x="41020" y="17128"/>
                  </a:cubicBezTo>
                  <a:cubicBezTo>
                    <a:pt x="41020" y="17128"/>
                    <a:pt x="50268" y="11189"/>
                    <a:pt x="41361" y="10299"/>
                  </a:cubicBezTo>
                  <a:cubicBezTo>
                    <a:pt x="41361" y="10299"/>
                    <a:pt x="41548" y="3623"/>
                    <a:pt x="37039" y="2447"/>
                  </a:cubicBezTo>
                  <a:cubicBezTo>
                    <a:pt x="36450" y="2295"/>
                    <a:pt x="35882" y="2229"/>
                    <a:pt x="35338" y="2229"/>
                  </a:cubicBezTo>
                  <a:cubicBezTo>
                    <a:pt x="31708" y="2229"/>
                    <a:pt x="29187" y="5174"/>
                    <a:pt x="29187" y="5174"/>
                  </a:cubicBezTo>
                  <a:cubicBezTo>
                    <a:pt x="29187" y="5174"/>
                    <a:pt x="30223" y="2223"/>
                    <a:pt x="29247" y="2223"/>
                  </a:cubicBezTo>
                  <a:cubicBezTo>
                    <a:pt x="29228" y="2223"/>
                    <a:pt x="29208" y="2224"/>
                    <a:pt x="29187" y="2227"/>
                  </a:cubicBezTo>
                  <a:cubicBezTo>
                    <a:pt x="28109" y="2359"/>
                    <a:pt x="28054" y="5229"/>
                    <a:pt x="28054" y="5229"/>
                  </a:cubicBezTo>
                  <a:cubicBezTo>
                    <a:pt x="28054" y="5229"/>
                    <a:pt x="25737" y="1"/>
                    <a:pt x="20749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7"/>
            <p:cNvSpPr/>
            <p:nvPr/>
          </p:nvSpPr>
          <p:spPr>
            <a:xfrm>
              <a:off x="5321572" y="3552261"/>
              <a:ext cx="312676" cy="151811"/>
            </a:xfrm>
            <a:custGeom>
              <a:avLst/>
              <a:gdLst/>
              <a:ahLst/>
              <a:cxnLst/>
              <a:rect l="l" t="t" r="r" b="b"/>
              <a:pathLst>
                <a:path w="4939" h="2398" extrusionOk="0">
                  <a:moveTo>
                    <a:pt x="2475" y="0"/>
                  </a:moveTo>
                  <a:cubicBezTo>
                    <a:pt x="1111" y="0"/>
                    <a:pt x="1" y="539"/>
                    <a:pt x="1" y="1199"/>
                  </a:cubicBezTo>
                  <a:cubicBezTo>
                    <a:pt x="1" y="1859"/>
                    <a:pt x="1111" y="2398"/>
                    <a:pt x="2475" y="2398"/>
                  </a:cubicBezTo>
                  <a:cubicBezTo>
                    <a:pt x="3839" y="2398"/>
                    <a:pt x="4938" y="1859"/>
                    <a:pt x="4938" y="1199"/>
                  </a:cubicBezTo>
                  <a:cubicBezTo>
                    <a:pt x="4938" y="539"/>
                    <a:pt x="3839" y="0"/>
                    <a:pt x="2475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7"/>
            <p:cNvSpPr/>
            <p:nvPr/>
          </p:nvSpPr>
          <p:spPr>
            <a:xfrm>
              <a:off x="5643932" y="3678242"/>
              <a:ext cx="79388" cy="46721"/>
            </a:xfrm>
            <a:custGeom>
              <a:avLst/>
              <a:gdLst/>
              <a:ahLst/>
              <a:cxnLst/>
              <a:rect l="l" t="t" r="r" b="b"/>
              <a:pathLst>
                <a:path w="1254" h="738" extrusionOk="0">
                  <a:moveTo>
                    <a:pt x="627" y="1"/>
                  </a:moveTo>
                  <a:cubicBezTo>
                    <a:pt x="286" y="1"/>
                    <a:pt x="0" y="166"/>
                    <a:pt x="0" y="375"/>
                  </a:cubicBezTo>
                  <a:cubicBezTo>
                    <a:pt x="0" y="572"/>
                    <a:pt x="286" y="737"/>
                    <a:pt x="627" y="737"/>
                  </a:cubicBezTo>
                  <a:cubicBezTo>
                    <a:pt x="979" y="737"/>
                    <a:pt x="1254" y="572"/>
                    <a:pt x="1254" y="375"/>
                  </a:cubicBezTo>
                  <a:cubicBezTo>
                    <a:pt x="1254" y="166"/>
                    <a:pt x="979" y="1"/>
                    <a:pt x="627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7"/>
            <p:cNvSpPr/>
            <p:nvPr/>
          </p:nvSpPr>
          <p:spPr>
            <a:xfrm>
              <a:off x="5666913" y="3613479"/>
              <a:ext cx="25133" cy="25829"/>
            </a:xfrm>
            <a:custGeom>
              <a:avLst/>
              <a:gdLst/>
              <a:ahLst/>
              <a:cxnLst/>
              <a:rect l="l" t="t" r="r" b="b"/>
              <a:pathLst>
                <a:path w="397" h="408" extrusionOk="0">
                  <a:moveTo>
                    <a:pt x="198" y="1"/>
                  </a:moveTo>
                  <a:cubicBezTo>
                    <a:pt x="88" y="1"/>
                    <a:pt x="0" y="89"/>
                    <a:pt x="0" y="210"/>
                  </a:cubicBezTo>
                  <a:cubicBezTo>
                    <a:pt x="0" y="320"/>
                    <a:pt x="88" y="408"/>
                    <a:pt x="198" y="408"/>
                  </a:cubicBezTo>
                  <a:cubicBezTo>
                    <a:pt x="308" y="408"/>
                    <a:pt x="396" y="320"/>
                    <a:pt x="396" y="210"/>
                  </a:cubicBezTo>
                  <a:cubicBezTo>
                    <a:pt x="396" y="89"/>
                    <a:pt x="308" y="1"/>
                    <a:pt x="198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5071636" y="3331572"/>
              <a:ext cx="44632" cy="71031"/>
            </a:xfrm>
            <a:custGeom>
              <a:avLst/>
              <a:gdLst/>
              <a:ahLst/>
              <a:cxnLst/>
              <a:rect l="l" t="t" r="r" b="b"/>
              <a:pathLst>
                <a:path w="705" h="1122" extrusionOk="0">
                  <a:moveTo>
                    <a:pt x="353" y="0"/>
                  </a:moveTo>
                  <a:cubicBezTo>
                    <a:pt x="166" y="0"/>
                    <a:pt x="1" y="253"/>
                    <a:pt x="1" y="561"/>
                  </a:cubicBezTo>
                  <a:cubicBezTo>
                    <a:pt x="1" y="869"/>
                    <a:pt x="166" y="1122"/>
                    <a:pt x="353" y="1122"/>
                  </a:cubicBezTo>
                  <a:cubicBezTo>
                    <a:pt x="550" y="1122"/>
                    <a:pt x="704" y="869"/>
                    <a:pt x="704" y="561"/>
                  </a:cubicBezTo>
                  <a:cubicBezTo>
                    <a:pt x="704" y="253"/>
                    <a:pt x="550" y="0"/>
                    <a:pt x="353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7"/>
            <p:cNvSpPr/>
            <p:nvPr/>
          </p:nvSpPr>
          <p:spPr>
            <a:xfrm>
              <a:off x="5034031" y="3282129"/>
              <a:ext cx="24437" cy="24437"/>
            </a:xfrm>
            <a:custGeom>
              <a:avLst/>
              <a:gdLst/>
              <a:ahLst/>
              <a:cxnLst/>
              <a:rect l="l" t="t" r="r" b="b"/>
              <a:pathLst>
                <a:path w="386" h="386" extrusionOk="0">
                  <a:moveTo>
                    <a:pt x="188" y="0"/>
                  </a:moveTo>
                  <a:cubicBezTo>
                    <a:pt x="89" y="0"/>
                    <a:pt x="1" y="88"/>
                    <a:pt x="1" y="198"/>
                  </a:cubicBezTo>
                  <a:cubicBezTo>
                    <a:pt x="1" y="308"/>
                    <a:pt x="89" y="385"/>
                    <a:pt x="188" y="385"/>
                  </a:cubicBezTo>
                  <a:cubicBezTo>
                    <a:pt x="298" y="385"/>
                    <a:pt x="386" y="308"/>
                    <a:pt x="386" y="198"/>
                  </a:cubicBezTo>
                  <a:cubicBezTo>
                    <a:pt x="386" y="88"/>
                    <a:pt x="298" y="0"/>
                    <a:pt x="188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7"/>
            <p:cNvSpPr/>
            <p:nvPr/>
          </p:nvSpPr>
          <p:spPr>
            <a:xfrm>
              <a:off x="5754593" y="3163745"/>
              <a:ext cx="261143" cy="143518"/>
            </a:xfrm>
            <a:custGeom>
              <a:avLst/>
              <a:gdLst/>
              <a:ahLst/>
              <a:cxnLst/>
              <a:rect l="l" t="t" r="r" b="b"/>
              <a:pathLst>
                <a:path w="4125" h="2267" extrusionOk="0">
                  <a:moveTo>
                    <a:pt x="2057" y="1"/>
                  </a:moveTo>
                  <a:cubicBezTo>
                    <a:pt x="925" y="1"/>
                    <a:pt x="1" y="507"/>
                    <a:pt x="1" y="1133"/>
                  </a:cubicBezTo>
                  <a:cubicBezTo>
                    <a:pt x="1" y="1760"/>
                    <a:pt x="925" y="2266"/>
                    <a:pt x="2057" y="2266"/>
                  </a:cubicBezTo>
                  <a:cubicBezTo>
                    <a:pt x="3201" y="2266"/>
                    <a:pt x="4125" y="1760"/>
                    <a:pt x="4125" y="1133"/>
                  </a:cubicBezTo>
                  <a:cubicBezTo>
                    <a:pt x="4125" y="507"/>
                    <a:pt x="3201" y="1"/>
                    <a:pt x="2057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7"/>
            <p:cNvSpPr/>
            <p:nvPr/>
          </p:nvSpPr>
          <p:spPr>
            <a:xfrm>
              <a:off x="6621395" y="1269405"/>
              <a:ext cx="208915" cy="114270"/>
            </a:xfrm>
            <a:custGeom>
              <a:avLst/>
              <a:gdLst/>
              <a:ahLst/>
              <a:cxnLst/>
              <a:rect l="l" t="t" r="r" b="b"/>
              <a:pathLst>
                <a:path w="3300" h="1805" extrusionOk="0">
                  <a:moveTo>
                    <a:pt x="1650" y="1"/>
                  </a:moveTo>
                  <a:cubicBezTo>
                    <a:pt x="748" y="1"/>
                    <a:pt x="0" y="408"/>
                    <a:pt x="0" y="902"/>
                  </a:cubicBezTo>
                  <a:cubicBezTo>
                    <a:pt x="0" y="1397"/>
                    <a:pt x="748" y="1804"/>
                    <a:pt x="1650" y="1804"/>
                  </a:cubicBezTo>
                  <a:cubicBezTo>
                    <a:pt x="2563" y="1804"/>
                    <a:pt x="3299" y="1397"/>
                    <a:pt x="3299" y="902"/>
                  </a:cubicBezTo>
                  <a:cubicBezTo>
                    <a:pt x="3299" y="408"/>
                    <a:pt x="2563" y="1"/>
                    <a:pt x="1650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7"/>
            <p:cNvSpPr/>
            <p:nvPr/>
          </p:nvSpPr>
          <p:spPr>
            <a:xfrm>
              <a:off x="6594932" y="1230408"/>
              <a:ext cx="42543" cy="31401"/>
            </a:xfrm>
            <a:custGeom>
              <a:avLst/>
              <a:gdLst/>
              <a:ahLst/>
              <a:cxnLst/>
              <a:rect l="l" t="t" r="r" b="b"/>
              <a:pathLst>
                <a:path w="672" h="496" extrusionOk="0">
                  <a:moveTo>
                    <a:pt x="330" y="1"/>
                  </a:moveTo>
                  <a:cubicBezTo>
                    <a:pt x="143" y="1"/>
                    <a:pt x="0" y="111"/>
                    <a:pt x="0" y="254"/>
                  </a:cubicBezTo>
                  <a:cubicBezTo>
                    <a:pt x="0" y="386"/>
                    <a:pt x="143" y="496"/>
                    <a:pt x="330" y="496"/>
                  </a:cubicBezTo>
                  <a:cubicBezTo>
                    <a:pt x="517" y="496"/>
                    <a:pt x="671" y="386"/>
                    <a:pt x="671" y="254"/>
                  </a:cubicBezTo>
                  <a:cubicBezTo>
                    <a:pt x="671" y="111"/>
                    <a:pt x="517" y="1"/>
                    <a:pt x="330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7"/>
            <p:cNvSpPr/>
            <p:nvPr/>
          </p:nvSpPr>
          <p:spPr>
            <a:xfrm>
              <a:off x="6789855" y="1241550"/>
              <a:ext cx="20258" cy="20258"/>
            </a:xfrm>
            <a:custGeom>
              <a:avLst/>
              <a:gdLst/>
              <a:ahLst/>
              <a:cxnLst/>
              <a:rect l="l" t="t" r="r" b="b"/>
              <a:pathLst>
                <a:path w="320" h="320" extrusionOk="0">
                  <a:moveTo>
                    <a:pt x="166" y="1"/>
                  </a:moveTo>
                  <a:cubicBezTo>
                    <a:pt x="78" y="1"/>
                    <a:pt x="1" y="78"/>
                    <a:pt x="1" y="166"/>
                  </a:cubicBezTo>
                  <a:cubicBezTo>
                    <a:pt x="1" y="243"/>
                    <a:pt x="78" y="320"/>
                    <a:pt x="166" y="320"/>
                  </a:cubicBezTo>
                  <a:cubicBezTo>
                    <a:pt x="254" y="320"/>
                    <a:pt x="320" y="243"/>
                    <a:pt x="320" y="166"/>
                  </a:cubicBezTo>
                  <a:cubicBezTo>
                    <a:pt x="320" y="78"/>
                    <a:pt x="254" y="1"/>
                    <a:pt x="166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7"/>
            <p:cNvSpPr/>
            <p:nvPr/>
          </p:nvSpPr>
          <p:spPr>
            <a:xfrm>
              <a:off x="7706732" y="1463631"/>
              <a:ext cx="133769" cy="193658"/>
            </a:xfrm>
            <a:custGeom>
              <a:avLst/>
              <a:gdLst/>
              <a:ahLst/>
              <a:cxnLst/>
              <a:rect l="l" t="t" r="r" b="b"/>
              <a:pathLst>
                <a:path w="2113" h="3059" extrusionOk="0">
                  <a:moveTo>
                    <a:pt x="1057" y="1"/>
                  </a:moveTo>
                  <a:cubicBezTo>
                    <a:pt x="474" y="1"/>
                    <a:pt x="1" y="683"/>
                    <a:pt x="1" y="1529"/>
                  </a:cubicBezTo>
                  <a:cubicBezTo>
                    <a:pt x="1" y="2376"/>
                    <a:pt x="474" y="3058"/>
                    <a:pt x="1057" y="3058"/>
                  </a:cubicBezTo>
                  <a:cubicBezTo>
                    <a:pt x="1639" y="3058"/>
                    <a:pt x="2112" y="2376"/>
                    <a:pt x="2112" y="1529"/>
                  </a:cubicBezTo>
                  <a:cubicBezTo>
                    <a:pt x="2112" y="683"/>
                    <a:pt x="1639" y="1"/>
                    <a:pt x="1057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7"/>
            <p:cNvSpPr/>
            <p:nvPr/>
          </p:nvSpPr>
          <p:spPr>
            <a:xfrm>
              <a:off x="7811189" y="1691284"/>
              <a:ext cx="17473" cy="25829"/>
            </a:xfrm>
            <a:custGeom>
              <a:avLst/>
              <a:gdLst/>
              <a:ahLst/>
              <a:cxnLst/>
              <a:rect l="l" t="t" r="r" b="b"/>
              <a:pathLst>
                <a:path w="276" h="408" extrusionOk="0">
                  <a:moveTo>
                    <a:pt x="143" y="1"/>
                  </a:moveTo>
                  <a:cubicBezTo>
                    <a:pt x="55" y="1"/>
                    <a:pt x="0" y="89"/>
                    <a:pt x="0" y="199"/>
                  </a:cubicBezTo>
                  <a:cubicBezTo>
                    <a:pt x="0" y="320"/>
                    <a:pt x="55" y="408"/>
                    <a:pt x="143" y="408"/>
                  </a:cubicBezTo>
                  <a:cubicBezTo>
                    <a:pt x="220" y="408"/>
                    <a:pt x="275" y="320"/>
                    <a:pt x="275" y="199"/>
                  </a:cubicBezTo>
                  <a:cubicBezTo>
                    <a:pt x="275" y="89"/>
                    <a:pt x="220" y="1"/>
                    <a:pt x="143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7"/>
            <p:cNvSpPr/>
            <p:nvPr/>
          </p:nvSpPr>
          <p:spPr>
            <a:xfrm>
              <a:off x="5228258" y="2008073"/>
              <a:ext cx="160928" cy="94075"/>
            </a:xfrm>
            <a:custGeom>
              <a:avLst/>
              <a:gdLst/>
              <a:ahLst/>
              <a:cxnLst/>
              <a:rect l="l" t="t" r="r" b="b"/>
              <a:pathLst>
                <a:path w="2542" h="1486" extrusionOk="0">
                  <a:moveTo>
                    <a:pt x="1266" y="1"/>
                  </a:moveTo>
                  <a:cubicBezTo>
                    <a:pt x="562" y="1"/>
                    <a:pt x="1" y="331"/>
                    <a:pt x="1" y="737"/>
                  </a:cubicBezTo>
                  <a:cubicBezTo>
                    <a:pt x="1" y="1155"/>
                    <a:pt x="562" y="1485"/>
                    <a:pt x="1266" y="1485"/>
                  </a:cubicBezTo>
                  <a:cubicBezTo>
                    <a:pt x="1969" y="1485"/>
                    <a:pt x="2541" y="1155"/>
                    <a:pt x="2541" y="737"/>
                  </a:cubicBezTo>
                  <a:cubicBezTo>
                    <a:pt x="2541" y="331"/>
                    <a:pt x="1969" y="1"/>
                    <a:pt x="1266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7"/>
            <p:cNvSpPr/>
            <p:nvPr/>
          </p:nvSpPr>
          <p:spPr>
            <a:xfrm>
              <a:off x="5156594" y="2012947"/>
              <a:ext cx="35579" cy="24437"/>
            </a:xfrm>
            <a:custGeom>
              <a:avLst/>
              <a:gdLst/>
              <a:ahLst/>
              <a:cxnLst/>
              <a:rect l="l" t="t" r="r" b="b"/>
              <a:pathLst>
                <a:path w="562" h="386" extrusionOk="0">
                  <a:moveTo>
                    <a:pt x="286" y="1"/>
                  </a:moveTo>
                  <a:cubicBezTo>
                    <a:pt x="132" y="1"/>
                    <a:pt x="0" y="78"/>
                    <a:pt x="0" y="188"/>
                  </a:cubicBezTo>
                  <a:cubicBezTo>
                    <a:pt x="0" y="298"/>
                    <a:pt x="132" y="385"/>
                    <a:pt x="286" y="385"/>
                  </a:cubicBezTo>
                  <a:cubicBezTo>
                    <a:pt x="440" y="385"/>
                    <a:pt x="561" y="298"/>
                    <a:pt x="561" y="188"/>
                  </a:cubicBezTo>
                  <a:cubicBezTo>
                    <a:pt x="561" y="78"/>
                    <a:pt x="440" y="1"/>
                    <a:pt x="286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7"/>
            <p:cNvSpPr/>
            <p:nvPr/>
          </p:nvSpPr>
          <p:spPr>
            <a:xfrm>
              <a:off x="7545932" y="3406718"/>
              <a:ext cx="175488" cy="65523"/>
            </a:xfrm>
            <a:custGeom>
              <a:avLst/>
              <a:gdLst/>
              <a:ahLst/>
              <a:cxnLst/>
              <a:rect l="l" t="t" r="r" b="b"/>
              <a:pathLst>
                <a:path w="2772" h="1035" extrusionOk="0">
                  <a:moveTo>
                    <a:pt x="1386" y="1"/>
                  </a:moveTo>
                  <a:cubicBezTo>
                    <a:pt x="616" y="1"/>
                    <a:pt x="1" y="232"/>
                    <a:pt x="1" y="518"/>
                  </a:cubicBezTo>
                  <a:cubicBezTo>
                    <a:pt x="1" y="804"/>
                    <a:pt x="616" y="1035"/>
                    <a:pt x="1386" y="1035"/>
                  </a:cubicBezTo>
                  <a:cubicBezTo>
                    <a:pt x="2156" y="1035"/>
                    <a:pt x="2772" y="804"/>
                    <a:pt x="2772" y="518"/>
                  </a:cubicBezTo>
                  <a:cubicBezTo>
                    <a:pt x="2772" y="232"/>
                    <a:pt x="2156" y="1"/>
                    <a:pt x="1386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7"/>
            <p:cNvSpPr/>
            <p:nvPr/>
          </p:nvSpPr>
          <p:spPr>
            <a:xfrm>
              <a:off x="7481865" y="3480534"/>
              <a:ext cx="51596" cy="32793"/>
            </a:xfrm>
            <a:custGeom>
              <a:avLst/>
              <a:gdLst/>
              <a:ahLst/>
              <a:cxnLst/>
              <a:rect l="l" t="t" r="r" b="b"/>
              <a:pathLst>
                <a:path w="815" h="518" extrusionOk="0">
                  <a:moveTo>
                    <a:pt x="408" y="0"/>
                  </a:moveTo>
                  <a:cubicBezTo>
                    <a:pt x="177" y="0"/>
                    <a:pt x="1" y="121"/>
                    <a:pt x="1" y="264"/>
                  </a:cubicBezTo>
                  <a:cubicBezTo>
                    <a:pt x="1" y="396"/>
                    <a:pt x="177" y="517"/>
                    <a:pt x="408" y="517"/>
                  </a:cubicBezTo>
                  <a:cubicBezTo>
                    <a:pt x="628" y="517"/>
                    <a:pt x="815" y="396"/>
                    <a:pt x="815" y="264"/>
                  </a:cubicBezTo>
                  <a:cubicBezTo>
                    <a:pt x="815" y="121"/>
                    <a:pt x="628" y="0"/>
                    <a:pt x="408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7"/>
            <p:cNvSpPr/>
            <p:nvPr/>
          </p:nvSpPr>
          <p:spPr>
            <a:xfrm>
              <a:off x="7359366" y="3348981"/>
              <a:ext cx="39061" cy="23677"/>
            </a:xfrm>
            <a:custGeom>
              <a:avLst/>
              <a:gdLst/>
              <a:ahLst/>
              <a:cxnLst/>
              <a:rect l="l" t="t" r="r" b="b"/>
              <a:pathLst>
                <a:path w="617" h="374" extrusionOk="0">
                  <a:moveTo>
                    <a:pt x="308" y="0"/>
                  </a:moveTo>
                  <a:cubicBezTo>
                    <a:pt x="132" y="0"/>
                    <a:pt x="0" y="88"/>
                    <a:pt x="0" y="187"/>
                  </a:cubicBezTo>
                  <a:cubicBezTo>
                    <a:pt x="0" y="286"/>
                    <a:pt x="132" y="374"/>
                    <a:pt x="308" y="374"/>
                  </a:cubicBezTo>
                  <a:cubicBezTo>
                    <a:pt x="473" y="374"/>
                    <a:pt x="616" y="286"/>
                    <a:pt x="616" y="187"/>
                  </a:cubicBezTo>
                  <a:cubicBezTo>
                    <a:pt x="616" y="88"/>
                    <a:pt x="473" y="0"/>
                    <a:pt x="308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7"/>
            <p:cNvSpPr/>
            <p:nvPr/>
          </p:nvSpPr>
          <p:spPr>
            <a:xfrm>
              <a:off x="7658746" y="3055173"/>
              <a:ext cx="236770" cy="142758"/>
            </a:xfrm>
            <a:custGeom>
              <a:avLst/>
              <a:gdLst/>
              <a:ahLst/>
              <a:cxnLst/>
              <a:rect l="l" t="t" r="r" b="b"/>
              <a:pathLst>
                <a:path w="3740" h="2255" extrusionOk="0">
                  <a:moveTo>
                    <a:pt x="1870" y="0"/>
                  </a:moveTo>
                  <a:cubicBezTo>
                    <a:pt x="836" y="0"/>
                    <a:pt x="0" y="506"/>
                    <a:pt x="0" y="1133"/>
                  </a:cubicBezTo>
                  <a:cubicBezTo>
                    <a:pt x="0" y="1760"/>
                    <a:pt x="836" y="2255"/>
                    <a:pt x="1870" y="2255"/>
                  </a:cubicBezTo>
                  <a:cubicBezTo>
                    <a:pt x="2903" y="2255"/>
                    <a:pt x="3739" y="1760"/>
                    <a:pt x="3739" y="1133"/>
                  </a:cubicBezTo>
                  <a:cubicBezTo>
                    <a:pt x="3739" y="506"/>
                    <a:pt x="2903" y="0"/>
                    <a:pt x="1870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7"/>
            <p:cNvSpPr/>
            <p:nvPr/>
          </p:nvSpPr>
          <p:spPr>
            <a:xfrm>
              <a:off x="7563342" y="3156781"/>
              <a:ext cx="70398" cy="69702"/>
            </a:xfrm>
            <a:custGeom>
              <a:avLst/>
              <a:gdLst/>
              <a:ahLst/>
              <a:cxnLst/>
              <a:rect l="l" t="t" r="r" b="b"/>
              <a:pathLst>
                <a:path w="1112" h="1101" extrusionOk="0">
                  <a:moveTo>
                    <a:pt x="561" y="1"/>
                  </a:moveTo>
                  <a:cubicBezTo>
                    <a:pt x="253" y="1"/>
                    <a:pt x="0" y="243"/>
                    <a:pt x="0" y="551"/>
                  </a:cubicBezTo>
                  <a:cubicBezTo>
                    <a:pt x="0" y="859"/>
                    <a:pt x="253" y="1101"/>
                    <a:pt x="561" y="1101"/>
                  </a:cubicBezTo>
                  <a:cubicBezTo>
                    <a:pt x="858" y="1101"/>
                    <a:pt x="1111" y="859"/>
                    <a:pt x="1111" y="551"/>
                  </a:cubicBezTo>
                  <a:cubicBezTo>
                    <a:pt x="1111" y="243"/>
                    <a:pt x="858" y="1"/>
                    <a:pt x="561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7"/>
            <p:cNvSpPr/>
            <p:nvPr/>
          </p:nvSpPr>
          <p:spPr>
            <a:xfrm>
              <a:off x="6691729" y="3855755"/>
              <a:ext cx="169917" cy="89200"/>
            </a:xfrm>
            <a:custGeom>
              <a:avLst/>
              <a:gdLst/>
              <a:ahLst/>
              <a:cxnLst/>
              <a:rect l="l" t="t" r="r" b="b"/>
              <a:pathLst>
                <a:path w="2684" h="1409" extrusionOk="0">
                  <a:moveTo>
                    <a:pt x="1342" y="1"/>
                  </a:moveTo>
                  <a:cubicBezTo>
                    <a:pt x="605" y="1"/>
                    <a:pt x="0" y="320"/>
                    <a:pt x="0" y="705"/>
                  </a:cubicBezTo>
                  <a:cubicBezTo>
                    <a:pt x="0" y="1090"/>
                    <a:pt x="605" y="1409"/>
                    <a:pt x="1342" y="1409"/>
                  </a:cubicBezTo>
                  <a:cubicBezTo>
                    <a:pt x="2078" y="1409"/>
                    <a:pt x="2683" y="1090"/>
                    <a:pt x="2683" y="705"/>
                  </a:cubicBezTo>
                  <a:cubicBezTo>
                    <a:pt x="2683" y="320"/>
                    <a:pt x="2078" y="1"/>
                    <a:pt x="1342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5" name="Google Shape;355;p27"/>
          <p:cNvSpPr/>
          <p:nvPr/>
        </p:nvSpPr>
        <p:spPr>
          <a:xfrm>
            <a:off x="7998100" y="337574"/>
            <a:ext cx="837409" cy="403852"/>
          </a:xfrm>
          <a:custGeom>
            <a:avLst/>
            <a:gdLst/>
            <a:ahLst/>
            <a:cxnLst/>
            <a:rect l="l" t="t" r="r" b="b"/>
            <a:pathLst>
              <a:path w="9084" h="4381" extrusionOk="0">
                <a:moveTo>
                  <a:pt x="5395" y="1"/>
                </a:moveTo>
                <a:cubicBezTo>
                  <a:pt x="3584" y="1"/>
                  <a:pt x="2904" y="3468"/>
                  <a:pt x="2904" y="3468"/>
                </a:cubicBezTo>
                <a:cubicBezTo>
                  <a:pt x="2904" y="3468"/>
                  <a:pt x="2282" y="2540"/>
                  <a:pt x="1862" y="2540"/>
                </a:cubicBezTo>
                <a:cubicBezTo>
                  <a:pt x="1846" y="2540"/>
                  <a:pt x="1830" y="2541"/>
                  <a:pt x="1815" y="2544"/>
                </a:cubicBezTo>
                <a:cubicBezTo>
                  <a:pt x="1408" y="2621"/>
                  <a:pt x="2035" y="3853"/>
                  <a:pt x="2035" y="3853"/>
                </a:cubicBezTo>
                <a:cubicBezTo>
                  <a:pt x="616" y="3853"/>
                  <a:pt x="0" y="4381"/>
                  <a:pt x="0" y="4381"/>
                </a:cubicBezTo>
                <a:lnTo>
                  <a:pt x="9084" y="4381"/>
                </a:lnTo>
                <a:cubicBezTo>
                  <a:pt x="9068" y="3124"/>
                  <a:pt x="8829" y="2725"/>
                  <a:pt x="8532" y="2725"/>
                </a:cubicBezTo>
                <a:cubicBezTo>
                  <a:pt x="8016" y="2725"/>
                  <a:pt x="7324" y="3930"/>
                  <a:pt x="7324" y="3930"/>
                </a:cubicBezTo>
                <a:cubicBezTo>
                  <a:pt x="7324" y="3930"/>
                  <a:pt x="7357" y="114"/>
                  <a:pt x="5488" y="4"/>
                </a:cubicBezTo>
                <a:cubicBezTo>
                  <a:pt x="5457" y="2"/>
                  <a:pt x="5426" y="1"/>
                  <a:pt x="539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7"/>
          <p:cNvSpPr/>
          <p:nvPr/>
        </p:nvSpPr>
        <p:spPr>
          <a:xfrm>
            <a:off x="2824532" y="3871925"/>
            <a:ext cx="3478507" cy="881068"/>
          </a:xfrm>
          <a:custGeom>
            <a:avLst/>
            <a:gdLst/>
            <a:ahLst/>
            <a:cxnLst/>
            <a:rect l="l" t="t" r="r" b="b"/>
            <a:pathLst>
              <a:path w="6369" h="2970" extrusionOk="0">
                <a:moveTo>
                  <a:pt x="2651" y="0"/>
                </a:moveTo>
                <a:cubicBezTo>
                  <a:pt x="1255" y="0"/>
                  <a:pt x="1343" y="2563"/>
                  <a:pt x="1343" y="2563"/>
                </a:cubicBezTo>
                <a:cubicBezTo>
                  <a:pt x="1343" y="2563"/>
                  <a:pt x="1211" y="1705"/>
                  <a:pt x="870" y="1705"/>
                </a:cubicBezTo>
                <a:cubicBezTo>
                  <a:pt x="518" y="1705"/>
                  <a:pt x="848" y="2772"/>
                  <a:pt x="848" y="2772"/>
                </a:cubicBezTo>
                <a:cubicBezTo>
                  <a:pt x="848" y="2772"/>
                  <a:pt x="590" y="2652"/>
                  <a:pt x="359" y="2652"/>
                </a:cubicBezTo>
                <a:cubicBezTo>
                  <a:pt x="182" y="2652"/>
                  <a:pt x="20" y="2722"/>
                  <a:pt x="1" y="2970"/>
                </a:cubicBezTo>
                <a:lnTo>
                  <a:pt x="6368" y="2970"/>
                </a:lnTo>
                <a:cubicBezTo>
                  <a:pt x="6368" y="2970"/>
                  <a:pt x="5829" y="2740"/>
                  <a:pt x="4933" y="2740"/>
                </a:cubicBezTo>
                <a:cubicBezTo>
                  <a:pt x="4830" y="2740"/>
                  <a:pt x="4721" y="2743"/>
                  <a:pt x="4609" y="2750"/>
                </a:cubicBezTo>
                <a:cubicBezTo>
                  <a:pt x="4609" y="2750"/>
                  <a:pt x="5203" y="1518"/>
                  <a:pt x="4609" y="1496"/>
                </a:cubicBezTo>
                <a:cubicBezTo>
                  <a:pt x="4603" y="1496"/>
                  <a:pt x="4597" y="1496"/>
                  <a:pt x="4591" y="1496"/>
                </a:cubicBezTo>
                <a:cubicBezTo>
                  <a:pt x="4008" y="1496"/>
                  <a:pt x="3696" y="2541"/>
                  <a:pt x="3696" y="2541"/>
                </a:cubicBezTo>
                <a:cubicBezTo>
                  <a:pt x="3696" y="2541"/>
                  <a:pt x="4037" y="0"/>
                  <a:pt x="26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7"/>
          <p:cNvSpPr/>
          <p:nvPr/>
        </p:nvSpPr>
        <p:spPr>
          <a:xfrm>
            <a:off x="981599" y="2054419"/>
            <a:ext cx="554246" cy="258001"/>
          </a:xfrm>
          <a:custGeom>
            <a:avLst/>
            <a:gdLst/>
            <a:ahLst/>
            <a:cxnLst/>
            <a:rect l="l" t="t" r="r" b="b"/>
            <a:pathLst>
              <a:path w="7325" h="3410" extrusionOk="0">
                <a:moveTo>
                  <a:pt x="3047" y="0"/>
                </a:moveTo>
                <a:cubicBezTo>
                  <a:pt x="1441" y="0"/>
                  <a:pt x="1540" y="2937"/>
                  <a:pt x="1540" y="2937"/>
                </a:cubicBezTo>
                <a:cubicBezTo>
                  <a:pt x="1540" y="2937"/>
                  <a:pt x="1397" y="1947"/>
                  <a:pt x="1001" y="1947"/>
                </a:cubicBezTo>
                <a:cubicBezTo>
                  <a:pt x="594" y="1947"/>
                  <a:pt x="968" y="3168"/>
                  <a:pt x="968" y="3168"/>
                </a:cubicBezTo>
                <a:cubicBezTo>
                  <a:pt x="968" y="3168"/>
                  <a:pt x="683" y="3037"/>
                  <a:pt x="422" y="3037"/>
                </a:cubicBezTo>
                <a:cubicBezTo>
                  <a:pt x="216" y="3037"/>
                  <a:pt x="25" y="3118"/>
                  <a:pt x="0" y="3410"/>
                </a:cubicBezTo>
                <a:lnTo>
                  <a:pt x="7325" y="3410"/>
                </a:lnTo>
                <a:cubicBezTo>
                  <a:pt x="7325" y="3410"/>
                  <a:pt x="6688" y="3137"/>
                  <a:pt x="5631" y="3137"/>
                </a:cubicBezTo>
                <a:cubicBezTo>
                  <a:pt x="5525" y="3137"/>
                  <a:pt x="5415" y="3140"/>
                  <a:pt x="5301" y="3146"/>
                </a:cubicBezTo>
                <a:cubicBezTo>
                  <a:pt x="5301" y="3146"/>
                  <a:pt x="5983" y="1738"/>
                  <a:pt x="5301" y="1716"/>
                </a:cubicBezTo>
                <a:cubicBezTo>
                  <a:pt x="5295" y="1716"/>
                  <a:pt x="5289" y="1716"/>
                  <a:pt x="5283" y="1716"/>
                </a:cubicBezTo>
                <a:cubicBezTo>
                  <a:pt x="4613" y="1716"/>
                  <a:pt x="4245" y="2915"/>
                  <a:pt x="4245" y="2915"/>
                </a:cubicBezTo>
                <a:cubicBezTo>
                  <a:pt x="4245" y="2915"/>
                  <a:pt x="4641" y="0"/>
                  <a:pt x="304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27"/>
          <p:cNvSpPr/>
          <p:nvPr/>
        </p:nvSpPr>
        <p:spPr>
          <a:xfrm>
            <a:off x="4409826" y="679286"/>
            <a:ext cx="435401" cy="203037"/>
          </a:xfrm>
          <a:custGeom>
            <a:avLst/>
            <a:gdLst/>
            <a:ahLst/>
            <a:cxnLst/>
            <a:rect l="l" t="t" r="r" b="b"/>
            <a:pathLst>
              <a:path w="6369" h="2970" extrusionOk="0">
                <a:moveTo>
                  <a:pt x="2651" y="0"/>
                </a:moveTo>
                <a:cubicBezTo>
                  <a:pt x="1255" y="0"/>
                  <a:pt x="1343" y="2563"/>
                  <a:pt x="1343" y="2563"/>
                </a:cubicBezTo>
                <a:cubicBezTo>
                  <a:pt x="1343" y="2563"/>
                  <a:pt x="1211" y="1705"/>
                  <a:pt x="870" y="1705"/>
                </a:cubicBezTo>
                <a:cubicBezTo>
                  <a:pt x="518" y="1705"/>
                  <a:pt x="848" y="2772"/>
                  <a:pt x="848" y="2772"/>
                </a:cubicBezTo>
                <a:cubicBezTo>
                  <a:pt x="848" y="2772"/>
                  <a:pt x="590" y="2652"/>
                  <a:pt x="359" y="2652"/>
                </a:cubicBezTo>
                <a:cubicBezTo>
                  <a:pt x="182" y="2652"/>
                  <a:pt x="20" y="2722"/>
                  <a:pt x="1" y="2970"/>
                </a:cubicBezTo>
                <a:lnTo>
                  <a:pt x="6368" y="2970"/>
                </a:lnTo>
                <a:cubicBezTo>
                  <a:pt x="6368" y="2970"/>
                  <a:pt x="5829" y="2740"/>
                  <a:pt x="4933" y="2740"/>
                </a:cubicBezTo>
                <a:cubicBezTo>
                  <a:pt x="4830" y="2740"/>
                  <a:pt x="4721" y="2743"/>
                  <a:pt x="4609" y="2750"/>
                </a:cubicBezTo>
                <a:cubicBezTo>
                  <a:pt x="4609" y="2750"/>
                  <a:pt x="5203" y="1518"/>
                  <a:pt x="4609" y="1496"/>
                </a:cubicBezTo>
                <a:cubicBezTo>
                  <a:pt x="4603" y="1496"/>
                  <a:pt x="4597" y="1496"/>
                  <a:pt x="4591" y="1496"/>
                </a:cubicBezTo>
                <a:cubicBezTo>
                  <a:pt x="4008" y="1496"/>
                  <a:pt x="3696" y="2541"/>
                  <a:pt x="3696" y="2541"/>
                </a:cubicBezTo>
                <a:cubicBezTo>
                  <a:pt x="3696" y="2541"/>
                  <a:pt x="4037" y="0"/>
                  <a:pt x="26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27"/>
          <p:cNvSpPr/>
          <p:nvPr/>
        </p:nvSpPr>
        <p:spPr>
          <a:xfrm>
            <a:off x="4224750" y="4770348"/>
            <a:ext cx="5403164" cy="533556"/>
          </a:xfrm>
          <a:custGeom>
            <a:avLst/>
            <a:gdLst/>
            <a:ahLst/>
            <a:cxnLst/>
            <a:rect l="l" t="t" r="r" b="b"/>
            <a:pathLst>
              <a:path w="166392" h="16431" extrusionOk="0">
                <a:moveTo>
                  <a:pt x="166373" y="16045"/>
                </a:moveTo>
                <a:cubicBezTo>
                  <a:pt x="166379" y="16045"/>
                  <a:pt x="166385" y="16045"/>
                  <a:pt x="166392" y="16046"/>
                </a:cubicBezTo>
                <a:cubicBezTo>
                  <a:pt x="166385" y="16045"/>
                  <a:pt x="166379" y="16045"/>
                  <a:pt x="166373" y="16045"/>
                </a:cubicBezTo>
                <a:close/>
                <a:moveTo>
                  <a:pt x="77763" y="0"/>
                </a:moveTo>
                <a:cubicBezTo>
                  <a:pt x="77225" y="0"/>
                  <a:pt x="76687" y="203"/>
                  <a:pt x="76293" y="561"/>
                </a:cubicBezTo>
                <a:cubicBezTo>
                  <a:pt x="75657" y="1140"/>
                  <a:pt x="75367" y="2066"/>
                  <a:pt x="75541" y="2935"/>
                </a:cubicBezTo>
                <a:cubicBezTo>
                  <a:pt x="75309" y="2394"/>
                  <a:pt x="74730" y="2073"/>
                  <a:pt x="74164" y="2073"/>
                </a:cubicBezTo>
                <a:cubicBezTo>
                  <a:pt x="73881" y="2073"/>
                  <a:pt x="73602" y="2153"/>
                  <a:pt x="73370" y="2327"/>
                </a:cubicBezTo>
                <a:cubicBezTo>
                  <a:pt x="72676" y="2847"/>
                  <a:pt x="72647" y="4033"/>
                  <a:pt x="73311" y="4583"/>
                </a:cubicBezTo>
                <a:lnTo>
                  <a:pt x="73311" y="4583"/>
                </a:lnTo>
                <a:cubicBezTo>
                  <a:pt x="73210" y="4500"/>
                  <a:pt x="72975" y="4470"/>
                  <a:pt x="72681" y="4470"/>
                </a:cubicBezTo>
                <a:cubicBezTo>
                  <a:pt x="71960" y="4470"/>
                  <a:pt x="70883" y="4651"/>
                  <a:pt x="70534" y="4671"/>
                </a:cubicBezTo>
                <a:cubicBezTo>
                  <a:pt x="69521" y="4700"/>
                  <a:pt x="68479" y="4729"/>
                  <a:pt x="67466" y="4729"/>
                </a:cubicBezTo>
                <a:cubicBezTo>
                  <a:pt x="65527" y="4787"/>
                  <a:pt x="63559" y="4816"/>
                  <a:pt x="61619" y="4845"/>
                </a:cubicBezTo>
                <a:cubicBezTo>
                  <a:pt x="60617" y="4861"/>
                  <a:pt x="59620" y="4868"/>
                  <a:pt x="58625" y="4868"/>
                </a:cubicBezTo>
                <a:cubicBezTo>
                  <a:pt x="56070" y="4868"/>
                  <a:pt x="53533" y="4821"/>
                  <a:pt x="50981" y="4759"/>
                </a:cubicBezTo>
                <a:lnTo>
                  <a:pt x="50981" y="4759"/>
                </a:lnTo>
                <a:cubicBezTo>
                  <a:pt x="51396" y="4752"/>
                  <a:pt x="51717" y="4223"/>
                  <a:pt x="51605" y="3803"/>
                </a:cubicBezTo>
                <a:cubicBezTo>
                  <a:pt x="51461" y="3369"/>
                  <a:pt x="50998" y="3108"/>
                  <a:pt x="50534" y="3108"/>
                </a:cubicBezTo>
                <a:cubicBezTo>
                  <a:pt x="50120" y="3134"/>
                  <a:pt x="49752" y="3322"/>
                  <a:pt x="49451" y="3610"/>
                </a:cubicBezTo>
                <a:lnTo>
                  <a:pt x="49451" y="3610"/>
                </a:lnTo>
                <a:cubicBezTo>
                  <a:pt x="49698" y="3302"/>
                  <a:pt x="49692" y="2813"/>
                  <a:pt x="49435" y="2529"/>
                </a:cubicBezTo>
                <a:cubicBezTo>
                  <a:pt x="49237" y="2314"/>
                  <a:pt x="48963" y="2210"/>
                  <a:pt x="48686" y="2210"/>
                </a:cubicBezTo>
                <a:cubicBezTo>
                  <a:pt x="48516" y="2210"/>
                  <a:pt x="48344" y="2250"/>
                  <a:pt x="48190" y="2327"/>
                </a:cubicBezTo>
                <a:cubicBezTo>
                  <a:pt x="47785" y="2529"/>
                  <a:pt x="47524" y="2935"/>
                  <a:pt x="47467" y="3398"/>
                </a:cubicBezTo>
                <a:cubicBezTo>
                  <a:pt x="47380" y="2848"/>
                  <a:pt x="47293" y="2211"/>
                  <a:pt x="46830" y="1893"/>
                </a:cubicBezTo>
                <a:cubicBezTo>
                  <a:pt x="46637" y="1740"/>
                  <a:pt x="46405" y="1673"/>
                  <a:pt x="46164" y="1673"/>
                </a:cubicBezTo>
                <a:cubicBezTo>
                  <a:pt x="45720" y="1673"/>
                  <a:pt x="45249" y="1902"/>
                  <a:pt x="44949" y="2240"/>
                </a:cubicBezTo>
                <a:cubicBezTo>
                  <a:pt x="44485" y="2790"/>
                  <a:pt x="44312" y="3513"/>
                  <a:pt x="44167" y="4208"/>
                </a:cubicBezTo>
                <a:cubicBezTo>
                  <a:pt x="44142" y="3705"/>
                  <a:pt x="43658" y="3312"/>
                  <a:pt x="43171" y="3312"/>
                </a:cubicBezTo>
                <a:cubicBezTo>
                  <a:pt x="43098" y="3312"/>
                  <a:pt x="43024" y="3321"/>
                  <a:pt x="42951" y="3340"/>
                </a:cubicBezTo>
                <a:cubicBezTo>
                  <a:pt x="41608" y="3769"/>
                  <a:pt x="43060" y="4903"/>
                  <a:pt x="41394" y="4903"/>
                </a:cubicBezTo>
                <a:cubicBezTo>
                  <a:pt x="41374" y="4903"/>
                  <a:pt x="41352" y="4903"/>
                  <a:pt x="41331" y="4903"/>
                </a:cubicBezTo>
                <a:cubicBezTo>
                  <a:pt x="39855" y="4874"/>
                  <a:pt x="38321" y="4700"/>
                  <a:pt x="36816" y="4642"/>
                </a:cubicBezTo>
                <a:cubicBezTo>
                  <a:pt x="24573" y="4005"/>
                  <a:pt x="12330" y="3571"/>
                  <a:pt x="30" y="3340"/>
                </a:cubicBezTo>
                <a:lnTo>
                  <a:pt x="30" y="3340"/>
                </a:lnTo>
                <a:cubicBezTo>
                  <a:pt x="1" y="6379"/>
                  <a:pt x="261" y="9968"/>
                  <a:pt x="2808" y="11617"/>
                </a:cubicBezTo>
                <a:cubicBezTo>
                  <a:pt x="4168" y="12515"/>
                  <a:pt x="5847" y="12601"/>
                  <a:pt x="7468" y="12688"/>
                </a:cubicBezTo>
                <a:cubicBezTo>
                  <a:pt x="13922" y="12978"/>
                  <a:pt x="20405" y="13296"/>
                  <a:pt x="26888" y="13585"/>
                </a:cubicBezTo>
                <a:cubicBezTo>
                  <a:pt x="32879" y="13875"/>
                  <a:pt x="38321" y="15119"/>
                  <a:pt x="44254" y="15756"/>
                </a:cubicBezTo>
                <a:cubicBezTo>
                  <a:pt x="48985" y="16248"/>
                  <a:pt x="53720" y="16430"/>
                  <a:pt x="58458" y="16430"/>
                </a:cubicBezTo>
                <a:cubicBezTo>
                  <a:pt x="70157" y="16430"/>
                  <a:pt x="81872" y="15321"/>
                  <a:pt x="93572" y="15033"/>
                </a:cubicBezTo>
                <a:cubicBezTo>
                  <a:pt x="101161" y="14853"/>
                  <a:pt x="108749" y="14764"/>
                  <a:pt x="116336" y="14764"/>
                </a:cubicBezTo>
                <a:cubicBezTo>
                  <a:pt x="125849" y="14764"/>
                  <a:pt x="135358" y="14904"/>
                  <a:pt x="144858" y="15177"/>
                </a:cubicBezTo>
                <a:cubicBezTo>
                  <a:pt x="152030" y="15380"/>
                  <a:pt x="159201" y="15669"/>
                  <a:pt x="166373" y="16045"/>
                </a:cubicBezTo>
                <a:lnTo>
                  <a:pt x="166373" y="16045"/>
                </a:lnTo>
                <a:cubicBezTo>
                  <a:pt x="163187" y="15855"/>
                  <a:pt x="165205" y="4089"/>
                  <a:pt x="165176" y="2616"/>
                </a:cubicBezTo>
                <a:lnTo>
                  <a:pt x="165176" y="2616"/>
                </a:lnTo>
                <a:cubicBezTo>
                  <a:pt x="156211" y="3528"/>
                  <a:pt x="147230" y="3935"/>
                  <a:pt x="138244" y="3935"/>
                </a:cubicBezTo>
                <a:cubicBezTo>
                  <a:pt x="135249" y="3935"/>
                  <a:pt x="132254" y="3890"/>
                  <a:pt x="129258" y="3803"/>
                </a:cubicBezTo>
                <a:cubicBezTo>
                  <a:pt x="128374" y="3780"/>
                  <a:pt x="127187" y="3296"/>
                  <a:pt x="126214" y="3296"/>
                </a:cubicBezTo>
                <a:cubicBezTo>
                  <a:pt x="125945" y="3296"/>
                  <a:pt x="125692" y="3333"/>
                  <a:pt x="125467" y="3427"/>
                </a:cubicBezTo>
                <a:cubicBezTo>
                  <a:pt x="126103" y="2935"/>
                  <a:pt x="126248" y="1864"/>
                  <a:pt x="125611" y="1285"/>
                </a:cubicBezTo>
                <a:cubicBezTo>
                  <a:pt x="125363" y="1059"/>
                  <a:pt x="125035" y="952"/>
                  <a:pt x="124706" y="952"/>
                </a:cubicBezTo>
                <a:cubicBezTo>
                  <a:pt x="124219" y="952"/>
                  <a:pt x="123729" y="1185"/>
                  <a:pt x="123482" y="1612"/>
                </a:cubicBezTo>
                <a:lnTo>
                  <a:pt x="123482" y="1612"/>
                </a:lnTo>
                <a:cubicBezTo>
                  <a:pt x="123713" y="1099"/>
                  <a:pt x="123266" y="441"/>
                  <a:pt x="122688" y="359"/>
                </a:cubicBezTo>
                <a:cubicBezTo>
                  <a:pt x="122635" y="351"/>
                  <a:pt x="122582" y="347"/>
                  <a:pt x="122530" y="347"/>
                </a:cubicBezTo>
                <a:cubicBezTo>
                  <a:pt x="122006" y="347"/>
                  <a:pt x="121501" y="725"/>
                  <a:pt x="121212" y="1198"/>
                </a:cubicBezTo>
                <a:cubicBezTo>
                  <a:pt x="120978" y="1619"/>
                  <a:pt x="120877" y="2097"/>
                  <a:pt x="120816" y="2586"/>
                </a:cubicBezTo>
                <a:lnTo>
                  <a:pt x="120816" y="2586"/>
                </a:lnTo>
                <a:cubicBezTo>
                  <a:pt x="120795" y="2034"/>
                  <a:pt x="120407" y="1510"/>
                  <a:pt x="119881" y="1343"/>
                </a:cubicBezTo>
                <a:cubicBezTo>
                  <a:pt x="119763" y="1305"/>
                  <a:pt x="119642" y="1288"/>
                  <a:pt x="119521" y="1288"/>
                </a:cubicBezTo>
                <a:cubicBezTo>
                  <a:pt x="118984" y="1288"/>
                  <a:pt x="118449" y="1634"/>
                  <a:pt x="118260" y="2153"/>
                </a:cubicBezTo>
                <a:cubicBezTo>
                  <a:pt x="118029" y="2790"/>
                  <a:pt x="118376" y="3484"/>
                  <a:pt x="118955" y="3803"/>
                </a:cubicBezTo>
                <a:cubicBezTo>
                  <a:pt x="118786" y="3818"/>
                  <a:pt x="118613" y="3825"/>
                  <a:pt x="118438" y="3825"/>
                </a:cubicBezTo>
                <a:cubicBezTo>
                  <a:pt x="117292" y="3825"/>
                  <a:pt x="116029" y="3539"/>
                  <a:pt x="114874" y="3513"/>
                </a:cubicBezTo>
                <a:lnTo>
                  <a:pt x="114874" y="3513"/>
                </a:lnTo>
                <a:lnTo>
                  <a:pt x="114903" y="3542"/>
                </a:lnTo>
                <a:cubicBezTo>
                  <a:pt x="113553" y="3527"/>
                  <a:pt x="112206" y="3520"/>
                  <a:pt x="110860" y="3520"/>
                </a:cubicBezTo>
                <a:cubicBezTo>
                  <a:pt x="107181" y="3520"/>
                  <a:pt x="103510" y="3573"/>
                  <a:pt x="99824" y="3658"/>
                </a:cubicBezTo>
                <a:cubicBezTo>
                  <a:pt x="97306" y="3687"/>
                  <a:pt x="94817" y="3774"/>
                  <a:pt x="92299" y="3832"/>
                </a:cubicBezTo>
                <a:cubicBezTo>
                  <a:pt x="91054" y="3861"/>
                  <a:pt x="89781" y="3919"/>
                  <a:pt x="88536" y="3948"/>
                </a:cubicBezTo>
                <a:cubicBezTo>
                  <a:pt x="87610" y="3977"/>
                  <a:pt x="86568" y="3890"/>
                  <a:pt x="85729" y="4324"/>
                </a:cubicBezTo>
                <a:cubicBezTo>
                  <a:pt x="86018" y="3861"/>
                  <a:pt x="85960" y="3195"/>
                  <a:pt x="85497" y="2906"/>
                </a:cubicBezTo>
                <a:cubicBezTo>
                  <a:pt x="85350" y="2808"/>
                  <a:pt x="85189" y="2766"/>
                  <a:pt x="85023" y="2766"/>
                </a:cubicBezTo>
                <a:cubicBezTo>
                  <a:pt x="84502" y="2766"/>
                  <a:pt x="83944" y="3183"/>
                  <a:pt x="83703" y="3600"/>
                </a:cubicBezTo>
                <a:cubicBezTo>
                  <a:pt x="84050" y="2703"/>
                  <a:pt x="84368" y="1632"/>
                  <a:pt x="83789" y="880"/>
                </a:cubicBezTo>
                <a:cubicBezTo>
                  <a:pt x="83485" y="474"/>
                  <a:pt x="82973" y="285"/>
                  <a:pt x="82444" y="285"/>
                </a:cubicBezTo>
                <a:cubicBezTo>
                  <a:pt x="82068" y="285"/>
                  <a:pt x="81683" y="381"/>
                  <a:pt x="81358" y="561"/>
                </a:cubicBezTo>
                <a:cubicBezTo>
                  <a:pt x="80577" y="966"/>
                  <a:pt x="80056" y="1719"/>
                  <a:pt x="79564" y="2471"/>
                </a:cubicBezTo>
                <a:cubicBezTo>
                  <a:pt x="79882" y="1661"/>
                  <a:pt x="79477" y="648"/>
                  <a:pt x="78725" y="243"/>
                </a:cubicBezTo>
                <a:cubicBezTo>
                  <a:pt x="78426" y="77"/>
                  <a:pt x="78095" y="0"/>
                  <a:pt x="77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Google Shape;353;p27">
            <a:extLst>
              <a:ext uri="{FF2B5EF4-FFF2-40B4-BE49-F238E27FC236}">
                <a16:creationId xmlns:a16="http://schemas.microsoft.com/office/drawing/2014/main" id="{BE67EBAE-8E81-F7B2-5126-3E6B33FFFAAA}"/>
              </a:ext>
            </a:extLst>
          </p:cNvPr>
          <p:cNvSpPr txBox="1">
            <a:spLocks/>
          </p:cNvSpPr>
          <p:nvPr/>
        </p:nvSpPr>
        <p:spPr>
          <a:xfrm>
            <a:off x="239266" y="220796"/>
            <a:ext cx="8461761" cy="672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prstTxWarp prst="textWave1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7200" b="1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r>
              <a:rPr lang="en-US" sz="3000" dirty="0" err="1">
                <a:solidFill>
                  <a:schemeClr val="accent5"/>
                </a:solidFill>
                <a:latin typeface="+mj-lt"/>
              </a:rPr>
              <a:t>Chào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mừng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các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thầy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cô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giáo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đến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dự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giờ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!</a:t>
            </a:r>
          </a:p>
        </p:txBody>
      </p:sp>
      <p:sp>
        <p:nvSpPr>
          <p:cNvPr id="4" name="Google Shape;357;p27">
            <a:extLst>
              <a:ext uri="{FF2B5EF4-FFF2-40B4-BE49-F238E27FC236}">
                <a16:creationId xmlns:a16="http://schemas.microsoft.com/office/drawing/2014/main" id="{D85236DC-27C8-1E10-CF6D-64F471CDA033}"/>
              </a:ext>
            </a:extLst>
          </p:cNvPr>
          <p:cNvSpPr/>
          <p:nvPr/>
        </p:nvSpPr>
        <p:spPr>
          <a:xfrm>
            <a:off x="1773651" y="1837910"/>
            <a:ext cx="3127022" cy="987191"/>
          </a:xfrm>
          <a:custGeom>
            <a:avLst/>
            <a:gdLst/>
            <a:ahLst/>
            <a:cxnLst/>
            <a:rect l="l" t="t" r="r" b="b"/>
            <a:pathLst>
              <a:path w="7325" h="3410" extrusionOk="0">
                <a:moveTo>
                  <a:pt x="3047" y="0"/>
                </a:moveTo>
                <a:cubicBezTo>
                  <a:pt x="1441" y="0"/>
                  <a:pt x="1540" y="2937"/>
                  <a:pt x="1540" y="2937"/>
                </a:cubicBezTo>
                <a:cubicBezTo>
                  <a:pt x="1540" y="2937"/>
                  <a:pt x="1397" y="1947"/>
                  <a:pt x="1001" y="1947"/>
                </a:cubicBezTo>
                <a:cubicBezTo>
                  <a:pt x="594" y="1947"/>
                  <a:pt x="968" y="3168"/>
                  <a:pt x="968" y="3168"/>
                </a:cubicBezTo>
                <a:cubicBezTo>
                  <a:pt x="968" y="3168"/>
                  <a:pt x="683" y="3037"/>
                  <a:pt x="422" y="3037"/>
                </a:cubicBezTo>
                <a:cubicBezTo>
                  <a:pt x="216" y="3037"/>
                  <a:pt x="25" y="3118"/>
                  <a:pt x="0" y="3410"/>
                </a:cubicBezTo>
                <a:lnTo>
                  <a:pt x="7325" y="3410"/>
                </a:lnTo>
                <a:cubicBezTo>
                  <a:pt x="7325" y="3410"/>
                  <a:pt x="6688" y="3137"/>
                  <a:pt x="5631" y="3137"/>
                </a:cubicBezTo>
                <a:cubicBezTo>
                  <a:pt x="5525" y="3137"/>
                  <a:pt x="5415" y="3140"/>
                  <a:pt x="5301" y="3146"/>
                </a:cubicBezTo>
                <a:cubicBezTo>
                  <a:pt x="5301" y="3146"/>
                  <a:pt x="5983" y="1738"/>
                  <a:pt x="5301" y="1716"/>
                </a:cubicBezTo>
                <a:cubicBezTo>
                  <a:pt x="5295" y="1716"/>
                  <a:pt x="5289" y="1716"/>
                  <a:pt x="5283" y="1716"/>
                </a:cubicBezTo>
                <a:cubicBezTo>
                  <a:pt x="4613" y="1716"/>
                  <a:pt x="4245" y="2915"/>
                  <a:pt x="4245" y="2915"/>
                </a:cubicBezTo>
                <a:cubicBezTo>
                  <a:pt x="4245" y="2915"/>
                  <a:pt x="4641" y="0"/>
                  <a:pt x="304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353;p27">
            <a:extLst>
              <a:ext uri="{FF2B5EF4-FFF2-40B4-BE49-F238E27FC236}">
                <a16:creationId xmlns:a16="http://schemas.microsoft.com/office/drawing/2014/main" id="{88E9E1CE-6D20-0BA4-8427-78A6DE9314A9}"/>
              </a:ext>
            </a:extLst>
          </p:cNvPr>
          <p:cNvSpPr txBox="1">
            <a:spLocks/>
          </p:cNvSpPr>
          <p:nvPr/>
        </p:nvSpPr>
        <p:spPr>
          <a:xfrm>
            <a:off x="313056" y="1997942"/>
            <a:ext cx="5678838" cy="1329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7200" b="1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800" dirty="0" err="1">
                <a:solidFill>
                  <a:schemeClr val="accent3"/>
                </a:solidFill>
                <a:latin typeface="+mj-lt"/>
              </a:rPr>
              <a:t>Bài</a:t>
            </a:r>
            <a:r>
              <a:rPr lang="en-US" sz="4800" dirty="0">
                <a:solidFill>
                  <a:schemeClr val="accent3"/>
                </a:solidFill>
                <a:latin typeface="+mj-lt"/>
              </a:rPr>
              <a:t> 9: </a:t>
            </a:r>
            <a:br>
              <a:rPr lang="en-US" sz="3900" dirty="0">
                <a:solidFill>
                  <a:schemeClr val="accent3"/>
                </a:solidFill>
                <a:latin typeface="+mj-lt"/>
              </a:rPr>
            </a:br>
            <a:r>
              <a:rPr lang="en-US" sz="3400" dirty="0">
                <a:latin typeface="+mj-lt"/>
              </a:rPr>
              <a:t>Quan </a:t>
            </a:r>
            <a:r>
              <a:rPr lang="en-US" sz="3400" dirty="0" err="1">
                <a:latin typeface="+mj-lt"/>
              </a:rPr>
              <a:t>tâm</a:t>
            </a:r>
            <a:r>
              <a:rPr lang="en-US" sz="3400" dirty="0">
                <a:latin typeface="+mj-lt"/>
              </a:rPr>
              <a:t>, </a:t>
            </a:r>
            <a:r>
              <a:rPr lang="en-US" sz="3400" dirty="0" err="1">
                <a:latin typeface="+mj-lt"/>
              </a:rPr>
              <a:t>giúp</a:t>
            </a:r>
            <a:r>
              <a:rPr lang="en-US" sz="3400" dirty="0">
                <a:latin typeface="+mj-lt"/>
              </a:rPr>
              <a:t> </a:t>
            </a:r>
            <a:r>
              <a:rPr lang="en-US" sz="3400" dirty="0" err="1">
                <a:latin typeface="+mj-lt"/>
              </a:rPr>
              <a:t>đỡ</a:t>
            </a:r>
            <a:r>
              <a:rPr lang="en-US" sz="3400" dirty="0">
                <a:latin typeface="+mj-lt"/>
              </a:rPr>
              <a:t> </a:t>
            </a:r>
            <a:r>
              <a:rPr lang="en-US" sz="3400" dirty="0" err="1">
                <a:latin typeface="+mj-lt"/>
              </a:rPr>
              <a:t>em</a:t>
            </a:r>
            <a:r>
              <a:rPr lang="en-US" sz="3400" dirty="0">
                <a:latin typeface="+mj-lt"/>
              </a:rPr>
              <a:t> </a:t>
            </a:r>
            <a:r>
              <a:rPr lang="en-US" sz="3400" dirty="0" err="1">
                <a:latin typeface="+mj-lt"/>
              </a:rPr>
              <a:t>nhỏ</a:t>
            </a:r>
            <a:endParaRPr lang="en-US" sz="4200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64BDD5-9C44-0328-D332-3D750CA8AA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1160" t="10681" r="11329" b="451"/>
          <a:stretch/>
        </p:blipFill>
        <p:spPr>
          <a:xfrm>
            <a:off x="6394320" y="1227112"/>
            <a:ext cx="2513129" cy="2331360"/>
          </a:xfrm>
          <a:prstGeom prst="ellipse">
            <a:avLst/>
          </a:prstGeom>
          <a:ln w="6350" cap="rnd">
            <a:solidFill>
              <a:schemeClr val="accent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Tiếng Vỗ Tay VTV">
            <a:hlinkClick r:id="" action="ppaction://media"/>
            <a:extLst>
              <a:ext uri="{FF2B5EF4-FFF2-40B4-BE49-F238E27FC236}">
                <a16:creationId xmlns:a16="http://schemas.microsoft.com/office/drawing/2014/main" id="{88A07E6F-11D4-857A-C2FA-0684EC88EF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76812" y="4879592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6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  <p:bldP spid="3" grpId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34"/>
          <p:cNvSpPr/>
          <p:nvPr/>
        </p:nvSpPr>
        <p:spPr>
          <a:xfrm flipH="1">
            <a:off x="477154" y="972574"/>
            <a:ext cx="837409" cy="403852"/>
          </a:xfrm>
          <a:custGeom>
            <a:avLst/>
            <a:gdLst/>
            <a:ahLst/>
            <a:cxnLst/>
            <a:rect l="l" t="t" r="r" b="b"/>
            <a:pathLst>
              <a:path w="9084" h="4381" extrusionOk="0">
                <a:moveTo>
                  <a:pt x="5395" y="1"/>
                </a:moveTo>
                <a:cubicBezTo>
                  <a:pt x="3584" y="1"/>
                  <a:pt x="2904" y="3468"/>
                  <a:pt x="2904" y="3468"/>
                </a:cubicBezTo>
                <a:cubicBezTo>
                  <a:pt x="2904" y="3468"/>
                  <a:pt x="2282" y="2540"/>
                  <a:pt x="1862" y="2540"/>
                </a:cubicBezTo>
                <a:cubicBezTo>
                  <a:pt x="1846" y="2540"/>
                  <a:pt x="1830" y="2541"/>
                  <a:pt x="1815" y="2544"/>
                </a:cubicBezTo>
                <a:cubicBezTo>
                  <a:pt x="1408" y="2621"/>
                  <a:pt x="2035" y="3853"/>
                  <a:pt x="2035" y="3853"/>
                </a:cubicBezTo>
                <a:cubicBezTo>
                  <a:pt x="616" y="3853"/>
                  <a:pt x="0" y="4381"/>
                  <a:pt x="0" y="4381"/>
                </a:cubicBezTo>
                <a:lnTo>
                  <a:pt x="9084" y="4381"/>
                </a:lnTo>
                <a:cubicBezTo>
                  <a:pt x="9068" y="3124"/>
                  <a:pt x="8829" y="2725"/>
                  <a:pt x="8532" y="2725"/>
                </a:cubicBezTo>
                <a:cubicBezTo>
                  <a:pt x="8016" y="2725"/>
                  <a:pt x="7324" y="3930"/>
                  <a:pt x="7324" y="3930"/>
                </a:cubicBezTo>
                <a:cubicBezTo>
                  <a:pt x="7324" y="3930"/>
                  <a:pt x="7357" y="114"/>
                  <a:pt x="5488" y="4"/>
                </a:cubicBezTo>
                <a:cubicBezTo>
                  <a:pt x="5457" y="2"/>
                  <a:pt x="5426" y="1"/>
                  <a:pt x="539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34"/>
          <p:cNvSpPr/>
          <p:nvPr/>
        </p:nvSpPr>
        <p:spPr>
          <a:xfrm flipH="1">
            <a:off x="400535" y="4124911"/>
            <a:ext cx="435401" cy="203037"/>
          </a:xfrm>
          <a:custGeom>
            <a:avLst/>
            <a:gdLst/>
            <a:ahLst/>
            <a:cxnLst/>
            <a:rect l="l" t="t" r="r" b="b"/>
            <a:pathLst>
              <a:path w="6369" h="2970" extrusionOk="0">
                <a:moveTo>
                  <a:pt x="2651" y="0"/>
                </a:moveTo>
                <a:cubicBezTo>
                  <a:pt x="1255" y="0"/>
                  <a:pt x="1343" y="2563"/>
                  <a:pt x="1343" y="2563"/>
                </a:cubicBezTo>
                <a:cubicBezTo>
                  <a:pt x="1343" y="2563"/>
                  <a:pt x="1211" y="1705"/>
                  <a:pt x="870" y="1705"/>
                </a:cubicBezTo>
                <a:cubicBezTo>
                  <a:pt x="518" y="1705"/>
                  <a:pt x="848" y="2772"/>
                  <a:pt x="848" y="2772"/>
                </a:cubicBezTo>
                <a:cubicBezTo>
                  <a:pt x="848" y="2772"/>
                  <a:pt x="590" y="2652"/>
                  <a:pt x="359" y="2652"/>
                </a:cubicBezTo>
                <a:cubicBezTo>
                  <a:pt x="182" y="2652"/>
                  <a:pt x="20" y="2722"/>
                  <a:pt x="1" y="2970"/>
                </a:cubicBezTo>
                <a:lnTo>
                  <a:pt x="6368" y="2970"/>
                </a:lnTo>
                <a:cubicBezTo>
                  <a:pt x="6368" y="2970"/>
                  <a:pt x="5829" y="2740"/>
                  <a:pt x="4933" y="2740"/>
                </a:cubicBezTo>
                <a:cubicBezTo>
                  <a:pt x="4830" y="2740"/>
                  <a:pt x="4721" y="2743"/>
                  <a:pt x="4609" y="2750"/>
                </a:cubicBezTo>
                <a:cubicBezTo>
                  <a:pt x="4609" y="2750"/>
                  <a:pt x="5203" y="1518"/>
                  <a:pt x="4609" y="1496"/>
                </a:cubicBezTo>
                <a:cubicBezTo>
                  <a:pt x="4603" y="1496"/>
                  <a:pt x="4597" y="1496"/>
                  <a:pt x="4591" y="1496"/>
                </a:cubicBezTo>
                <a:cubicBezTo>
                  <a:pt x="4008" y="1496"/>
                  <a:pt x="3696" y="2541"/>
                  <a:pt x="3696" y="2541"/>
                </a:cubicBezTo>
                <a:cubicBezTo>
                  <a:pt x="3696" y="2541"/>
                  <a:pt x="4037" y="0"/>
                  <a:pt x="26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761;p45">
            <a:extLst>
              <a:ext uri="{FF2B5EF4-FFF2-40B4-BE49-F238E27FC236}">
                <a16:creationId xmlns:a16="http://schemas.microsoft.com/office/drawing/2014/main" id="{1C959728-CCBC-76A8-C5E8-D29241A91B03}"/>
              </a:ext>
            </a:extLst>
          </p:cNvPr>
          <p:cNvGrpSpPr/>
          <p:nvPr/>
        </p:nvGrpSpPr>
        <p:grpSpPr>
          <a:xfrm flipH="1">
            <a:off x="-856088" y="2186903"/>
            <a:ext cx="2904565" cy="3048064"/>
            <a:chOff x="7610186" y="1835718"/>
            <a:chExt cx="2956368" cy="3417732"/>
          </a:xfrm>
        </p:grpSpPr>
        <p:grpSp>
          <p:nvGrpSpPr>
            <p:cNvPr id="13" name="Google Shape;1762;p45">
              <a:extLst>
                <a:ext uri="{FF2B5EF4-FFF2-40B4-BE49-F238E27FC236}">
                  <a16:creationId xmlns:a16="http://schemas.microsoft.com/office/drawing/2014/main" id="{660BA8B4-C611-4513-BF1D-632A256E5780}"/>
                </a:ext>
              </a:extLst>
            </p:cNvPr>
            <p:cNvGrpSpPr/>
            <p:nvPr/>
          </p:nvGrpSpPr>
          <p:grpSpPr>
            <a:xfrm rot="-154466" flipH="1">
              <a:off x="8035015" y="1835718"/>
              <a:ext cx="1866625" cy="3038061"/>
              <a:chOff x="10445015" y="-1221186"/>
              <a:chExt cx="2587761" cy="4211760"/>
            </a:xfrm>
          </p:grpSpPr>
          <p:sp>
            <p:nvSpPr>
              <p:cNvPr id="23" name="Google Shape;1763;p45">
                <a:extLst>
                  <a:ext uri="{FF2B5EF4-FFF2-40B4-BE49-F238E27FC236}">
                    <a16:creationId xmlns:a16="http://schemas.microsoft.com/office/drawing/2014/main" id="{9647B332-7DBF-B491-43C5-BEE88DF3DEDE}"/>
                  </a:ext>
                </a:extLst>
              </p:cNvPr>
              <p:cNvSpPr/>
              <p:nvPr/>
            </p:nvSpPr>
            <p:spPr>
              <a:xfrm>
                <a:off x="11939684" y="1544696"/>
                <a:ext cx="317922" cy="299222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409" extrusionOk="0">
                    <a:moveTo>
                      <a:pt x="1419" y="0"/>
                    </a:moveTo>
                    <a:cubicBezTo>
                      <a:pt x="1217" y="1175"/>
                      <a:pt x="259" y="1221"/>
                      <a:pt x="108" y="1221"/>
                    </a:cubicBezTo>
                    <a:cubicBezTo>
                      <a:pt x="95" y="1221"/>
                      <a:pt x="88" y="1221"/>
                      <a:pt x="88" y="1221"/>
                    </a:cubicBezTo>
                    <a:lnTo>
                      <a:pt x="0" y="1408"/>
                    </a:lnTo>
                    <a:cubicBezTo>
                      <a:pt x="1386" y="1364"/>
                      <a:pt x="1496" y="44"/>
                      <a:pt x="1496" y="44"/>
                    </a:cubicBezTo>
                    <a:lnTo>
                      <a:pt x="141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764;p45">
                <a:extLst>
                  <a:ext uri="{FF2B5EF4-FFF2-40B4-BE49-F238E27FC236}">
                    <a16:creationId xmlns:a16="http://schemas.microsoft.com/office/drawing/2014/main" id="{78A1AB9A-659B-9473-AAB7-BDC7DD69F58F}"/>
                  </a:ext>
                </a:extLst>
              </p:cNvPr>
              <p:cNvSpPr/>
              <p:nvPr/>
            </p:nvSpPr>
            <p:spPr>
              <a:xfrm>
                <a:off x="11575254" y="1533016"/>
                <a:ext cx="514154" cy="497571"/>
              </a:xfrm>
              <a:custGeom>
                <a:avLst/>
                <a:gdLst/>
                <a:ahLst/>
                <a:cxnLst/>
                <a:rect l="l" t="t" r="r" b="b"/>
                <a:pathLst>
                  <a:path w="2421" h="2343" extrusionOk="0">
                    <a:moveTo>
                      <a:pt x="2420" y="0"/>
                    </a:moveTo>
                    <a:lnTo>
                      <a:pt x="2277" y="77"/>
                    </a:lnTo>
                    <a:cubicBezTo>
                      <a:pt x="2277" y="77"/>
                      <a:pt x="1986" y="1947"/>
                      <a:pt x="52" y="1947"/>
                    </a:cubicBezTo>
                    <a:cubicBezTo>
                      <a:pt x="35" y="1947"/>
                      <a:pt x="18" y="1947"/>
                      <a:pt x="1" y="1947"/>
                    </a:cubicBezTo>
                    <a:lnTo>
                      <a:pt x="1" y="2343"/>
                    </a:lnTo>
                    <a:cubicBezTo>
                      <a:pt x="1" y="2343"/>
                      <a:pt x="2035" y="2156"/>
                      <a:pt x="24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765;p45">
                <a:extLst>
                  <a:ext uri="{FF2B5EF4-FFF2-40B4-BE49-F238E27FC236}">
                    <a16:creationId xmlns:a16="http://schemas.microsoft.com/office/drawing/2014/main" id="{00EAABD7-423E-278A-9EF9-11E90EA11F65}"/>
                  </a:ext>
                </a:extLst>
              </p:cNvPr>
              <p:cNvSpPr/>
              <p:nvPr/>
            </p:nvSpPr>
            <p:spPr>
              <a:xfrm>
                <a:off x="11397226" y="-394899"/>
                <a:ext cx="266204" cy="3385473"/>
              </a:xfrm>
              <a:custGeom>
                <a:avLst/>
                <a:gdLst/>
                <a:ahLst/>
                <a:cxnLst/>
                <a:rect l="l" t="t" r="r" b="b"/>
                <a:pathLst>
                  <a:path w="748" h="11790" extrusionOk="0">
                    <a:moveTo>
                      <a:pt x="748" y="1"/>
                    </a:moveTo>
                    <a:lnTo>
                      <a:pt x="0" y="199"/>
                    </a:lnTo>
                    <a:lnTo>
                      <a:pt x="374" y="11790"/>
                    </a:lnTo>
                    <a:lnTo>
                      <a:pt x="748" y="11790"/>
                    </a:lnTo>
                    <a:lnTo>
                      <a:pt x="74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766;p45">
                <a:extLst>
                  <a:ext uri="{FF2B5EF4-FFF2-40B4-BE49-F238E27FC236}">
                    <a16:creationId xmlns:a16="http://schemas.microsoft.com/office/drawing/2014/main" id="{203FA59D-F091-771C-49B2-959AF991EF81}"/>
                  </a:ext>
                </a:extLst>
              </p:cNvPr>
              <p:cNvSpPr/>
              <p:nvPr/>
            </p:nvSpPr>
            <p:spPr>
              <a:xfrm>
                <a:off x="10445015" y="-1194633"/>
                <a:ext cx="2587761" cy="2371307"/>
              </a:xfrm>
              <a:custGeom>
                <a:avLst/>
                <a:gdLst/>
                <a:ahLst/>
                <a:cxnLst/>
                <a:rect l="l" t="t" r="r" b="b"/>
                <a:pathLst>
                  <a:path w="9656" h="8666" extrusionOk="0">
                    <a:moveTo>
                      <a:pt x="2087" y="0"/>
                    </a:moveTo>
                    <a:cubicBezTo>
                      <a:pt x="2025" y="0"/>
                      <a:pt x="1963" y="9"/>
                      <a:pt x="1903" y="29"/>
                    </a:cubicBezTo>
                    <a:cubicBezTo>
                      <a:pt x="1232" y="238"/>
                      <a:pt x="1804" y="2262"/>
                      <a:pt x="1804" y="2262"/>
                    </a:cubicBezTo>
                    <a:cubicBezTo>
                      <a:pt x="1804" y="2262"/>
                      <a:pt x="1039" y="1891"/>
                      <a:pt x="758" y="1891"/>
                    </a:cubicBezTo>
                    <a:cubicBezTo>
                      <a:pt x="707" y="1891"/>
                      <a:pt x="672" y="1903"/>
                      <a:pt x="660" y="1932"/>
                    </a:cubicBezTo>
                    <a:cubicBezTo>
                      <a:pt x="572" y="2108"/>
                      <a:pt x="1496" y="2537"/>
                      <a:pt x="1496" y="2537"/>
                    </a:cubicBezTo>
                    <a:cubicBezTo>
                      <a:pt x="1496" y="2537"/>
                      <a:pt x="0" y="2899"/>
                      <a:pt x="0" y="4439"/>
                    </a:cubicBezTo>
                    <a:cubicBezTo>
                      <a:pt x="0" y="5990"/>
                      <a:pt x="2354" y="6353"/>
                      <a:pt x="2354" y="6353"/>
                    </a:cubicBezTo>
                    <a:cubicBezTo>
                      <a:pt x="2354" y="6353"/>
                      <a:pt x="1364" y="6452"/>
                      <a:pt x="1628" y="6737"/>
                    </a:cubicBezTo>
                    <a:cubicBezTo>
                      <a:pt x="1690" y="6805"/>
                      <a:pt x="1788" y="6831"/>
                      <a:pt x="1902" y="6831"/>
                    </a:cubicBezTo>
                    <a:cubicBezTo>
                      <a:pt x="2268" y="6831"/>
                      <a:pt x="2793" y="6562"/>
                      <a:pt x="2794" y="6561"/>
                    </a:cubicBezTo>
                    <a:lnTo>
                      <a:pt x="2794" y="6561"/>
                    </a:lnTo>
                    <a:cubicBezTo>
                      <a:pt x="2793" y="6562"/>
                      <a:pt x="1782" y="7782"/>
                      <a:pt x="2992" y="8508"/>
                    </a:cubicBezTo>
                    <a:cubicBezTo>
                      <a:pt x="3176" y="8618"/>
                      <a:pt x="3358" y="8665"/>
                      <a:pt x="3534" y="8665"/>
                    </a:cubicBezTo>
                    <a:cubicBezTo>
                      <a:pt x="4520" y="8665"/>
                      <a:pt x="5334" y="7210"/>
                      <a:pt x="5334" y="7210"/>
                    </a:cubicBezTo>
                    <a:cubicBezTo>
                      <a:pt x="5334" y="7210"/>
                      <a:pt x="6190" y="8217"/>
                      <a:pt x="6726" y="8217"/>
                    </a:cubicBezTo>
                    <a:cubicBezTo>
                      <a:pt x="6750" y="8217"/>
                      <a:pt x="6774" y="8215"/>
                      <a:pt x="6797" y="8211"/>
                    </a:cubicBezTo>
                    <a:cubicBezTo>
                      <a:pt x="7313" y="8112"/>
                      <a:pt x="6236" y="7342"/>
                      <a:pt x="6236" y="7342"/>
                    </a:cubicBezTo>
                    <a:lnTo>
                      <a:pt x="6236" y="7342"/>
                    </a:lnTo>
                    <a:cubicBezTo>
                      <a:pt x="6236" y="7342"/>
                      <a:pt x="6662" y="7456"/>
                      <a:pt x="7194" y="7456"/>
                    </a:cubicBezTo>
                    <a:cubicBezTo>
                      <a:pt x="7924" y="7456"/>
                      <a:pt x="8851" y="7243"/>
                      <a:pt x="9150" y="6232"/>
                    </a:cubicBezTo>
                    <a:cubicBezTo>
                      <a:pt x="9656" y="4472"/>
                      <a:pt x="7511" y="3625"/>
                      <a:pt x="7511" y="3625"/>
                    </a:cubicBezTo>
                    <a:cubicBezTo>
                      <a:pt x="7511" y="3625"/>
                      <a:pt x="8292" y="3405"/>
                      <a:pt x="8237" y="3185"/>
                    </a:cubicBezTo>
                    <a:cubicBezTo>
                      <a:pt x="8226" y="3132"/>
                      <a:pt x="8174" y="3113"/>
                      <a:pt x="8102" y="3113"/>
                    </a:cubicBezTo>
                    <a:cubicBezTo>
                      <a:pt x="7891" y="3113"/>
                      <a:pt x="7511" y="3284"/>
                      <a:pt x="7511" y="3284"/>
                    </a:cubicBezTo>
                    <a:cubicBezTo>
                      <a:pt x="7511" y="3284"/>
                      <a:pt x="8842" y="2493"/>
                      <a:pt x="8534" y="2097"/>
                    </a:cubicBezTo>
                    <a:cubicBezTo>
                      <a:pt x="8490" y="2041"/>
                      <a:pt x="8429" y="2017"/>
                      <a:pt x="8357" y="2017"/>
                    </a:cubicBezTo>
                    <a:cubicBezTo>
                      <a:pt x="7932" y="2017"/>
                      <a:pt x="7126" y="2855"/>
                      <a:pt x="7126" y="2855"/>
                    </a:cubicBezTo>
                    <a:cubicBezTo>
                      <a:pt x="7126" y="2855"/>
                      <a:pt x="7632" y="1074"/>
                      <a:pt x="6456" y="370"/>
                    </a:cubicBezTo>
                    <a:cubicBezTo>
                      <a:pt x="6224" y="230"/>
                      <a:pt x="5974" y="174"/>
                      <a:pt x="5722" y="174"/>
                    </a:cubicBezTo>
                    <a:cubicBezTo>
                      <a:pt x="4707" y="174"/>
                      <a:pt x="3662" y="1085"/>
                      <a:pt x="3662" y="1085"/>
                    </a:cubicBezTo>
                    <a:cubicBezTo>
                      <a:pt x="3662" y="1085"/>
                      <a:pt x="3981" y="249"/>
                      <a:pt x="3717" y="183"/>
                    </a:cubicBezTo>
                    <a:cubicBezTo>
                      <a:pt x="3708" y="181"/>
                      <a:pt x="3699" y="180"/>
                      <a:pt x="3690" y="180"/>
                    </a:cubicBezTo>
                    <a:cubicBezTo>
                      <a:pt x="3440" y="180"/>
                      <a:pt x="3398" y="920"/>
                      <a:pt x="3398" y="920"/>
                    </a:cubicBezTo>
                    <a:cubicBezTo>
                      <a:pt x="3398" y="920"/>
                      <a:pt x="2716" y="0"/>
                      <a:pt x="20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767;p45">
                <a:extLst>
                  <a:ext uri="{FF2B5EF4-FFF2-40B4-BE49-F238E27FC236}">
                    <a16:creationId xmlns:a16="http://schemas.microsoft.com/office/drawing/2014/main" id="{96285AA7-E074-44E7-DBE0-4B5D8154D91D}"/>
                  </a:ext>
                </a:extLst>
              </p:cNvPr>
              <p:cNvSpPr/>
              <p:nvPr/>
            </p:nvSpPr>
            <p:spPr>
              <a:xfrm>
                <a:off x="11664026" y="949014"/>
                <a:ext cx="977338" cy="692522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261" extrusionOk="0">
                    <a:moveTo>
                      <a:pt x="2515" y="0"/>
                    </a:moveTo>
                    <a:cubicBezTo>
                      <a:pt x="2502" y="0"/>
                      <a:pt x="2489" y="1"/>
                      <a:pt x="2475" y="1"/>
                    </a:cubicBezTo>
                    <a:cubicBezTo>
                      <a:pt x="1441" y="56"/>
                      <a:pt x="1178" y="1442"/>
                      <a:pt x="1178" y="1442"/>
                    </a:cubicBezTo>
                    <a:cubicBezTo>
                      <a:pt x="1178" y="1442"/>
                      <a:pt x="980" y="958"/>
                      <a:pt x="760" y="958"/>
                    </a:cubicBezTo>
                    <a:cubicBezTo>
                      <a:pt x="551" y="958"/>
                      <a:pt x="1101" y="1761"/>
                      <a:pt x="1101" y="1761"/>
                    </a:cubicBezTo>
                    <a:cubicBezTo>
                      <a:pt x="1101" y="1761"/>
                      <a:pt x="1" y="1915"/>
                      <a:pt x="232" y="2619"/>
                    </a:cubicBezTo>
                    <a:cubicBezTo>
                      <a:pt x="349" y="2982"/>
                      <a:pt x="735" y="3141"/>
                      <a:pt x="1151" y="3141"/>
                    </a:cubicBezTo>
                    <a:cubicBezTo>
                      <a:pt x="1553" y="3141"/>
                      <a:pt x="1985" y="2993"/>
                      <a:pt x="2233" y="2739"/>
                    </a:cubicBezTo>
                    <a:lnTo>
                      <a:pt x="2233" y="2739"/>
                    </a:lnTo>
                    <a:cubicBezTo>
                      <a:pt x="2233" y="2740"/>
                      <a:pt x="2134" y="3201"/>
                      <a:pt x="2321" y="3256"/>
                    </a:cubicBezTo>
                    <a:cubicBezTo>
                      <a:pt x="2330" y="3259"/>
                      <a:pt x="2339" y="3260"/>
                      <a:pt x="2347" y="3260"/>
                    </a:cubicBezTo>
                    <a:cubicBezTo>
                      <a:pt x="2517" y="3260"/>
                      <a:pt x="2497" y="2729"/>
                      <a:pt x="2497" y="2728"/>
                    </a:cubicBezTo>
                    <a:lnTo>
                      <a:pt x="2497" y="2728"/>
                    </a:lnTo>
                    <a:cubicBezTo>
                      <a:pt x="2497" y="2729"/>
                      <a:pt x="2715" y="3116"/>
                      <a:pt x="3225" y="3116"/>
                    </a:cubicBezTo>
                    <a:cubicBezTo>
                      <a:pt x="3363" y="3116"/>
                      <a:pt x="3523" y="3087"/>
                      <a:pt x="3707" y="3014"/>
                    </a:cubicBezTo>
                    <a:cubicBezTo>
                      <a:pt x="4522" y="2695"/>
                      <a:pt x="4601" y="1581"/>
                      <a:pt x="3609" y="1581"/>
                    </a:cubicBezTo>
                    <a:cubicBezTo>
                      <a:pt x="3544" y="1581"/>
                      <a:pt x="3474" y="1586"/>
                      <a:pt x="3399" y="1596"/>
                    </a:cubicBezTo>
                    <a:cubicBezTo>
                      <a:pt x="3399" y="1596"/>
                      <a:pt x="3495" y="0"/>
                      <a:pt x="25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768;p45">
                <a:extLst>
                  <a:ext uri="{FF2B5EF4-FFF2-40B4-BE49-F238E27FC236}">
                    <a16:creationId xmlns:a16="http://schemas.microsoft.com/office/drawing/2014/main" id="{5E6CF60B-58D9-3CD2-40D4-E3F8E662AFB7}"/>
                  </a:ext>
                </a:extLst>
              </p:cNvPr>
              <p:cNvSpPr/>
              <p:nvPr/>
            </p:nvSpPr>
            <p:spPr>
              <a:xfrm>
                <a:off x="11161980" y="1472280"/>
                <a:ext cx="371440" cy="245494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1156" extrusionOk="0">
                    <a:moveTo>
                      <a:pt x="77" y="1"/>
                    </a:moveTo>
                    <a:lnTo>
                      <a:pt x="0" y="78"/>
                    </a:lnTo>
                    <a:cubicBezTo>
                      <a:pt x="0" y="78"/>
                      <a:pt x="231" y="429"/>
                      <a:pt x="825" y="748"/>
                    </a:cubicBezTo>
                    <a:lnTo>
                      <a:pt x="583" y="858"/>
                    </a:lnTo>
                    <a:lnTo>
                      <a:pt x="649" y="935"/>
                    </a:lnTo>
                    <a:lnTo>
                      <a:pt x="946" y="814"/>
                    </a:lnTo>
                    <a:cubicBezTo>
                      <a:pt x="946" y="814"/>
                      <a:pt x="1276" y="1034"/>
                      <a:pt x="1650" y="1155"/>
                    </a:cubicBezTo>
                    <a:lnTo>
                      <a:pt x="1749" y="858"/>
                    </a:lnTo>
                    <a:cubicBezTo>
                      <a:pt x="1749" y="858"/>
                      <a:pt x="759" y="792"/>
                      <a:pt x="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769;p45">
                <a:extLst>
                  <a:ext uri="{FF2B5EF4-FFF2-40B4-BE49-F238E27FC236}">
                    <a16:creationId xmlns:a16="http://schemas.microsoft.com/office/drawing/2014/main" id="{90FE3E5D-CE05-E40A-2F91-CB6B246F4CBF}"/>
                  </a:ext>
                </a:extLst>
              </p:cNvPr>
              <p:cNvSpPr/>
              <p:nvPr/>
            </p:nvSpPr>
            <p:spPr>
              <a:xfrm>
                <a:off x="10445015" y="-1221186"/>
                <a:ext cx="2382680" cy="2397860"/>
              </a:xfrm>
              <a:custGeom>
                <a:avLst/>
                <a:gdLst/>
                <a:ahLst/>
                <a:cxnLst/>
                <a:rect l="l" t="t" r="r" b="b"/>
                <a:pathLst>
                  <a:path w="9238" h="8666" extrusionOk="0">
                    <a:moveTo>
                      <a:pt x="7104" y="1172"/>
                    </a:moveTo>
                    <a:lnTo>
                      <a:pt x="7104" y="1172"/>
                    </a:lnTo>
                    <a:cubicBezTo>
                      <a:pt x="7104" y="1172"/>
                      <a:pt x="7104" y="1172"/>
                      <a:pt x="7104" y="1173"/>
                    </a:cubicBezTo>
                    <a:cubicBezTo>
                      <a:pt x="7104" y="1173"/>
                      <a:pt x="7104" y="1172"/>
                      <a:pt x="7104" y="1172"/>
                    </a:cubicBezTo>
                    <a:close/>
                    <a:moveTo>
                      <a:pt x="2087" y="0"/>
                    </a:moveTo>
                    <a:cubicBezTo>
                      <a:pt x="2025" y="0"/>
                      <a:pt x="1963" y="9"/>
                      <a:pt x="1903" y="29"/>
                    </a:cubicBezTo>
                    <a:cubicBezTo>
                      <a:pt x="1232" y="238"/>
                      <a:pt x="1804" y="2251"/>
                      <a:pt x="1804" y="2251"/>
                    </a:cubicBezTo>
                    <a:cubicBezTo>
                      <a:pt x="1804" y="2251"/>
                      <a:pt x="1044" y="1890"/>
                      <a:pt x="761" y="1890"/>
                    </a:cubicBezTo>
                    <a:cubicBezTo>
                      <a:pt x="708" y="1890"/>
                      <a:pt x="672" y="1903"/>
                      <a:pt x="660" y="1932"/>
                    </a:cubicBezTo>
                    <a:cubicBezTo>
                      <a:pt x="572" y="2108"/>
                      <a:pt x="1507" y="2537"/>
                      <a:pt x="1507" y="2537"/>
                    </a:cubicBezTo>
                    <a:cubicBezTo>
                      <a:pt x="1507" y="2537"/>
                      <a:pt x="0" y="2899"/>
                      <a:pt x="0" y="4439"/>
                    </a:cubicBezTo>
                    <a:cubicBezTo>
                      <a:pt x="0" y="5990"/>
                      <a:pt x="2354" y="6342"/>
                      <a:pt x="2354" y="6342"/>
                    </a:cubicBezTo>
                    <a:cubicBezTo>
                      <a:pt x="2354" y="6342"/>
                      <a:pt x="1364" y="6452"/>
                      <a:pt x="1628" y="6737"/>
                    </a:cubicBezTo>
                    <a:cubicBezTo>
                      <a:pt x="1693" y="6805"/>
                      <a:pt x="1792" y="6831"/>
                      <a:pt x="1906" y="6831"/>
                    </a:cubicBezTo>
                    <a:cubicBezTo>
                      <a:pt x="2274" y="6831"/>
                      <a:pt x="2793" y="6562"/>
                      <a:pt x="2794" y="6561"/>
                    </a:cubicBezTo>
                    <a:lnTo>
                      <a:pt x="2794" y="6561"/>
                    </a:lnTo>
                    <a:cubicBezTo>
                      <a:pt x="2793" y="6562"/>
                      <a:pt x="1782" y="7771"/>
                      <a:pt x="2992" y="8508"/>
                    </a:cubicBezTo>
                    <a:cubicBezTo>
                      <a:pt x="3176" y="8618"/>
                      <a:pt x="3358" y="8665"/>
                      <a:pt x="3534" y="8665"/>
                    </a:cubicBezTo>
                    <a:cubicBezTo>
                      <a:pt x="4520" y="8665"/>
                      <a:pt x="5334" y="7210"/>
                      <a:pt x="5334" y="7210"/>
                    </a:cubicBezTo>
                    <a:cubicBezTo>
                      <a:pt x="5334" y="7210"/>
                      <a:pt x="6190" y="8217"/>
                      <a:pt x="6726" y="8217"/>
                    </a:cubicBezTo>
                    <a:cubicBezTo>
                      <a:pt x="6750" y="8217"/>
                      <a:pt x="6774" y="8215"/>
                      <a:pt x="6797" y="8211"/>
                    </a:cubicBezTo>
                    <a:cubicBezTo>
                      <a:pt x="7313" y="8112"/>
                      <a:pt x="6236" y="7342"/>
                      <a:pt x="6236" y="7342"/>
                    </a:cubicBezTo>
                    <a:lnTo>
                      <a:pt x="6236" y="7342"/>
                    </a:lnTo>
                    <a:cubicBezTo>
                      <a:pt x="6236" y="7342"/>
                      <a:pt x="6662" y="7456"/>
                      <a:pt x="7194" y="7456"/>
                    </a:cubicBezTo>
                    <a:cubicBezTo>
                      <a:pt x="7924" y="7456"/>
                      <a:pt x="8851" y="7243"/>
                      <a:pt x="9150" y="6232"/>
                    </a:cubicBezTo>
                    <a:cubicBezTo>
                      <a:pt x="9227" y="5935"/>
                      <a:pt x="9238" y="5682"/>
                      <a:pt x="9205" y="5440"/>
                    </a:cubicBezTo>
                    <a:lnTo>
                      <a:pt x="9205" y="5440"/>
                    </a:lnTo>
                    <a:cubicBezTo>
                      <a:pt x="9139" y="6012"/>
                      <a:pt x="8930" y="6814"/>
                      <a:pt x="7522" y="6836"/>
                    </a:cubicBezTo>
                    <a:cubicBezTo>
                      <a:pt x="7500" y="6837"/>
                      <a:pt x="7477" y="6837"/>
                      <a:pt x="7454" y="6837"/>
                    </a:cubicBezTo>
                    <a:cubicBezTo>
                      <a:pt x="5872" y="6837"/>
                      <a:pt x="5444" y="5704"/>
                      <a:pt x="5444" y="5704"/>
                    </a:cubicBezTo>
                    <a:cubicBezTo>
                      <a:pt x="5444" y="5704"/>
                      <a:pt x="4686" y="7352"/>
                      <a:pt x="4050" y="7352"/>
                    </a:cubicBezTo>
                    <a:cubicBezTo>
                      <a:pt x="4000" y="7352"/>
                      <a:pt x="3952" y="7342"/>
                      <a:pt x="3904" y="7320"/>
                    </a:cubicBezTo>
                    <a:cubicBezTo>
                      <a:pt x="3233" y="7034"/>
                      <a:pt x="4498" y="5451"/>
                      <a:pt x="4498" y="5451"/>
                    </a:cubicBezTo>
                    <a:lnTo>
                      <a:pt x="4498" y="5451"/>
                    </a:lnTo>
                    <a:cubicBezTo>
                      <a:pt x="4498" y="5451"/>
                      <a:pt x="4073" y="5563"/>
                      <a:pt x="3776" y="5563"/>
                    </a:cubicBezTo>
                    <a:cubicBezTo>
                      <a:pt x="3628" y="5563"/>
                      <a:pt x="3512" y="5535"/>
                      <a:pt x="3497" y="5451"/>
                    </a:cubicBezTo>
                    <a:cubicBezTo>
                      <a:pt x="3453" y="5209"/>
                      <a:pt x="4322" y="5121"/>
                      <a:pt x="4322" y="5121"/>
                    </a:cubicBezTo>
                    <a:cubicBezTo>
                      <a:pt x="4322" y="5121"/>
                      <a:pt x="2849" y="4043"/>
                      <a:pt x="3442" y="3548"/>
                    </a:cubicBezTo>
                    <a:cubicBezTo>
                      <a:pt x="3540" y="3465"/>
                      <a:pt x="3640" y="3430"/>
                      <a:pt x="3739" y="3430"/>
                    </a:cubicBezTo>
                    <a:cubicBezTo>
                      <a:pt x="4242" y="3430"/>
                      <a:pt x="4718" y="4329"/>
                      <a:pt x="4718" y="4329"/>
                    </a:cubicBezTo>
                    <a:cubicBezTo>
                      <a:pt x="4718" y="4329"/>
                      <a:pt x="3662" y="1085"/>
                      <a:pt x="5092" y="601"/>
                    </a:cubicBezTo>
                    <a:cubicBezTo>
                      <a:pt x="5358" y="510"/>
                      <a:pt x="5596" y="473"/>
                      <a:pt x="5806" y="473"/>
                    </a:cubicBezTo>
                    <a:cubicBezTo>
                      <a:pt x="6695" y="473"/>
                      <a:pt x="7089" y="1138"/>
                      <a:pt x="7104" y="1172"/>
                    </a:cubicBezTo>
                    <a:lnTo>
                      <a:pt x="7104" y="1172"/>
                    </a:lnTo>
                    <a:cubicBezTo>
                      <a:pt x="6994" y="853"/>
                      <a:pt x="6796" y="568"/>
                      <a:pt x="6467" y="370"/>
                    </a:cubicBezTo>
                    <a:cubicBezTo>
                      <a:pt x="6233" y="230"/>
                      <a:pt x="5981" y="174"/>
                      <a:pt x="5728" y="174"/>
                    </a:cubicBezTo>
                    <a:cubicBezTo>
                      <a:pt x="4707" y="174"/>
                      <a:pt x="3662" y="1085"/>
                      <a:pt x="3662" y="1085"/>
                    </a:cubicBezTo>
                    <a:cubicBezTo>
                      <a:pt x="3662" y="1085"/>
                      <a:pt x="3981" y="249"/>
                      <a:pt x="3717" y="183"/>
                    </a:cubicBezTo>
                    <a:cubicBezTo>
                      <a:pt x="3708" y="181"/>
                      <a:pt x="3699" y="180"/>
                      <a:pt x="3690" y="180"/>
                    </a:cubicBezTo>
                    <a:cubicBezTo>
                      <a:pt x="3440" y="180"/>
                      <a:pt x="3398" y="920"/>
                      <a:pt x="3398" y="920"/>
                    </a:cubicBezTo>
                    <a:cubicBezTo>
                      <a:pt x="3398" y="920"/>
                      <a:pt x="2716" y="0"/>
                      <a:pt x="2087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770;p45">
                <a:extLst>
                  <a:ext uri="{FF2B5EF4-FFF2-40B4-BE49-F238E27FC236}">
                    <a16:creationId xmlns:a16="http://schemas.microsoft.com/office/drawing/2014/main" id="{CDAFBE81-734E-0D86-779A-FAD6CD8838FE}"/>
                  </a:ext>
                </a:extLst>
              </p:cNvPr>
              <p:cNvSpPr/>
              <p:nvPr/>
            </p:nvSpPr>
            <p:spPr>
              <a:xfrm>
                <a:off x="11664026" y="951350"/>
                <a:ext cx="915750" cy="690186"/>
              </a:xfrm>
              <a:custGeom>
                <a:avLst/>
                <a:gdLst/>
                <a:ahLst/>
                <a:cxnLst/>
                <a:rect l="l" t="t" r="r" b="b"/>
                <a:pathLst>
                  <a:path w="4312" h="3250" extrusionOk="0">
                    <a:moveTo>
                      <a:pt x="2510" y="0"/>
                    </a:moveTo>
                    <a:cubicBezTo>
                      <a:pt x="2495" y="0"/>
                      <a:pt x="2480" y="0"/>
                      <a:pt x="2464" y="1"/>
                    </a:cubicBezTo>
                    <a:cubicBezTo>
                      <a:pt x="1441" y="45"/>
                      <a:pt x="1167" y="1431"/>
                      <a:pt x="1167" y="1431"/>
                    </a:cubicBezTo>
                    <a:cubicBezTo>
                      <a:pt x="1167" y="1431"/>
                      <a:pt x="969" y="947"/>
                      <a:pt x="760" y="947"/>
                    </a:cubicBezTo>
                    <a:cubicBezTo>
                      <a:pt x="551" y="958"/>
                      <a:pt x="1090" y="1761"/>
                      <a:pt x="1090" y="1761"/>
                    </a:cubicBezTo>
                    <a:cubicBezTo>
                      <a:pt x="1090" y="1761"/>
                      <a:pt x="1" y="1904"/>
                      <a:pt x="232" y="2619"/>
                    </a:cubicBezTo>
                    <a:lnTo>
                      <a:pt x="232" y="2608"/>
                    </a:lnTo>
                    <a:cubicBezTo>
                      <a:pt x="349" y="2971"/>
                      <a:pt x="735" y="3130"/>
                      <a:pt x="1151" y="3130"/>
                    </a:cubicBezTo>
                    <a:cubicBezTo>
                      <a:pt x="1553" y="3130"/>
                      <a:pt x="1985" y="2982"/>
                      <a:pt x="2233" y="2728"/>
                    </a:cubicBezTo>
                    <a:lnTo>
                      <a:pt x="2233" y="2728"/>
                    </a:lnTo>
                    <a:cubicBezTo>
                      <a:pt x="2233" y="2729"/>
                      <a:pt x="2134" y="3190"/>
                      <a:pt x="2321" y="3245"/>
                    </a:cubicBezTo>
                    <a:cubicBezTo>
                      <a:pt x="2330" y="3248"/>
                      <a:pt x="2339" y="3249"/>
                      <a:pt x="2347" y="3249"/>
                    </a:cubicBezTo>
                    <a:cubicBezTo>
                      <a:pt x="2517" y="3249"/>
                      <a:pt x="2497" y="2718"/>
                      <a:pt x="2497" y="2717"/>
                    </a:cubicBezTo>
                    <a:lnTo>
                      <a:pt x="2497" y="2717"/>
                    </a:lnTo>
                    <a:cubicBezTo>
                      <a:pt x="2497" y="2718"/>
                      <a:pt x="2715" y="3105"/>
                      <a:pt x="3225" y="3105"/>
                    </a:cubicBezTo>
                    <a:cubicBezTo>
                      <a:pt x="3363" y="3105"/>
                      <a:pt x="3523" y="3076"/>
                      <a:pt x="3707" y="3003"/>
                    </a:cubicBezTo>
                    <a:cubicBezTo>
                      <a:pt x="4048" y="2871"/>
                      <a:pt x="4257" y="2597"/>
                      <a:pt x="4312" y="2322"/>
                    </a:cubicBezTo>
                    <a:lnTo>
                      <a:pt x="4312" y="2322"/>
                    </a:lnTo>
                    <a:cubicBezTo>
                      <a:pt x="4246" y="2520"/>
                      <a:pt x="4004" y="2827"/>
                      <a:pt x="3476" y="2827"/>
                    </a:cubicBezTo>
                    <a:cubicBezTo>
                      <a:pt x="3471" y="2828"/>
                      <a:pt x="3467" y="2828"/>
                      <a:pt x="3462" y="2828"/>
                    </a:cubicBezTo>
                    <a:cubicBezTo>
                      <a:pt x="2956" y="2828"/>
                      <a:pt x="2794" y="2223"/>
                      <a:pt x="2794" y="2223"/>
                    </a:cubicBezTo>
                    <a:cubicBezTo>
                      <a:pt x="2794" y="2223"/>
                      <a:pt x="2042" y="2624"/>
                      <a:pt x="1603" y="2624"/>
                    </a:cubicBezTo>
                    <a:cubicBezTo>
                      <a:pt x="1503" y="2624"/>
                      <a:pt x="1419" y="2603"/>
                      <a:pt x="1364" y="2553"/>
                    </a:cubicBezTo>
                    <a:cubicBezTo>
                      <a:pt x="1079" y="2278"/>
                      <a:pt x="2266" y="1981"/>
                      <a:pt x="2266" y="1981"/>
                    </a:cubicBezTo>
                    <a:cubicBezTo>
                      <a:pt x="2266" y="1981"/>
                      <a:pt x="1650" y="419"/>
                      <a:pt x="2398" y="243"/>
                    </a:cubicBezTo>
                    <a:cubicBezTo>
                      <a:pt x="2490" y="222"/>
                      <a:pt x="2573" y="213"/>
                      <a:pt x="2647" y="213"/>
                    </a:cubicBezTo>
                    <a:cubicBezTo>
                      <a:pt x="3073" y="213"/>
                      <a:pt x="3231" y="517"/>
                      <a:pt x="3278" y="639"/>
                    </a:cubicBezTo>
                    <a:cubicBezTo>
                      <a:pt x="3161" y="299"/>
                      <a:pt x="2942" y="0"/>
                      <a:pt x="2510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" name="Google Shape;1771;p45">
              <a:extLst>
                <a:ext uri="{FF2B5EF4-FFF2-40B4-BE49-F238E27FC236}">
                  <a16:creationId xmlns:a16="http://schemas.microsoft.com/office/drawing/2014/main" id="{5211B280-608F-0C59-1AF4-95D4FE84514E}"/>
                </a:ext>
              </a:extLst>
            </p:cNvPr>
            <p:cNvSpPr/>
            <p:nvPr/>
          </p:nvSpPr>
          <p:spPr>
            <a:xfrm>
              <a:off x="8120595" y="4942196"/>
              <a:ext cx="2445959" cy="53368"/>
            </a:xfrm>
            <a:custGeom>
              <a:avLst/>
              <a:gdLst/>
              <a:ahLst/>
              <a:cxnLst/>
              <a:rect l="l" t="t" r="r" b="b"/>
              <a:pathLst>
                <a:path w="34961" h="763" extrusionOk="0">
                  <a:moveTo>
                    <a:pt x="17241" y="0"/>
                  </a:moveTo>
                  <a:cubicBezTo>
                    <a:pt x="12062" y="0"/>
                    <a:pt x="6133" y="191"/>
                    <a:pt x="0" y="763"/>
                  </a:cubicBezTo>
                  <a:lnTo>
                    <a:pt x="34960" y="763"/>
                  </a:lnTo>
                  <a:cubicBezTo>
                    <a:pt x="34960" y="763"/>
                    <a:pt x="27600" y="0"/>
                    <a:pt x="17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772;p45">
              <a:extLst>
                <a:ext uri="{FF2B5EF4-FFF2-40B4-BE49-F238E27FC236}">
                  <a16:creationId xmlns:a16="http://schemas.microsoft.com/office/drawing/2014/main" id="{C1BFEB90-057D-CCEA-1B95-050F893BC1D2}"/>
                </a:ext>
              </a:extLst>
            </p:cNvPr>
            <p:cNvSpPr/>
            <p:nvPr/>
          </p:nvSpPr>
          <p:spPr>
            <a:xfrm flipH="1">
              <a:off x="8918470" y="4990650"/>
              <a:ext cx="469500" cy="26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" name="Google Shape;1773;p45">
              <a:extLst>
                <a:ext uri="{FF2B5EF4-FFF2-40B4-BE49-F238E27FC236}">
                  <a16:creationId xmlns:a16="http://schemas.microsoft.com/office/drawing/2014/main" id="{69AB768B-86F3-958F-B0E6-7A6F39549433}"/>
                </a:ext>
              </a:extLst>
            </p:cNvPr>
            <p:cNvGrpSpPr/>
            <p:nvPr/>
          </p:nvGrpSpPr>
          <p:grpSpPr>
            <a:xfrm>
              <a:off x="7610186" y="4659586"/>
              <a:ext cx="2634289" cy="310433"/>
              <a:chOff x="4052704" y="4374843"/>
              <a:chExt cx="1944699" cy="229153"/>
            </a:xfrm>
          </p:grpSpPr>
          <p:sp>
            <p:nvSpPr>
              <p:cNvPr id="18" name="Google Shape;1774;p45">
                <a:extLst>
                  <a:ext uri="{FF2B5EF4-FFF2-40B4-BE49-F238E27FC236}">
                    <a16:creationId xmlns:a16="http://schemas.microsoft.com/office/drawing/2014/main" id="{91FE7CFE-B410-6AE3-9C64-EABE8E3E01B5}"/>
                  </a:ext>
                </a:extLst>
              </p:cNvPr>
              <p:cNvSpPr/>
              <p:nvPr/>
            </p:nvSpPr>
            <p:spPr>
              <a:xfrm>
                <a:off x="4052704" y="4374843"/>
                <a:ext cx="1944699" cy="229153"/>
              </a:xfrm>
              <a:custGeom>
                <a:avLst/>
                <a:gdLst/>
                <a:ahLst/>
                <a:cxnLst/>
                <a:rect l="l" t="t" r="r" b="b"/>
                <a:pathLst>
                  <a:path w="27912" h="3289" extrusionOk="0">
                    <a:moveTo>
                      <a:pt x="5048" y="0"/>
                    </a:moveTo>
                    <a:cubicBezTo>
                      <a:pt x="4905" y="0"/>
                      <a:pt x="4784" y="33"/>
                      <a:pt x="4685" y="99"/>
                    </a:cubicBezTo>
                    <a:cubicBezTo>
                      <a:pt x="4597" y="143"/>
                      <a:pt x="4520" y="220"/>
                      <a:pt x="4476" y="319"/>
                    </a:cubicBezTo>
                    <a:cubicBezTo>
                      <a:pt x="4421" y="407"/>
                      <a:pt x="4399" y="517"/>
                      <a:pt x="4377" y="638"/>
                    </a:cubicBezTo>
                    <a:cubicBezTo>
                      <a:pt x="4377" y="737"/>
                      <a:pt x="4377" y="836"/>
                      <a:pt x="4388" y="957"/>
                    </a:cubicBezTo>
                    <a:cubicBezTo>
                      <a:pt x="4410" y="1067"/>
                      <a:pt x="4432" y="1177"/>
                      <a:pt x="4476" y="1287"/>
                    </a:cubicBezTo>
                    <a:cubicBezTo>
                      <a:pt x="4509" y="1397"/>
                      <a:pt x="4553" y="1496"/>
                      <a:pt x="4608" y="1584"/>
                    </a:cubicBezTo>
                    <a:lnTo>
                      <a:pt x="4575" y="1562"/>
                    </a:lnTo>
                    <a:lnTo>
                      <a:pt x="4564" y="1551"/>
                    </a:lnTo>
                    <a:cubicBezTo>
                      <a:pt x="4432" y="1452"/>
                      <a:pt x="4301" y="1375"/>
                      <a:pt x="4169" y="1298"/>
                    </a:cubicBezTo>
                    <a:cubicBezTo>
                      <a:pt x="4015" y="1210"/>
                      <a:pt x="3872" y="1144"/>
                      <a:pt x="3729" y="1100"/>
                    </a:cubicBezTo>
                    <a:cubicBezTo>
                      <a:pt x="3663" y="1078"/>
                      <a:pt x="3586" y="1056"/>
                      <a:pt x="3520" y="1056"/>
                    </a:cubicBezTo>
                    <a:cubicBezTo>
                      <a:pt x="3465" y="1045"/>
                      <a:pt x="3421" y="1045"/>
                      <a:pt x="3388" y="1045"/>
                    </a:cubicBezTo>
                    <a:lnTo>
                      <a:pt x="3311" y="1045"/>
                    </a:lnTo>
                    <a:cubicBezTo>
                      <a:pt x="3267" y="1056"/>
                      <a:pt x="3234" y="1056"/>
                      <a:pt x="3212" y="1067"/>
                    </a:cubicBezTo>
                    <a:cubicBezTo>
                      <a:pt x="3179" y="1067"/>
                      <a:pt x="3146" y="1078"/>
                      <a:pt x="3113" y="1100"/>
                    </a:cubicBezTo>
                    <a:cubicBezTo>
                      <a:pt x="3047" y="1133"/>
                      <a:pt x="2992" y="1166"/>
                      <a:pt x="2937" y="1232"/>
                    </a:cubicBezTo>
                    <a:cubicBezTo>
                      <a:pt x="2882" y="1287"/>
                      <a:pt x="2849" y="1353"/>
                      <a:pt x="2827" y="1419"/>
                    </a:cubicBezTo>
                    <a:cubicBezTo>
                      <a:pt x="2805" y="1474"/>
                      <a:pt x="2794" y="1551"/>
                      <a:pt x="2805" y="1617"/>
                    </a:cubicBezTo>
                    <a:cubicBezTo>
                      <a:pt x="2827" y="1738"/>
                      <a:pt x="2882" y="1859"/>
                      <a:pt x="2992" y="1980"/>
                    </a:cubicBezTo>
                    <a:cubicBezTo>
                      <a:pt x="3003" y="2002"/>
                      <a:pt x="3014" y="2013"/>
                      <a:pt x="3036" y="2024"/>
                    </a:cubicBezTo>
                    <a:cubicBezTo>
                      <a:pt x="1056" y="2167"/>
                      <a:pt x="1" y="2332"/>
                      <a:pt x="1" y="2508"/>
                    </a:cubicBezTo>
                    <a:cubicBezTo>
                      <a:pt x="1" y="2936"/>
                      <a:pt x="6258" y="3288"/>
                      <a:pt x="13956" y="3288"/>
                    </a:cubicBezTo>
                    <a:cubicBezTo>
                      <a:pt x="21654" y="3288"/>
                      <a:pt x="27911" y="2936"/>
                      <a:pt x="27911" y="2508"/>
                    </a:cubicBezTo>
                    <a:cubicBezTo>
                      <a:pt x="27911" y="2310"/>
                      <a:pt x="26636" y="2123"/>
                      <a:pt x="24304" y="1980"/>
                    </a:cubicBezTo>
                    <a:cubicBezTo>
                      <a:pt x="24304" y="1859"/>
                      <a:pt x="24260" y="1749"/>
                      <a:pt x="24194" y="1650"/>
                    </a:cubicBezTo>
                    <a:cubicBezTo>
                      <a:pt x="24117" y="1540"/>
                      <a:pt x="24018" y="1463"/>
                      <a:pt x="23886" y="1397"/>
                    </a:cubicBezTo>
                    <a:cubicBezTo>
                      <a:pt x="23765" y="1331"/>
                      <a:pt x="23623" y="1287"/>
                      <a:pt x="23469" y="1265"/>
                    </a:cubicBezTo>
                    <a:cubicBezTo>
                      <a:pt x="23370" y="1254"/>
                      <a:pt x="23271" y="1243"/>
                      <a:pt x="23172" y="1243"/>
                    </a:cubicBezTo>
                    <a:cubicBezTo>
                      <a:pt x="23040" y="1243"/>
                      <a:pt x="22908" y="1254"/>
                      <a:pt x="22787" y="1276"/>
                    </a:cubicBezTo>
                    <a:cubicBezTo>
                      <a:pt x="22677" y="1298"/>
                      <a:pt x="22567" y="1331"/>
                      <a:pt x="22468" y="1364"/>
                    </a:cubicBezTo>
                    <a:lnTo>
                      <a:pt x="22457" y="1375"/>
                    </a:lnTo>
                    <a:lnTo>
                      <a:pt x="22446" y="1375"/>
                    </a:lnTo>
                    <a:cubicBezTo>
                      <a:pt x="22512" y="1287"/>
                      <a:pt x="22556" y="1177"/>
                      <a:pt x="22567" y="1078"/>
                    </a:cubicBezTo>
                    <a:cubicBezTo>
                      <a:pt x="22578" y="990"/>
                      <a:pt x="22578" y="902"/>
                      <a:pt x="22556" y="814"/>
                    </a:cubicBezTo>
                    <a:cubicBezTo>
                      <a:pt x="22545" y="737"/>
                      <a:pt x="22512" y="660"/>
                      <a:pt x="22457" y="594"/>
                    </a:cubicBezTo>
                    <a:cubicBezTo>
                      <a:pt x="22325" y="418"/>
                      <a:pt x="22138" y="341"/>
                      <a:pt x="21995" y="297"/>
                    </a:cubicBezTo>
                    <a:cubicBezTo>
                      <a:pt x="21918" y="286"/>
                      <a:pt x="21830" y="275"/>
                      <a:pt x="21731" y="275"/>
                    </a:cubicBezTo>
                    <a:lnTo>
                      <a:pt x="21665" y="275"/>
                    </a:lnTo>
                    <a:cubicBezTo>
                      <a:pt x="21555" y="275"/>
                      <a:pt x="21434" y="297"/>
                      <a:pt x="21324" y="319"/>
                    </a:cubicBezTo>
                    <a:cubicBezTo>
                      <a:pt x="21181" y="363"/>
                      <a:pt x="21038" y="418"/>
                      <a:pt x="20906" y="506"/>
                    </a:cubicBezTo>
                    <a:cubicBezTo>
                      <a:pt x="20785" y="572"/>
                      <a:pt x="20664" y="671"/>
                      <a:pt x="20554" y="781"/>
                    </a:cubicBezTo>
                    <a:cubicBezTo>
                      <a:pt x="20455" y="880"/>
                      <a:pt x="20367" y="1012"/>
                      <a:pt x="20279" y="1144"/>
                    </a:cubicBezTo>
                    <a:cubicBezTo>
                      <a:pt x="20224" y="1232"/>
                      <a:pt x="20169" y="1331"/>
                      <a:pt x="20114" y="1430"/>
                    </a:cubicBezTo>
                    <a:cubicBezTo>
                      <a:pt x="20070" y="1320"/>
                      <a:pt x="20015" y="1221"/>
                      <a:pt x="19927" y="1144"/>
                    </a:cubicBezTo>
                    <a:cubicBezTo>
                      <a:pt x="19872" y="1100"/>
                      <a:pt x="19817" y="1067"/>
                      <a:pt x="19741" y="1045"/>
                    </a:cubicBezTo>
                    <a:cubicBezTo>
                      <a:pt x="19686" y="1012"/>
                      <a:pt x="19620" y="1001"/>
                      <a:pt x="19543" y="1001"/>
                    </a:cubicBezTo>
                    <a:lnTo>
                      <a:pt x="19532" y="1001"/>
                    </a:lnTo>
                    <a:cubicBezTo>
                      <a:pt x="19466" y="1001"/>
                      <a:pt x="19400" y="1012"/>
                      <a:pt x="19334" y="1034"/>
                    </a:cubicBezTo>
                    <a:cubicBezTo>
                      <a:pt x="19268" y="1056"/>
                      <a:pt x="19202" y="1089"/>
                      <a:pt x="19136" y="1133"/>
                    </a:cubicBezTo>
                    <a:cubicBezTo>
                      <a:pt x="19037" y="1199"/>
                      <a:pt x="18938" y="1298"/>
                      <a:pt x="18872" y="1419"/>
                    </a:cubicBezTo>
                    <a:cubicBezTo>
                      <a:pt x="18839" y="1364"/>
                      <a:pt x="18795" y="1309"/>
                      <a:pt x="18751" y="1265"/>
                    </a:cubicBezTo>
                    <a:cubicBezTo>
                      <a:pt x="18696" y="1199"/>
                      <a:pt x="18619" y="1144"/>
                      <a:pt x="18542" y="1089"/>
                    </a:cubicBezTo>
                    <a:cubicBezTo>
                      <a:pt x="18421" y="1012"/>
                      <a:pt x="18267" y="979"/>
                      <a:pt x="18124" y="979"/>
                    </a:cubicBezTo>
                    <a:lnTo>
                      <a:pt x="18069" y="979"/>
                    </a:lnTo>
                    <a:cubicBezTo>
                      <a:pt x="17904" y="990"/>
                      <a:pt x="17750" y="1045"/>
                      <a:pt x="17607" y="1144"/>
                    </a:cubicBezTo>
                    <a:cubicBezTo>
                      <a:pt x="17464" y="1243"/>
                      <a:pt x="17343" y="1386"/>
                      <a:pt x="17266" y="1551"/>
                    </a:cubicBezTo>
                    <a:cubicBezTo>
                      <a:pt x="17244" y="1584"/>
                      <a:pt x="17244" y="1606"/>
                      <a:pt x="17222" y="1628"/>
                    </a:cubicBezTo>
                    <a:cubicBezTo>
                      <a:pt x="17211" y="1540"/>
                      <a:pt x="17189" y="1452"/>
                      <a:pt x="17156" y="1364"/>
                    </a:cubicBezTo>
                    <a:cubicBezTo>
                      <a:pt x="17123" y="1265"/>
                      <a:pt x="17068" y="1177"/>
                      <a:pt x="17024" y="1100"/>
                    </a:cubicBezTo>
                    <a:cubicBezTo>
                      <a:pt x="16969" y="1012"/>
                      <a:pt x="16903" y="946"/>
                      <a:pt x="16826" y="902"/>
                    </a:cubicBezTo>
                    <a:cubicBezTo>
                      <a:pt x="16749" y="847"/>
                      <a:pt x="16650" y="825"/>
                      <a:pt x="16551" y="814"/>
                    </a:cubicBezTo>
                    <a:cubicBezTo>
                      <a:pt x="16496" y="814"/>
                      <a:pt x="16452" y="825"/>
                      <a:pt x="16397" y="836"/>
                    </a:cubicBezTo>
                    <a:cubicBezTo>
                      <a:pt x="16353" y="858"/>
                      <a:pt x="16298" y="880"/>
                      <a:pt x="16254" y="913"/>
                    </a:cubicBezTo>
                    <a:cubicBezTo>
                      <a:pt x="16089" y="1023"/>
                      <a:pt x="15979" y="1221"/>
                      <a:pt x="15979" y="1419"/>
                    </a:cubicBezTo>
                    <a:cubicBezTo>
                      <a:pt x="15859" y="1331"/>
                      <a:pt x="15749" y="1298"/>
                      <a:pt x="15628" y="1298"/>
                    </a:cubicBezTo>
                    <a:cubicBezTo>
                      <a:pt x="15573" y="1298"/>
                      <a:pt x="15507" y="1309"/>
                      <a:pt x="15452" y="1342"/>
                    </a:cubicBezTo>
                    <a:cubicBezTo>
                      <a:pt x="15408" y="1375"/>
                      <a:pt x="15364" y="1408"/>
                      <a:pt x="15331" y="1463"/>
                    </a:cubicBezTo>
                    <a:cubicBezTo>
                      <a:pt x="15298" y="1507"/>
                      <a:pt x="15276" y="1562"/>
                      <a:pt x="15265" y="1617"/>
                    </a:cubicBezTo>
                    <a:cubicBezTo>
                      <a:pt x="15265" y="1661"/>
                      <a:pt x="15254" y="1694"/>
                      <a:pt x="15254" y="1727"/>
                    </a:cubicBezTo>
                    <a:lnTo>
                      <a:pt x="14407" y="1727"/>
                    </a:lnTo>
                    <a:cubicBezTo>
                      <a:pt x="14396" y="1628"/>
                      <a:pt x="14385" y="1529"/>
                      <a:pt x="14363" y="1419"/>
                    </a:cubicBezTo>
                    <a:cubicBezTo>
                      <a:pt x="14297" y="1089"/>
                      <a:pt x="14154" y="803"/>
                      <a:pt x="13945" y="594"/>
                    </a:cubicBezTo>
                    <a:cubicBezTo>
                      <a:pt x="13835" y="484"/>
                      <a:pt x="13703" y="396"/>
                      <a:pt x="13560" y="330"/>
                    </a:cubicBezTo>
                    <a:cubicBezTo>
                      <a:pt x="13406" y="264"/>
                      <a:pt x="13230" y="231"/>
                      <a:pt x="13054" y="231"/>
                    </a:cubicBezTo>
                    <a:lnTo>
                      <a:pt x="13021" y="231"/>
                    </a:lnTo>
                    <a:cubicBezTo>
                      <a:pt x="12933" y="231"/>
                      <a:pt x="12834" y="242"/>
                      <a:pt x="12746" y="264"/>
                    </a:cubicBezTo>
                    <a:cubicBezTo>
                      <a:pt x="12658" y="286"/>
                      <a:pt x="12581" y="319"/>
                      <a:pt x="12493" y="363"/>
                    </a:cubicBezTo>
                    <a:cubicBezTo>
                      <a:pt x="12339" y="429"/>
                      <a:pt x="12185" y="528"/>
                      <a:pt x="12042" y="671"/>
                    </a:cubicBezTo>
                    <a:cubicBezTo>
                      <a:pt x="11944" y="759"/>
                      <a:pt x="11856" y="869"/>
                      <a:pt x="11757" y="990"/>
                    </a:cubicBezTo>
                    <a:cubicBezTo>
                      <a:pt x="11691" y="1067"/>
                      <a:pt x="11636" y="1155"/>
                      <a:pt x="11570" y="1254"/>
                    </a:cubicBezTo>
                    <a:cubicBezTo>
                      <a:pt x="11537" y="1199"/>
                      <a:pt x="11493" y="1144"/>
                      <a:pt x="11438" y="1111"/>
                    </a:cubicBezTo>
                    <a:cubicBezTo>
                      <a:pt x="11372" y="1067"/>
                      <a:pt x="11295" y="1045"/>
                      <a:pt x="11218" y="1045"/>
                    </a:cubicBezTo>
                    <a:cubicBezTo>
                      <a:pt x="11196" y="1045"/>
                      <a:pt x="11185" y="1045"/>
                      <a:pt x="11174" y="1056"/>
                    </a:cubicBezTo>
                    <a:cubicBezTo>
                      <a:pt x="11119" y="1056"/>
                      <a:pt x="11086" y="1067"/>
                      <a:pt x="11042" y="1089"/>
                    </a:cubicBezTo>
                    <a:cubicBezTo>
                      <a:pt x="10998" y="1100"/>
                      <a:pt x="10965" y="1133"/>
                      <a:pt x="10921" y="1166"/>
                    </a:cubicBezTo>
                    <a:cubicBezTo>
                      <a:pt x="10888" y="1188"/>
                      <a:pt x="10866" y="1232"/>
                      <a:pt x="10833" y="1276"/>
                    </a:cubicBezTo>
                    <a:cubicBezTo>
                      <a:pt x="10811" y="1188"/>
                      <a:pt x="10778" y="1122"/>
                      <a:pt x="10734" y="1056"/>
                    </a:cubicBezTo>
                    <a:cubicBezTo>
                      <a:pt x="10701" y="1012"/>
                      <a:pt x="10657" y="968"/>
                      <a:pt x="10613" y="935"/>
                    </a:cubicBezTo>
                    <a:cubicBezTo>
                      <a:pt x="10591" y="924"/>
                      <a:pt x="10569" y="902"/>
                      <a:pt x="10547" y="891"/>
                    </a:cubicBezTo>
                    <a:cubicBezTo>
                      <a:pt x="10514" y="880"/>
                      <a:pt x="10492" y="858"/>
                      <a:pt x="10470" y="858"/>
                    </a:cubicBezTo>
                    <a:cubicBezTo>
                      <a:pt x="10393" y="825"/>
                      <a:pt x="10316" y="814"/>
                      <a:pt x="10228" y="814"/>
                    </a:cubicBezTo>
                    <a:lnTo>
                      <a:pt x="10162" y="814"/>
                    </a:lnTo>
                    <a:cubicBezTo>
                      <a:pt x="10052" y="825"/>
                      <a:pt x="9931" y="858"/>
                      <a:pt x="9810" y="902"/>
                    </a:cubicBezTo>
                    <a:cubicBezTo>
                      <a:pt x="9711" y="957"/>
                      <a:pt x="9601" y="1012"/>
                      <a:pt x="9491" y="1100"/>
                    </a:cubicBezTo>
                    <a:cubicBezTo>
                      <a:pt x="9392" y="1177"/>
                      <a:pt x="9293" y="1265"/>
                      <a:pt x="9205" y="1364"/>
                    </a:cubicBezTo>
                    <a:cubicBezTo>
                      <a:pt x="9117" y="1474"/>
                      <a:pt x="9051" y="1584"/>
                      <a:pt x="8996" y="1694"/>
                    </a:cubicBezTo>
                    <a:cubicBezTo>
                      <a:pt x="8985" y="1716"/>
                      <a:pt x="8974" y="1749"/>
                      <a:pt x="8952" y="1782"/>
                    </a:cubicBezTo>
                    <a:lnTo>
                      <a:pt x="8677" y="1782"/>
                    </a:lnTo>
                    <a:cubicBezTo>
                      <a:pt x="8644" y="1694"/>
                      <a:pt x="8589" y="1606"/>
                      <a:pt x="8534" y="1518"/>
                    </a:cubicBezTo>
                    <a:cubicBezTo>
                      <a:pt x="8369" y="1287"/>
                      <a:pt x="8161" y="1111"/>
                      <a:pt x="7919" y="1012"/>
                    </a:cubicBezTo>
                    <a:cubicBezTo>
                      <a:pt x="7853" y="979"/>
                      <a:pt x="7787" y="957"/>
                      <a:pt x="7732" y="946"/>
                    </a:cubicBezTo>
                    <a:cubicBezTo>
                      <a:pt x="7666" y="924"/>
                      <a:pt x="7600" y="913"/>
                      <a:pt x="7534" y="902"/>
                    </a:cubicBezTo>
                    <a:lnTo>
                      <a:pt x="7402" y="902"/>
                    </a:lnTo>
                    <a:cubicBezTo>
                      <a:pt x="7314" y="902"/>
                      <a:pt x="7237" y="913"/>
                      <a:pt x="7149" y="924"/>
                    </a:cubicBezTo>
                    <a:cubicBezTo>
                      <a:pt x="7028" y="957"/>
                      <a:pt x="6907" y="1012"/>
                      <a:pt x="6797" y="1078"/>
                    </a:cubicBezTo>
                    <a:cubicBezTo>
                      <a:pt x="6676" y="1155"/>
                      <a:pt x="6577" y="1254"/>
                      <a:pt x="6478" y="1375"/>
                    </a:cubicBezTo>
                    <a:cubicBezTo>
                      <a:pt x="6456" y="1408"/>
                      <a:pt x="6434" y="1441"/>
                      <a:pt x="6412" y="1474"/>
                    </a:cubicBezTo>
                    <a:cubicBezTo>
                      <a:pt x="6335" y="1177"/>
                      <a:pt x="6247" y="935"/>
                      <a:pt x="6148" y="737"/>
                    </a:cubicBezTo>
                    <a:cubicBezTo>
                      <a:pt x="6071" y="583"/>
                      <a:pt x="5983" y="451"/>
                      <a:pt x="5884" y="341"/>
                    </a:cubicBezTo>
                    <a:cubicBezTo>
                      <a:pt x="5774" y="231"/>
                      <a:pt x="5642" y="143"/>
                      <a:pt x="5510" y="77"/>
                    </a:cubicBezTo>
                    <a:cubicBezTo>
                      <a:pt x="5433" y="44"/>
                      <a:pt x="5356" y="22"/>
                      <a:pt x="5279" y="11"/>
                    </a:cubicBezTo>
                    <a:cubicBezTo>
                      <a:pt x="5202" y="0"/>
                      <a:pt x="5136" y="0"/>
                      <a:pt x="50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775;p45">
                <a:extLst>
                  <a:ext uri="{FF2B5EF4-FFF2-40B4-BE49-F238E27FC236}">
                    <a16:creationId xmlns:a16="http://schemas.microsoft.com/office/drawing/2014/main" id="{07FFB577-9B5A-1DCF-F81E-C8366C90898D}"/>
                  </a:ext>
                </a:extLst>
              </p:cNvPr>
              <p:cNvSpPr/>
              <p:nvPr/>
            </p:nvSpPr>
            <p:spPr>
              <a:xfrm>
                <a:off x="4345401" y="4462143"/>
                <a:ext cx="207694" cy="87439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1255" extrusionOk="0">
                    <a:moveTo>
                      <a:pt x="1265" y="1"/>
                    </a:moveTo>
                    <a:cubicBezTo>
                      <a:pt x="1221" y="1"/>
                      <a:pt x="1177" y="12"/>
                      <a:pt x="1133" y="23"/>
                    </a:cubicBezTo>
                    <a:lnTo>
                      <a:pt x="1133" y="12"/>
                    </a:lnTo>
                    <a:cubicBezTo>
                      <a:pt x="1045" y="45"/>
                      <a:pt x="957" y="111"/>
                      <a:pt x="913" y="199"/>
                    </a:cubicBezTo>
                    <a:cubicBezTo>
                      <a:pt x="869" y="287"/>
                      <a:pt x="858" y="386"/>
                      <a:pt x="869" y="496"/>
                    </a:cubicBezTo>
                    <a:cubicBezTo>
                      <a:pt x="869" y="595"/>
                      <a:pt x="891" y="705"/>
                      <a:pt x="902" y="804"/>
                    </a:cubicBezTo>
                    <a:cubicBezTo>
                      <a:pt x="913" y="859"/>
                      <a:pt x="924" y="903"/>
                      <a:pt x="935" y="947"/>
                    </a:cubicBezTo>
                    <a:cubicBezTo>
                      <a:pt x="946" y="958"/>
                      <a:pt x="946" y="969"/>
                      <a:pt x="946" y="980"/>
                    </a:cubicBezTo>
                    <a:cubicBezTo>
                      <a:pt x="847" y="925"/>
                      <a:pt x="759" y="859"/>
                      <a:pt x="649" y="815"/>
                    </a:cubicBezTo>
                    <a:cubicBezTo>
                      <a:pt x="583" y="793"/>
                      <a:pt x="528" y="771"/>
                      <a:pt x="451" y="760"/>
                    </a:cubicBezTo>
                    <a:cubicBezTo>
                      <a:pt x="424" y="754"/>
                      <a:pt x="394" y="751"/>
                      <a:pt x="363" y="751"/>
                    </a:cubicBezTo>
                    <a:cubicBezTo>
                      <a:pt x="333" y="751"/>
                      <a:pt x="303" y="754"/>
                      <a:pt x="275" y="760"/>
                    </a:cubicBezTo>
                    <a:cubicBezTo>
                      <a:pt x="220" y="771"/>
                      <a:pt x="176" y="793"/>
                      <a:pt x="121" y="815"/>
                    </a:cubicBezTo>
                    <a:cubicBezTo>
                      <a:pt x="89" y="837"/>
                      <a:pt x="45" y="870"/>
                      <a:pt x="23" y="903"/>
                    </a:cubicBezTo>
                    <a:cubicBezTo>
                      <a:pt x="1" y="936"/>
                      <a:pt x="1" y="980"/>
                      <a:pt x="1" y="1024"/>
                    </a:cubicBezTo>
                    <a:cubicBezTo>
                      <a:pt x="12" y="1046"/>
                      <a:pt x="23" y="1068"/>
                      <a:pt x="45" y="1090"/>
                    </a:cubicBezTo>
                    <a:cubicBezTo>
                      <a:pt x="67" y="1123"/>
                      <a:pt x="89" y="1145"/>
                      <a:pt x="121" y="1167"/>
                    </a:cubicBezTo>
                    <a:cubicBezTo>
                      <a:pt x="127" y="1172"/>
                      <a:pt x="132" y="1175"/>
                      <a:pt x="138" y="1175"/>
                    </a:cubicBezTo>
                    <a:cubicBezTo>
                      <a:pt x="143" y="1175"/>
                      <a:pt x="149" y="1172"/>
                      <a:pt x="154" y="1167"/>
                    </a:cubicBezTo>
                    <a:cubicBezTo>
                      <a:pt x="154" y="1156"/>
                      <a:pt x="165" y="1145"/>
                      <a:pt x="154" y="1134"/>
                    </a:cubicBezTo>
                    <a:cubicBezTo>
                      <a:pt x="121" y="1123"/>
                      <a:pt x="100" y="1101"/>
                      <a:pt x="89" y="1068"/>
                    </a:cubicBezTo>
                    <a:cubicBezTo>
                      <a:pt x="78" y="1057"/>
                      <a:pt x="67" y="1046"/>
                      <a:pt x="56" y="1024"/>
                    </a:cubicBezTo>
                    <a:cubicBezTo>
                      <a:pt x="56" y="1024"/>
                      <a:pt x="56" y="1035"/>
                      <a:pt x="56" y="1035"/>
                    </a:cubicBezTo>
                    <a:cubicBezTo>
                      <a:pt x="56" y="1024"/>
                      <a:pt x="56" y="1013"/>
                      <a:pt x="45" y="1002"/>
                    </a:cubicBezTo>
                    <a:lnTo>
                      <a:pt x="45" y="969"/>
                    </a:lnTo>
                    <a:cubicBezTo>
                      <a:pt x="45" y="969"/>
                      <a:pt x="56" y="958"/>
                      <a:pt x="56" y="947"/>
                    </a:cubicBezTo>
                    <a:cubicBezTo>
                      <a:pt x="56" y="936"/>
                      <a:pt x="67" y="925"/>
                      <a:pt x="67" y="925"/>
                    </a:cubicBezTo>
                    <a:cubicBezTo>
                      <a:pt x="78" y="903"/>
                      <a:pt x="89" y="903"/>
                      <a:pt x="100" y="892"/>
                    </a:cubicBezTo>
                    <a:cubicBezTo>
                      <a:pt x="121" y="870"/>
                      <a:pt x="154" y="859"/>
                      <a:pt x="176" y="848"/>
                    </a:cubicBezTo>
                    <a:cubicBezTo>
                      <a:pt x="220" y="826"/>
                      <a:pt x="264" y="815"/>
                      <a:pt x="308" y="804"/>
                    </a:cubicBezTo>
                    <a:lnTo>
                      <a:pt x="429" y="804"/>
                    </a:lnTo>
                    <a:cubicBezTo>
                      <a:pt x="495" y="815"/>
                      <a:pt x="550" y="837"/>
                      <a:pt x="594" y="859"/>
                    </a:cubicBezTo>
                    <a:cubicBezTo>
                      <a:pt x="737" y="914"/>
                      <a:pt x="858" y="1002"/>
                      <a:pt x="990" y="1101"/>
                    </a:cubicBezTo>
                    <a:cubicBezTo>
                      <a:pt x="994" y="1103"/>
                      <a:pt x="999" y="1104"/>
                      <a:pt x="1004" y="1104"/>
                    </a:cubicBezTo>
                    <a:cubicBezTo>
                      <a:pt x="1027" y="1104"/>
                      <a:pt x="1054" y="1086"/>
                      <a:pt x="1045" y="1068"/>
                    </a:cubicBezTo>
                    <a:cubicBezTo>
                      <a:pt x="1034" y="936"/>
                      <a:pt x="1001" y="815"/>
                      <a:pt x="990" y="694"/>
                    </a:cubicBezTo>
                    <a:cubicBezTo>
                      <a:pt x="979" y="595"/>
                      <a:pt x="968" y="496"/>
                      <a:pt x="979" y="397"/>
                    </a:cubicBezTo>
                    <a:cubicBezTo>
                      <a:pt x="979" y="353"/>
                      <a:pt x="990" y="320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01" y="287"/>
                    </a:cubicBezTo>
                    <a:cubicBezTo>
                      <a:pt x="1001" y="276"/>
                      <a:pt x="1012" y="276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12" y="276"/>
                    </a:cubicBezTo>
                    <a:cubicBezTo>
                      <a:pt x="1023" y="265"/>
                      <a:pt x="1034" y="243"/>
                      <a:pt x="1045" y="221"/>
                    </a:cubicBezTo>
                    <a:cubicBezTo>
                      <a:pt x="1056" y="210"/>
                      <a:pt x="1067" y="199"/>
                      <a:pt x="1078" y="188"/>
                    </a:cubicBezTo>
                    <a:cubicBezTo>
                      <a:pt x="1100" y="177"/>
                      <a:pt x="1111" y="166"/>
                      <a:pt x="1133" y="155"/>
                    </a:cubicBezTo>
                    <a:cubicBezTo>
                      <a:pt x="1155" y="144"/>
                      <a:pt x="1188" y="133"/>
                      <a:pt x="1210" y="133"/>
                    </a:cubicBezTo>
                    <a:lnTo>
                      <a:pt x="1287" y="133"/>
                    </a:lnTo>
                    <a:cubicBezTo>
                      <a:pt x="1309" y="133"/>
                      <a:pt x="1320" y="144"/>
                      <a:pt x="1342" y="144"/>
                    </a:cubicBezTo>
                    <a:cubicBezTo>
                      <a:pt x="1375" y="166"/>
                      <a:pt x="1397" y="177"/>
                      <a:pt x="1419" y="188"/>
                    </a:cubicBezTo>
                    <a:cubicBezTo>
                      <a:pt x="1452" y="221"/>
                      <a:pt x="1485" y="254"/>
                      <a:pt x="1507" y="287"/>
                    </a:cubicBezTo>
                    <a:cubicBezTo>
                      <a:pt x="1562" y="364"/>
                      <a:pt x="1606" y="452"/>
                      <a:pt x="1650" y="540"/>
                    </a:cubicBezTo>
                    <a:lnTo>
                      <a:pt x="1650" y="529"/>
                    </a:lnTo>
                    <a:cubicBezTo>
                      <a:pt x="1694" y="650"/>
                      <a:pt x="1727" y="760"/>
                      <a:pt x="1760" y="881"/>
                    </a:cubicBezTo>
                    <a:cubicBezTo>
                      <a:pt x="1782" y="991"/>
                      <a:pt x="1804" y="1090"/>
                      <a:pt x="1826" y="1189"/>
                    </a:cubicBezTo>
                    <a:cubicBezTo>
                      <a:pt x="1837" y="1222"/>
                      <a:pt x="1859" y="1244"/>
                      <a:pt x="1881" y="1255"/>
                    </a:cubicBezTo>
                    <a:lnTo>
                      <a:pt x="1925" y="1255"/>
                    </a:lnTo>
                    <a:cubicBezTo>
                      <a:pt x="1947" y="1244"/>
                      <a:pt x="1958" y="1233"/>
                      <a:pt x="1969" y="1211"/>
                    </a:cubicBezTo>
                    <a:cubicBezTo>
                      <a:pt x="1991" y="1189"/>
                      <a:pt x="2002" y="1167"/>
                      <a:pt x="2024" y="1145"/>
                    </a:cubicBezTo>
                    <a:cubicBezTo>
                      <a:pt x="2090" y="1068"/>
                      <a:pt x="2156" y="991"/>
                      <a:pt x="2233" y="936"/>
                    </a:cubicBezTo>
                    <a:cubicBezTo>
                      <a:pt x="2277" y="903"/>
                      <a:pt x="2321" y="870"/>
                      <a:pt x="2376" y="848"/>
                    </a:cubicBezTo>
                    <a:cubicBezTo>
                      <a:pt x="2409" y="837"/>
                      <a:pt x="2453" y="815"/>
                      <a:pt x="2497" y="815"/>
                    </a:cubicBezTo>
                    <a:cubicBezTo>
                      <a:pt x="2513" y="809"/>
                      <a:pt x="2530" y="806"/>
                      <a:pt x="2548" y="806"/>
                    </a:cubicBezTo>
                    <a:cubicBezTo>
                      <a:pt x="2566" y="806"/>
                      <a:pt x="2585" y="809"/>
                      <a:pt x="2607" y="815"/>
                    </a:cubicBezTo>
                    <a:cubicBezTo>
                      <a:pt x="2640" y="815"/>
                      <a:pt x="2684" y="837"/>
                      <a:pt x="2728" y="848"/>
                    </a:cubicBezTo>
                    <a:cubicBezTo>
                      <a:pt x="2772" y="870"/>
                      <a:pt x="2805" y="892"/>
                      <a:pt x="2849" y="914"/>
                    </a:cubicBezTo>
                    <a:cubicBezTo>
                      <a:pt x="2864" y="924"/>
                      <a:pt x="2881" y="929"/>
                      <a:pt x="2898" y="929"/>
                    </a:cubicBezTo>
                    <a:cubicBezTo>
                      <a:pt x="2919" y="929"/>
                      <a:pt x="2941" y="921"/>
                      <a:pt x="2959" y="903"/>
                    </a:cubicBezTo>
                    <a:cubicBezTo>
                      <a:pt x="2970" y="892"/>
                      <a:pt x="2981" y="859"/>
                      <a:pt x="2981" y="837"/>
                    </a:cubicBezTo>
                    <a:cubicBezTo>
                      <a:pt x="2981" y="826"/>
                      <a:pt x="2970" y="793"/>
                      <a:pt x="2959" y="782"/>
                    </a:cubicBezTo>
                    <a:cubicBezTo>
                      <a:pt x="2904" y="738"/>
                      <a:pt x="2860" y="705"/>
                      <a:pt x="2805" y="683"/>
                    </a:cubicBezTo>
                    <a:cubicBezTo>
                      <a:pt x="2750" y="661"/>
                      <a:pt x="2695" y="639"/>
                      <a:pt x="2640" y="639"/>
                    </a:cubicBezTo>
                    <a:cubicBezTo>
                      <a:pt x="2607" y="628"/>
                      <a:pt x="2585" y="628"/>
                      <a:pt x="2552" y="628"/>
                    </a:cubicBezTo>
                    <a:cubicBezTo>
                      <a:pt x="2519" y="628"/>
                      <a:pt x="2497" y="628"/>
                      <a:pt x="2464" y="639"/>
                    </a:cubicBezTo>
                    <a:cubicBezTo>
                      <a:pt x="2409" y="639"/>
                      <a:pt x="2354" y="661"/>
                      <a:pt x="2310" y="683"/>
                    </a:cubicBezTo>
                    <a:cubicBezTo>
                      <a:pt x="2211" y="727"/>
                      <a:pt x="2123" y="793"/>
                      <a:pt x="2046" y="870"/>
                    </a:cubicBezTo>
                    <a:cubicBezTo>
                      <a:pt x="2013" y="903"/>
                      <a:pt x="1969" y="936"/>
                      <a:pt x="1936" y="980"/>
                    </a:cubicBezTo>
                    <a:cubicBezTo>
                      <a:pt x="1925" y="925"/>
                      <a:pt x="1914" y="870"/>
                      <a:pt x="1903" y="815"/>
                    </a:cubicBezTo>
                    <a:cubicBezTo>
                      <a:pt x="1859" y="672"/>
                      <a:pt x="1804" y="529"/>
                      <a:pt x="1749" y="397"/>
                    </a:cubicBezTo>
                    <a:cubicBezTo>
                      <a:pt x="1716" y="342"/>
                      <a:pt x="1683" y="276"/>
                      <a:pt x="1639" y="232"/>
                    </a:cubicBezTo>
                    <a:cubicBezTo>
                      <a:pt x="1617" y="199"/>
                      <a:pt x="1595" y="177"/>
                      <a:pt x="1573" y="144"/>
                    </a:cubicBezTo>
                    <a:cubicBezTo>
                      <a:pt x="1551" y="122"/>
                      <a:pt x="1529" y="100"/>
                      <a:pt x="1496" y="78"/>
                    </a:cubicBezTo>
                    <a:cubicBezTo>
                      <a:pt x="1452" y="45"/>
                      <a:pt x="1397" y="23"/>
                      <a:pt x="1342" y="12"/>
                    </a:cubicBezTo>
                    <a:cubicBezTo>
                      <a:pt x="1309" y="1"/>
                      <a:pt x="1287" y="1"/>
                      <a:pt x="12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776;p45">
                <a:extLst>
                  <a:ext uri="{FF2B5EF4-FFF2-40B4-BE49-F238E27FC236}">
                    <a16:creationId xmlns:a16="http://schemas.microsoft.com/office/drawing/2014/main" id="{C061B90B-5500-9CF5-9AB2-A9DF7E8312CC}"/>
                  </a:ext>
                </a:extLst>
              </p:cNvPr>
              <p:cNvSpPr/>
              <p:nvPr/>
            </p:nvSpPr>
            <p:spPr>
              <a:xfrm>
                <a:off x="4879447" y="4440684"/>
                <a:ext cx="161710" cy="117328"/>
              </a:xfrm>
              <a:custGeom>
                <a:avLst/>
                <a:gdLst/>
                <a:ahLst/>
                <a:cxnLst/>
                <a:rect l="l" t="t" r="r" b="b"/>
                <a:pathLst>
                  <a:path w="2321" h="1684" extrusionOk="0">
                    <a:moveTo>
                      <a:pt x="1301" y="1228"/>
                    </a:moveTo>
                    <a:cubicBezTo>
                      <a:pt x="1292" y="1230"/>
                      <a:pt x="1284" y="1231"/>
                      <a:pt x="1276" y="1233"/>
                    </a:cubicBezTo>
                    <a:cubicBezTo>
                      <a:pt x="1284" y="1233"/>
                      <a:pt x="1292" y="1233"/>
                      <a:pt x="1301" y="1228"/>
                    </a:cubicBezTo>
                    <a:close/>
                    <a:moveTo>
                      <a:pt x="968" y="1"/>
                    </a:moveTo>
                    <a:cubicBezTo>
                      <a:pt x="825" y="1"/>
                      <a:pt x="682" y="56"/>
                      <a:pt x="550" y="133"/>
                    </a:cubicBezTo>
                    <a:lnTo>
                      <a:pt x="561" y="133"/>
                    </a:lnTo>
                    <a:cubicBezTo>
                      <a:pt x="451" y="199"/>
                      <a:pt x="363" y="276"/>
                      <a:pt x="286" y="375"/>
                    </a:cubicBezTo>
                    <a:cubicBezTo>
                      <a:pt x="198" y="485"/>
                      <a:pt x="133" y="606"/>
                      <a:pt x="78" y="738"/>
                    </a:cubicBezTo>
                    <a:cubicBezTo>
                      <a:pt x="45" y="815"/>
                      <a:pt x="23" y="881"/>
                      <a:pt x="1" y="958"/>
                    </a:cubicBezTo>
                    <a:cubicBezTo>
                      <a:pt x="1" y="980"/>
                      <a:pt x="12" y="1002"/>
                      <a:pt x="34" y="1013"/>
                    </a:cubicBezTo>
                    <a:cubicBezTo>
                      <a:pt x="56" y="1013"/>
                      <a:pt x="78" y="1002"/>
                      <a:pt x="78" y="980"/>
                    </a:cubicBezTo>
                    <a:cubicBezTo>
                      <a:pt x="100" y="903"/>
                      <a:pt x="122" y="837"/>
                      <a:pt x="155" y="771"/>
                    </a:cubicBezTo>
                    <a:cubicBezTo>
                      <a:pt x="198" y="661"/>
                      <a:pt x="253" y="562"/>
                      <a:pt x="330" y="474"/>
                    </a:cubicBezTo>
                    <a:lnTo>
                      <a:pt x="330" y="474"/>
                    </a:lnTo>
                    <a:lnTo>
                      <a:pt x="319" y="485"/>
                    </a:lnTo>
                    <a:cubicBezTo>
                      <a:pt x="374" y="408"/>
                      <a:pt x="440" y="331"/>
                      <a:pt x="517" y="276"/>
                    </a:cubicBezTo>
                    <a:cubicBezTo>
                      <a:pt x="572" y="232"/>
                      <a:pt x="638" y="199"/>
                      <a:pt x="704" y="166"/>
                    </a:cubicBezTo>
                    <a:cubicBezTo>
                      <a:pt x="759" y="144"/>
                      <a:pt x="814" y="133"/>
                      <a:pt x="869" y="122"/>
                    </a:cubicBezTo>
                    <a:cubicBezTo>
                      <a:pt x="891" y="116"/>
                      <a:pt x="913" y="114"/>
                      <a:pt x="935" y="114"/>
                    </a:cubicBezTo>
                    <a:cubicBezTo>
                      <a:pt x="957" y="114"/>
                      <a:pt x="979" y="116"/>
                      <a:pt x="1001" y="122"/>
                    </a:cubicBezTo>
                    <a:cubicBezTo>
                      <a:pt x="1034" y="122"/>
                      <a:pt x="1056" y="133"/>
                      <a:pt x="1089" y="144"/>
                    </a:cubicBezTo>
                    <a:cubicBezTo>
                      <a:pt x="1111" y="155"/>
                      <a:pt x="1133" y="166"/>
                      <a:pt x="1155" y="177"/>
                    </a:cubicBezTo>
                    <a:cubicBezTo>
                      <a:pt x="1166" y="188"/>
                      <a:pt x="1188" y="210"/>
                      <a:pt x="1199" y="221"/>
                    </a:cubicBezTo>
                    <a:cubicBezTo>
                      <a:pt x="1210" y="243"/>
                      <a:pt x="1232" y="265"/>
                      <a:pt x="1243" y="287"/>
                    </a:cubicBezTo>
                    <a:cubicBezTo>
                      <a:pt x="1254" y="320"/>
                      <a:pt x="1254" y="353"/>
                      <a:pt x="1265" y="386"/>
                    </a:cubicBezTo>
                    <a:cubicBezTo>
                      <a:pt x="1265" y="430"/>
                      <a:pt x="1265" y="474"/>
                      <a:pt x="1265" y="518"/>
                    </a:cubicBezTo>
                    <a:cubicBezTo>
                      <a:pt x="1254" y="595"/>
                      <a:pt x="1221" y="672"/>
                      <a:pt x="1199" y="749"/>
                    </a:cubicBezTo>
                    <a:cubicBezTo>
                      <a:pt x="1133" y="881"/>
                      <a:pt x="1067" y="1013"/>
                      <a:pt x="979" y="1134"/>
                    </a:cubicBezTo>
                    <a:cubicBezTo>
                      <a:pt x="957" y="1156"/>
                      <a:pt x="957" y="1211"/>
                      <a:pt x="979" y="1233"/>
                    </a:cubicBezTo>
                    <a:cubicBezTo>
                      <a:pt x="990" y="1255"/>
                      <a:pt x="1001" y="1266"/>
                      <a:pt x="1012" y="1277"/>
                    </a:cubicBezTo>
                    <a:cubicBezTo>
                      <a:pt x="1036" y="1284"/>
                      <a:pt x="1059" y="1292"/>
                      <a:pt x="1078" y="1292"/>
                    </a:cubicBezTo>
                    <a:cubicBezTo>
                      <a:pt x="1086" y="1292"/>
                      <a:pt x="1094" y="1291"/>
                      <a:pt x="1100" y="1288"/>
                    </a:cubicBezTo>
                    <a:cubicBezTo>
                      <a:pt x="1166" y="1266"/>
                      <a:pt x="1232" y="1233"/>
                      <a:pt x="1309" y="1222"/>
                    </a:cubicBezTo>
                    <a:lnTo>
                      <a:pt x="1309" y="1222"/>
                    </a:lnTo>
                    <a:cubicBezTo>
                      <a:pt x="1306" y="1225"/>
                      <a:pt x="1303" y="1227"/>
                      <a:pt x="1301" y="1228"/>
                    </a:cubicBezTo>
                    <a:lnTo>
                      <a:pt x="1301" y="1228"/>
                    </a:lnTo>
                    <a:cubicBezTo>
                      <a:pt x="1361" y="1217"/>
                      <a:pt x="1428" y="1198"/>
                      <a:pt x="1496" y="1189"/>
                    </a:cubicBezTo>
                    <a:cubicBezTo>
                      <a:pt x="1535" y="1183"/>
                      <a:pt x="1573" y="1180"/>
                      <a:pt x="1613" y="1180"/>
                    </a:cubicBezTo>
                    <a:cubicBezTo>
                      <a:pt x="1653" y="1180"/>
                      <a:pt x="1694" y="1183"/>
                      <a:pt x="1738" y="1189"/>
                    </a:cubicBezTo>
                    <a:cubicBezTo>
                      <a:pt x="1782" y="1189"/>
                      <a:pt x="1815" y="1200"/>
                      <a:pt x="1859" y="1222"/>
                    </a:cubicBezTo>
                    <a:cubicBezTo>
                      <a:pt x="1881" y="1233"/>
                      <a:pt x="1914" y="1244"/>
                      <a:pt x="1936" y="1255"/>
                    </a:cubicBezTo>
                    <a:cubicBezTo>
                      <a:pt x="1947" y="1277"/>
                      <a:pt x="1969" y="1299"/>
                      <a:pt x="1980" y="1310"/>
                    </a:cubicBezTo>
                    <a:cubicBezTo>
                      <a:pt x="2002" y="1343"/>
                      <a:pt x="2024" y="1365"/>
                      <a:pt x="2035" y="1398"/>
                    </a:cubicBezTo>
                    <a:cubicBezTo>
                      <a:pt x="2057" y="1453"/>
                      <a:pt x="2068" y="1519"/>
                      <a:pt x="2079" y="1585"/>
                    </a:cubicBezTo>
                    <a:cubicBezTo>
                      <a:pt x="2079" y="1585"/>
                      <a:pt x="2079" y="1596"/>
                      <a:pt x="2079" y="1596"/>
                    </a:cubicBezTo>
                    <a:cubicBezTo>
                      <a:pt x="2090" y="1618"/>
                      <a:pt x="2101" y="1629"/>
                      <a:pt x="2112" y="1651"/>
                    </a:cubicBezTo>
                    <a:cubicBezTo>
                      <a:pt x="2134" y="1673"/>
                      <a:pt x="2167" y="1684"/>
                      <a:pt x="2200" y="1684"/>
                    </a:cubicBezTo>
                    <a:cubicBezTo>
                      <a:pt x="2255" y="1684"/>
                      <a:pt x="2321" y="1629"/>
                      <a:pt x="2310" y="1563"/>
                    </a:cubicBezTo>
                    <a:cubicBezTo>
                      <a:pt x="2310" y="1497"/>
                      <a:pt x="2299" y="1420"/>
                      <a:pt x="2288" y="1354"/>
                    </a:cubicBezTo>
                    <a:cubicBezTo>
                      <a:pt x="2277" y="1310"/>
                      <a:pt x="2255" y="1277"/>
                      <a:pt x="2244" y="1244"/>
                    </a:cubicBezTo>
                    <a:cubicBezTo>
                      <a:pt x="2233" y="1222"/>
                      <a:pt x="2222" y="1200"/>
                      <a:pt x="2200" y="1178"/>
                    </a:cubicBezTo>
                    <a:cubicBezTo>
                      <a:pt x="2189" y="1156"/>
                      <a:pt x="2167" y="1123"/>
                      <a:pt x="2145" y="1101"/>
                    </a:cubicBezTo>
                    <a:cubicBezTo>
                      <a:pt x="2123" y="1079"/>
                      <a:pt x="2090" y="1057"/>
                      <a:pt x="2068" y="1035"/>
                    </a:cubicBezTo>
                    <a:cubicBezTo>
                      <a:pt x="2024" y="1002"/>
                      <a:pt x="1969" y="980"/>
                      <a:pt x="1914" y="958"/>
                    </a:cubicBezTo>
                    <a:cubicBezTo>
                      <a:pt x="1859" y="947"/>
                      <a:pt x="1804" y="936"/>
                      <a:pt x="1749" y="925"/>
                    </a:cubicBezTo>
                    <a:lnTo>
                      <a:pt x="1584" y="925"/>
                    </a:lnTo>
                    <a:cubicBezTo>
                      <a:pt x="1518" y="925"/>
                      <a:pt x="1463" y="947"/>
                      <a:pt x="1397" y="958"/>
                    </a:cubicBezTo>
                    <a:cubicBezTo>
                      <a:pt x="1364" y="958"/>
                      <a:pt x="1331" y="969"/>
                      <a:pt x="1309" y="980"/>
                    </a:cubicBezTo>
                    <a:cubicBezTo>
                      <a:pt x="1331" y="914"/>
                      <a:pt x="1364" y="837"/>
                      <a:pt x="1386" y="771"/>
                    </a:cubicBezTo>
                    <a:cubicBezTo>
                      <a:pt x="1408" y="705"/>
                      <a:pt x="1419" y="639"/>
                      <a:pt x="1430" y="573"/>
                    </a:cubicBezTo>
                    <a:cubicBezTo>
                      <a:pt x="1430" y="518"/>
                      <a:pt x="1430" y="463"/>
                      <a:pt x="1430" y="408"/>
                    </a:cubicBezTo>
                    <a:cubicBezTo>
                      <a:pt x="1419" y="364"/>
                      <a:pt x="1408" y="309"/>
                      <a:pt x="1397" y="265"/>
                    </a:cubicBezTo>
                    <a:cubicBezTo>
                      <a:pt x="1386" y="243"/>
                      <a:pt x="1375" y="221"/>
                      <a:pt x="1364" y="199"/>
                    </a:cubicBezTo>
                    <a:cubicBezTo>
                      <a:pt x="1353" y="177"/>
                      <a:pt x="1331" y="166"/>
                      <a:pt x="1320" y="144"/>
                    </a:cubicBezTo>
                    <a:cubicBezTo>
                      <a:pt x="1265" y="78"/>
                      <a:pt x="1188" y="34"/>
                      <a:pt x="1100" y="12"/>
                    </a:cubicBezTo>
                    <a:cubicBezTo>
                      <a:pt x="1056" y="1"/>
                      <a:pt x="1012" y="1"/>
                      <a:pt x="9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777;p45">
                <a:extLst>
                  <a:ext uri="{FF2B5EF4-FFF2-40B4-BE49-F238E27FC236}">
                    <a16:creationId xmlns:a16="http://schemas.microsoft.com/office/drawing/2014/main" id="{32B722AD-D681-DC3C-CD25-34D646C2910E}"/>
                  </a:ext>
                </a:extLst>
              </p:cNvPr>
              <p:cNvSpPr/>
              <p:nvPr/>
            </p:nvSpPr>
            <p:spPr>
              <a:xfrm>
                <a:off x="5225026" y="4492033"/>
                <a:ext cx="235284" cy="66259"/>
              </a:xfrm>
              <a:custGeom>
                <a:avLst/>
                <a:gdLst/>
                <a:ahLst/>
                <a:cxnLst/>
                <a:rect l="l" t="t" r="r" b="b"/>
                <a:pathLst>
                  <a:path w="3377" h="951" extrusionOk="0">
                    <a:moveTo>
                      <a:pt x="1862" y="851"/>
                    </a:moveTo>
                    <a:cubicBezTo>
                      <a:pt x="1859" y="854"/>
                      <a:pt x="1859" y="859"/>
                      <a:pt x="1859" y="859"/>
                    </a:cubicBezTo>
                    <a:lnTo>
                      <a:pt x="1859" y="859"/>
                    </a:lnTo>
                    <a:cubicBezTo>
                      <a:pt x="1859" y="855"/>
                      <a:pt x="1860" y="852"/>
                      <a:pt x="1862" y="851"/>
                    </a:cubicBezTo>
                    <a:close/>
                    <a:moveTo>
                      <a:pt x="1309" y="1"/>
                    </a:moveTo>
                    <a:cubicBezTo>
                      <a:pt x="1276" y="1"/>
                      <a:pt x="1254" y="1"/>
                      <a:pt x="1232" y="12"/>
                    </a:cubicBezTo>
                    <a:cubicBezTo>
                      <a:pt x="1122" y="34"/>
                      <a:pt x="1045" y="111"/>
                      <a:pt x="990" y="199"/>
                    </a:cubicBezTo>
                    <a:cubicBezTo>
                      <a:pt x="935" y="276"/>
                      <a:pt x="902" y="375"/>
                      <a:pt x="869" y="463"/>
                    </a:cubicBezTo>
                    <a:cubicBezTo>
                      <a:pt x="847" y="551"/>
                      <a:pt x="836" y="650"/>
                      <a:pt x="825" y="738"/>
                    </a:cubicBezTo>
                    <a:cubicBezTo>
                      <a:pt x="814" y="727"/>
                      <a:pt x="803" y="727"/>
                      <a:pt x="792" y="716"/>
                    </a:cubicBezTo>
                    <a:cubicBezTo>
                      <a:pt x="748" y="683"/>
                      <a:pt x="693" y="650"/>
                      <a:pt x="649" y="628"/>
                    </a:cubicBezTo>
                    <a:cubicBezTo>
                      <a:pt x="539" y="584"/>
                      <a:pt x="418" y="540"/>
                      <a:pt x="308" y="529"/>
                    </a:cubicBezTo>
                    <a:cubicBezTo>
                      <a:pt x="281" y="525"/>
                      <a:pt x="253" y="523"/>
                      <a:pt x="224" y="523"/>
                    </a:cubicBezTo>
                    <a:cubicBezTo>
                      <a:pt x="161" y="523"/>
                      <a:pt x="97" y="535"/>
                      <a:pt x="44" y="573"/>
                    </a:cubicBezTo>
                    <a:cubicBezTo>
                      <a:pt x="22" y="606"/>
                      <a:pt x="0" y="650"/>
                      <a:pt x="0" y="694"/>
                    </a:cubicBezTo>
                    <a:cubicBezTo>
                      <a:pt x="0" y="749"/>
                      <a:pt x="22" y="793"/>
                      <a:pt x="55" y="848"/>
                    </a:cubicBezTo>
                    <a:cubicBezTo>
                      <a:pt x="66" y="870"/>
                      <a:pt x="77" y="903"/>
                      <a:pt x="99" y="925"/>
                    </a:cubicBezTo>
                    <a:cubicBezTo>
                      <a:pt x="115" y="941"/>
                      <a:pt x="131" y="951"/>
                      <a:pt x="152" y="951"/>
                    </a:cubicBezTo>
                    <a:cubicBezTo>
                      <a:pt x="159" y="951"/>
                      <a:pt x="167" y="949"/>
                      <a:pt x="176" y="947"/>
                    </a:cubicBezTo>
                    <a:cubicBezTo>
                      <a:pt x="198" y="936"/>
                      <a:pt x="209" y="892"/>
                      <a:pt x="187" y="870"/>
                    </a:cubicBezTo>
                    <a:cubicBezTo>
                      <a:pt x="165" y="837"/>
                      <a:pt x="143" y="804"/>
                      <a:pt x="121" y="760"/>
                    </a:cubicBezTo>
                    <a:cubicBezTo>
                      <a:pt x="121" y="738"/>
                      <a:pt x="110" y="727"/>
                      <a:pt x="110" y="705"/>
                    </a:cubicBezTo>
                    <a:lnTo>
                      <a:pt x="110" y="683"/>
                    </a:lnTo>
                    <a:cubicBezTo>
                      <a:pt x="110" y="672"/>
                      <a:pt x="110" y="672"/>
                      <a:pt x="110" y="672"/>
                    </a:cubicBezTo>
                    <a:cubicBezTo>
                      <a:pt x="110" y="661"/>
                      <a:pt x="121" y="661"/>
                      <a:pt x="121" y="661"/>
                    </a:cubicBezTo>
                    <a:lnTo>
                      <a:pt x="132" y="650"/>
                    </a:lnTo>
                    <a:cubicBezTo>
                      <a:pt x="132" y="650"/>
                      <a:pt x="143" y="639"/>
                      <a:pt x="143" y="639"/>
                    </a:cubicBezTo>
                    <a:cubicBezTo>
                      <a:pt x="154" y="639"/>
                      <a:pt x="176" y="628"/>
                      <a:pt x="187" y="628"/>
                    </a:cubicBezTo>
                    <a:lnTo>
                      <a:pt x="297" y="628"/>
                    </a:lnTo>
                    <a:cubicBezTo>
                      <a:pt x="385" y="639"/>
                      <a:pt x="473" y="672"/>
                      <a:pt x="561" y="705"/>
                    </a:cubicBezTo>
                    <a:lnTo>
                      <a:pt x="550" y="705"/>
                    </a:lnTo>
                    <a:cubicBezTo>
                      <a:pt x="627" y="738"/>
                      <a:pt x="704" y="771"/>
                      <a:pt x="770" y="826"/>
                    </a:cubicBezTo>
                    <a:cubicBezTo>
                      <a:pt x="792" y="848"/>
                      <a:pt x="814" y="870"/>
                      <a:pt x="836" y="892"/>
                    </a:cubicBezTo>
                    <a:cubicBezTo>
                      <a:pt x="844" y="899"/>
                      <a:pt x="857" y="907"/>
                      <a:pt x="872" y="907"/>
                    </a:cubicBezTo>
                    <a:cubicBezTo>
                      <a:pt x="878" y="907"/>
                      <a:pt x="885" y="906"/>
                      <a:pt x="891" y="903"/>
                    </a:cubicBezTo>
                    <a:cubicBezTo>
                      <a:pt x="913" y="903"/>
                      <a:pt x="924" y="881"/>
                      <a:pt x="935" y="859"/>
                    </a:cubicBezTo>
                    <a:cubicBezTo>
                      <a:pt x="935" y="793"/>
                      <a:pt x="935" y="727"/>
                      <a:pt x="946" y="661"/>
                    </a:cubicBezTo>
                    <a:lnTo>
                      <a:pt x="946" y="672"/>
                    </a:lnTo>
                    <a:cubicBezTo>
                      <a:pt x="957" y="562"/>
                      <a:pt x="979" y="463"/>
                      <a:pt x="1023" y="364"/>
                    </a:cubicBezTo>
                    <a:cubicBezTo>
                      <a:pt x="1045" y="320"/>
                      <a:pt x="1067" y="276"/>
                      <a:pt x="1100" y="232"/>
                    </a:cubicBezTo>
                    <a:cubicBezTo>
                      <a:pt x="1122" y="210"/>
                      <a:pt x="1144" y="188"/>
                      <a:pt x="1166" y="166"/>
                    </a:cubicBezTo>
                    <a:cubicBezTo>
                      <a:pt x="1177" y="155"/>
                      <a:pt x="1199" y="144"/>
                      <a:pt x="1221" y="133"/>
                    </a:cubicBezTo>
                    <a:cubicBezTo>
                      <a:pt x="1243" y="133"/>
                      <a:pt x="1254" y="122"/>
                      <a:pt x="1276" y="122"/>
                    </a:cubicBezTo>
                    <a:lnTo>
                      <a:pt x="1331" y="122"/>
                    </a:lnTo>
                    <a:cubicBezTo>
                      <a:pt x="1342" y="122"/>
                      <a:pt x="1364" y="133"/>
                      <a:pt x="1386" y="133"/>
                    </a:cubicBezTo>
                    <a:cubicBezTo>
                      <a:pt x="1408" y="144"/>
                      <a:pt x="1430" y="166"/>
                      <a:pt x="1452" y="177"/>
                    </a:cubicBezTo>
                    <a:cubicBezTo>
                      <a:pt x="1496" y="210"/>
                      <a:pt x="1518" y="243"/>
                      <a:pt x="1551" y="276"/>
                    </a:cubicBezTo>
                    <a:cubicBezTo>
                      <a:pt x="1540" y="265"/>
                      <a:pt x="1540" y="265"/>
                      <a:pt x="1540" y="265"/>
                    </a:cubicBezTo>
                    <a:lnTo>
                      <a:pt x="1540" y="265"/>
                    </a:lnTo>
                    <a:cubicBezTo>
                      <a:pt x="1584" y="320"/>
                      <a:pt x="1617" y="375"/>
                      <a:pt x="1639" y="441"/>
                    </a:cubicBezTo>
                    <a:cubicBezTo>
                      <a:pt x="1683" y="551"/>
                      <a:pt x="1716" y="672"/>
                      <a:pt x="1738" y="793"/>
                    </a:cubicBezTo>
                    <a:cubicBezTo>
                      <a:pt x="1738" y="804"/>
                      <a:pt x="1738" y="815"/>
                      <a:pt x="1738" y="826"/>
                    </a:cubicBezTo>
                    <a:cubicBezTo>
                      <a:pt x="1738" y="837"/>
                      <a:pt x="1738" y="848"/>
                      <a:pt x="1749" y="859"/>
                    </a:cubicBezTo>
                    <a:cubicBezTo>
                      <a:pt x="1760" y="870"/>
                      <a:pt x="1771" y="881"/>
                      <a:pt x="1782" y="881"/>
                    </a:cubicBezTo>
                    <a:cubicBezTo>
                      <a:pt x="1787" y="886"/>
                      <a:pt x="1796" y="889"/>
                      <a:pt x="1804" y="889"/>
                    </a:cubicBezTo>
                    <a:cubicBezTo>
                      <a:pt x="1812" y="889"/>
                      <a:pt x="1820" y="886"/>
                      <a:pt x="1826" y="881"/>
                    </a:cubicBezTo>
                    <a:cubicBezTo>
                      <a:pt x="1837" y="881"/>
                      <a:pt x="1848" y="870"/>
                      <a:pt x="1859" y="859"/>
                    </a:cubicBezTo>
                    <a:cubicBezTo>
                      <a:pt x="1859" y="859"/>
                      <a:pt x="1870" y="848"/>
                      <a:pt x="1870" y="848"/>
                    </a:cubicBezTo>
                    <a:lnTo>
                      <a:pt x="1870" y="848"/>
                    </a:lnTo>
                    <a:cubicBezTo>
                      <a:pt x="1870" y="848"/>
                      <a:pt x="1865" y="848"/>
                      <a:pt x="1862" y="851"/>
                    </a:cubicBezTo>
                    <a:lnTo>
                      <a:pt x="1862" y="851"/>
                    </a:lnTo>
                    <a:cubicBezTo>
                      <a:pt x="1863" y="849"/>
                      <a:pt x="1866" y="848"/>
                      <a:pt x="1870" y="848"/>
                    </a:cubicBezTo>
                    <a:cubicBezTo>
                      <a:pt x="1903" y="804"/>
                      <a:pt x="1947" y="760"/>
                      <a:pt x="2002" y="716"/>
                    </a:cubicBezTo>
                    <a:cubicBezTo>
                      <a:pt x="2123" y="628"/>
                      <a:pt x="2244" y="551"/>
                      <a:pt x="2387" y="485"/>
                    </a:cubicBezTo>
                    <a:cubicBezTo>
                      <a:pt x="2497" y="441"/>
                      <a:pt x="2607" y="408"/>
                      <a:pt x="2728" y="386"/>
                    </a:cubicBezTo>
                    <a:cubicBezTo>
                      <a:pt x="2772" y="386"/>
                      <a:pt x="2811" y="381"/>
                      <a:pt x="2851" y="381"/>
                    </a:cubicBezTo>
                    <a:cubicBezTo>
                      <a:pt x="2872" y="381"/>
                      <a:pt x="2893" y="382"/>
                      <a:pt x="2915" y="386"/>
                    </a:cubicBezTo>
                    <a:cubicBezTo>
                      <a:pt x="2948" y="397"/>
                      <a:pt x="2980" y="397"/>
                      <a:pt x="3013" y="419"/>
                    </a:cubicBezTo>
                    <a:cubicBezTo>
                      <a:pt x="3035" y="419"/>
                      <a:pt x="3057" y="430"/>
                      <a:pt x="3079" y="452"/>
                    </a:cubicBezTo>
                    <a:cubicBezTo>
                      <a:pt x="3090" y="463"/>
                      <a:pt x="3112" y="474"/>
                      <a:pt x="3123" y="496"/>
                    </a:cubicBezTo>
                    <a:cubicBezTo>
                      <a:pt x="3134" y="518"/>
                      <a:pt x="3145" y="540"/>
                      <a:pt x="3156" y="562"/>
                    </a:cubicBezTo>
                    <a:cubicBezTo>
                      <a:pt x="3178" y="595"/>
                      <a:pt x="3178" y="628"/>
                      <a:pt x="3189" y="672"/>
                    </a:cubicBezTo>
                    <a:cubicBezTo>
                      <a:pt x="3189" y="716"/>
                      <a:pt x="3200" y="760"/>
                      <a:pt x="3189" y="804"/>
                    </a:cubicBezTo>
                    <a:cubicBezTo>
                      <a:pt x="3189" y="848"/>
                      <a:pt x="3233" y="892"/>
                      <a:pt x="3288" y="892"/>
                    </a:cubicBezTo>
                    <a:cubicBezTo>
                      <a:pt x="3332" y="892"/>
                      <a:pt x="3376" y="848"/>
                      <a:pt x="3376" y="804"/>
                    </a:cubicBezTo>
                    <a:cubicBezTo>
                      <a:pt x="3376" y="672"/>
                      <a:pt x="3354" y="529"/>
                      <a:pt x="3277" y="419"/>
                    </a:cubicBezTo>
                    <a:cubicBezTo>
                      <a:pt x="3222" y="331"/>
                      <a:pt x="3123" y="265"/>
                      <a:pt x="3013" y="243"/>
                    </a:cubicBezTo>
                    <a:cubicBezTo>
                      <a:pt x="2964" y="228"/>
                      <a:pt x="2912" y="222"/>
                      <a:pt x="2860" y="222"/>
                    </a:cubicBezTo>
                    <a:cubicBezTo>
                      <a:pt x="2797" y="222"/>
                      <a:pt x="2733" y="231"/>
                      <a:pt x="2673" y="243"/>
                    </a:cubicBezTo>
                    <a:cubicBezTo>
                      <a:pt x="2552" y="265"/>
                      <a:pt x="2431" y="309"/>
                      <a:pt x="2321" y="353"/>
                    </a:cubicBezTo>
                    <a:cubicBezTo>
                      <a:pt x="2200" y="408"/>
                      <a:pt x="2090" y="474"/>
                      <a:pt x="1991" y="551"/>
                    </a:cubicBezTo>
                    <a:cubicBezTo>
                      <a:pt x="1936" y="584"/>
                      <a:pt x="1892" y="628"/>
                      <a:pt x="1848" y="672"/>
                    </a:cubicBezTo>
                    <a:cubicBezTo>
                      <a:pt x="1826" y="562"/>
                      <a:pt x="1782" y="441"/>
                      <a:pt x="1727" y="342"/>
                    </a:cubicBezTo>
                    <a:cubicBezTo>
                      <a:pt x="1683" y="232"/>
                      <a:pt x="1606" y="133"/>
                      <a:pt x="1507" y="67"/>
                    </a:cubicBezTo>
                    <a:cubicBezTo>
                      <a:pt x="1441" y="23"/>
                      <a:pt x="1375" y="1"/>
                      <a:pt x="13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778;p45">
                <a:extLst>
                  <a:ext uri="{FF2B5EF4-FFF2-40B4-BE49-F238E27FC236}">
                    <a16:creationId xmlns:a16="http://schemas.microsoft.com/office/drawing/2014/main" id="{1B7AB5C7-C229-ED99-18EE-5DC878E1B175}"/>
                  </a:ext>
                </a:extLst>
              </p:cNvPr>
              <p:cNvSpPr/>
              <p:nvPr/>
            </p:nvSpPr>
            <p:spPr>
              <a:xfrm>
                <a:off x="5510059" y="4455246"/>
                <a:ext cx="236817" cy="100468"/>
              </a:xfrm>
              <a:custGeom>
                <a:avLst/>
                <a:gdLst/>
                <a:ahLst/>
                <a:cxnLst/>
                <a:rect l="l" t="t" r="r" b="b"/>
                <a:pathLst>
                  <a:path w="3399" h="1442" extrusionOk="0">
                    <a:moveTo>
                      <a:pt x="473" y="1"/>
                    </a:moveTo>
                    <a:lnTo>
                      <a:pt x="473" y="12"/>
                    </a:lnTo>
                    <a:cubicBezTo>
                      <a:pt x="429" y="12"/>
                      <a:pt x="385" y="45"/>
                      <a:pt x="352" y="67"/>
                    </a:cubicBezTo>
                    <a:cubicBezTo>
                      <a:pt x="286" y="122"/>
                      <a:pt x="242" y="188"/>
                      <a:pt x="198" y="254"/>
                    </a:cubicBezTo>
                    <a:cubicBezTo>
                      <a:pt x="121" y="364"/>
                      <a:pt x="66" y="485"/>
                      <a:pt x="11" y="595"/>
                    </a:cubicBezTo>
                    <a:cubicBezTo>
                      <a:pt x="0" y="617"/>
                      <a:pt x="0" y="650"/>
                      <a:pt x="22" y="661"/>
                    </a:cubicBezTo>
                    <a:cubicBezTo>
                      <a:pt x="31" y="665"/>
                      <a:pt x="42" y="668"/>
                      <a:pt x="53" y="668"/>
                    </a:cubicBezTo>
                    <a:cubicBezTo>
                      <a:pt x="68" y="668"/>
                      <a:pt x="82" y="663"/>
                      <a:pt x="88" y="650"/>
                    </a:cubicBezTo>
                    <a:cubicBezTo>
                      <a:pt x="154" y="507"/>
                      <a:pt x="231" y="364"/>
                      <a:pt x="319" y="243"/>
                    </a:cubicBezTo>
                    <a:cubicBezTo>
                      <a:pt x="352" y="199"/>
                      <a:pt x="385" y="166"/>
                      <a:pt x="429" y="133"/>
                    </a:cubicBezTo>
                    <a:cubicBezTo>
                      <a:pt x="440" y="122"/>
                      <a:pt x="451" y="111"/>
                      <a:pt x="473" y="111"/>
                    </a:cubicBezTo>
                    <a:cubicBezTo>
                      <a:pt x="484" y="100"/>
                      <a:pt x="484" y="100"/>
                      <a:pt x="495" y="100"/>
                    </a:cubicBezTo>
                    <a:lnTo>
                      <a:pt x="528" y="100"/>
                    </a:lnTo>
                    <a:cubicBezTo>
                      <a:pt x="539" y="100"/>
                      <a:pt x="539" y="111"/>
                      <a:pt x="550" y="111"/>
                    </a:cubicBezTo>
                    <a:cubicBezTo>
                      <a:pt x="561" y="122"/>
                      <a:pt x="561" y="122"/>
                      <a:pt x="572" y="133"/>
                    </a:cubicBezTo>
                    <a:cubicBezTo>
                      <a:pt x="583" y="155"/>
                      <a:pt x="594" y="177"/>
                      <a:pt x="605" y="199"/>
                    </a:cubicBezTo>
                    <a:lnTo>
                      <a:pt x="605" y="188"/>
                    </a:lnTo>
                    <a:cubicBezTo>
                      <a:pt x="638" y="254"/>
                      <a:pt x="649" y="331"/>
                      <a:pt x="660" y="397"/>
                    </a:cubicBezTo>
                    <a:cubicBezTo>
                      <a:pt x="660" y="397"/>
                      <a:pt x="660" y="386"/>
                      <a:pt x="660" y="386"/>
                    </a:cubicBezTo>
                    <a:lnTo>
                      <a:pt x="660" y="386"/>
                    </a:lnTo>
                    <a:cubicBezTo>
                      <a:pt x="682" y="562"/>
                      <a:pt x="671" y="738"/>
                      <a:pt x="649" y="903"/>
                    </a:cubicBezTo>
                    <a:cubicBezTo>
                      <a:pt x="638" y="969"/>
                      <a:pt x="627" y="1035"/>
                      <a:pt x="605" y="1101"/>
                    </a:cubicBezTo>
                    <a:cubicBezTo>
                      <a:pt x="605" y="1123"/>
                      <a:pt x="616" y="1156"/>
                      <a:pt x="638" y="1167"/>
                    </a:cubicBezTo>
                    <a:cubicBezTo>
                      <a:pt x="647" y="1171"/>
                      <a:pt x="656" y="1174"/>
                      <a:pt x="665" y="1174"/>
                    </a:cubicBezTo>
                    <a:cubicBezTo>
                      <a:pt x="678" y="1174"/>
                      <a:pt x="691" y="1168"/>
                      <a:pt x="704" y="1156"/>
                    </a:cubicBezTo>
                    <a:cubicBezTo>
                      <a:pt x="715" y="1156"/>
                      <a:pt x="715" y="1145"/>
                      <a:pt x="726" y="1145"/>
                    </a:cubicBezTo>
                    <a:cubicBezTo>
                      <a:pt x="770" y="1112"/>
                      <a:pt x="814" y="1090"/>
                      <a:pt x="858" y="1057"/>
                    </a:cubicBezTo>
                    <a:cubicBezTo>
                      <a:pt x="913" y="1035"/>
                      <a:pt x="968" y="1002"/>
                      <a:pt x="1034" y="980"/>
                    </a:cubicBezTo>
                    <a:cubicBezTo>
                      <a:pt x="1221" y="903"/>
                      <a:pt x="1419" y="848"/>
                      <a:pt x="1617" y="815"/>
                    </a:cubicBezTo>
                    <a:lnTo>
                      <a:pt x="1606" y="815"/>
                    </a:lnTo>
                    <a:cubicBezTo>
                      <a:pt x="1644" y="809"/>
                      <a:pt x="1686" y="806"/>
                      <a:pt x="1728" y="806"/>
                    </a:cubicBezTo>
                    <a:cubicBezTo>
                      <a:pt x="1771" y="806"/>
                      <a:pt x="1815" y="809"/>
                      <a:pt x="1859" y="815"/>
                    </a:cubicBezTo>
                    <a:cubicBezTo>
                      <a:pt x="1892" y="815"/>
                      <a:pt x="1914" y="826"/>
                      <a:pt x="1947" y="837"/>
                    </a:cubicBezTo>
                    <a:cubicBezTo>
                      <a:pt x="1958" y="837"/>
                      <a:pt x="1969" y="848"/>
                      <a:pt x="1980" y="848"/>
                    </a:cubicBezTo>
                    <a:cubicBezTo>
                      <a:pt x="1980" y="859"/>
                      <a:pt x="1991" y="859"/>
                      <a:pt x="1991" y="870"/>
                    </a:cubicBezTo>
                    <a:cubicBezTo>
                      <a:pt x="1991" y="870"/>
                      <a:pt x="2002" y="881"/>
                      <a:pt x="2002" y="881"/>
                    </a:cubicBezTo>
                    <a:cubicBezTo>
                      <a:pt x="2002" y="892"/>
                      <a:pt x="2002" y="892"/>
                      <a:pt x="2002" y="903"/>
                    </a:cubicBezTo>
                    <a:lnTo>
                      <a:pt x="2002" y="936"/>
                    </a:lnTo>
                    <a:cubicBezTo>
                      <a:pt x="2002" y="969"/>
                      <a:pt x="1991" y="991"/>
                      <a:pt x="1980" y="1024"/>
                    </a:cubicBezTo>
                    <a:cubicBezTo>
                      <a:pt x="1947" y="1101"/>
                      <a:pt x="1892" y="1178"/>
                      <a:pt x="1837" y="1255"/>
                    </a:cubicBezTo>
                    <a:cubicBezTo>
                      <a:pt x="1826" y="1277"/>
                      <a:pt x="1826" y="1321"/>
                      <a:pt x="1837" y="1343"/>
                    </a:cubicBezTo>
                    <a:cubicBezTo>
                      <a:pt x="1848" y="1354"/>
                      <a:pt x="1859" y="1365"/>
                      <a:pt x="1870" y="1376"/>
                    </a:cubicBezTo>
                    <a:cubicBezTo>
                      <a:pt x="1892" y="1387"/>
                      <a:pt x="1914" y="1387"/>
                      <a:pt x="1936" y="1387"/>
                    </a:cubicBezTo>
                    <a:cubicBezTo>
                      <a:pt x="1980" y="1376"/>
                      <a:pt x="2013" y="1365"/>
                      <a:pt x="2046" y="1365"/>
                    </a:cubicBezTo>
                    <a:cubicBezTo>
                      <a:pt x="2178" y="1343"/>
                      <a:pt x="2321" y="1343"/>
                      <a:pt x="2464" y="1343"/>
                    </a:cubicBezTo>
                    <a:cubicBezTo>
                      <a:pt x="2596" y="1343"/>
                      <a:pt x="2727" y="1354"/>
                      <a:pt x="2859" y="1376"/>
                    </a:cubicBezTo>
                    <a:cubicBezTo>
                      <a:pt x="2991" y="1398"/>
                      <a:pt x="3123" y="1420"/>
                      <a:pt x="3255" y="1442"/>
                    </a:cubicBezTo>
                    <a:cubicBezTo>
                      <a:pt x="3277" y="1442"/>
                      <a:pt x="3310" y="1442"/>
                      <a:pt x="3332" y="1431"/>
                    </a:cubicBezTo>
                    <a:cubicBezTo>
                      <a:pt x="3365" y="1420"/>
                      <a:pt x="3376" y="1387"/>
                      <a:pt x="3387" y="1365"/>
                    </a:cubicBezTo>
                    <a:cubicBezTo>
                      <a:pt x="3398" y="1343"/>
                      <a:pt x="3387" y="1310"/>
                      <a:pt x="3376" y="1277"/>
                    </a:cubicBezTo>
                    <a:cubicBezTo>
                      <a:pt x="3365" y="1255"/>
                      <a:pt x="3332" y="1233"/>
                      <a:pt x="3310" y="1233"/>
                    </a:cubicBezTo>
                    <a:cubicBezTo>
                      <a:pt x="3079" y="1200"/>
                      <a:pt x="2848" y="1167"/>
                      <a:pt x="2607" y="1156"/>
                    </a:cubicBezTo>
                    <a:cubicBezTo>
                      <a:pt x="2552" y="1150"/>
                      <a:pt x="2494" y="1147"/>
                      <a:pt x="2436" y="1147"/>
                    </a:cubicBezTo>
                    <a:cubicBezTo>
                      <a:pt x="2378" y="1147"/>
                      <a:pt x="2321" y="1150"/>
                      <a:pt x="2266" y="1156"/>
                    </a:cubicBezTo>
                    <a:cubicBezTo>
                      <a:pt x="2211" y="1156"/>
                      <a:pt x="2156" y="1167"/>
                      <a:pt x="2101" y="1178"/>
                    </a:cubicBezTo>
                    <a:cubicBezTo>
                      <a:pt x="2101" y="1167"/>
                      <a:pt x="2101" y="1167"/>
                      <a:pt x="2101" y="1167"/>
                    </a:cubicBezTo>
                    <a:cubicBezTo>
                      <a:pt x="2134" y="1112"/>
                      <a:pt x="2156" y="1057"/>
                      <a:pt x="2167" y="1002"/>
                    </a:cubicBezTo>
                    <a:cubicBezTo>
                      <a:pt x="2167" y="958"/>
                      <a:pt x="2178" y="914"/>
                      <a:pt x="2167" y="859"/>
                    </a:cubicBezTo>
                    <a:cubicBezTo>
                      <a:pt x="2156" y="826"/>
                      <a:pt x="2134" y="782"/>
                      <a:pt x="2101" y="749"/>
                    </a:cubicBezTo>
                    <a:cubicBezTo>
                      <a:pt x="2035" y="694"/>
                      <a:pt x="1947" y="672"/>
                      <a:pt x="1859" y="661"/>
                    </a:cubicBezTo>
                    <a:cubicBezTo>
                      <a:pt x="1840" y="659"/>
                      <a:pt x="1821" y="658"/>
                      <a:pt x="1802" y="658"/>
                    </a:cubicBezTo>
                    <a:cubicBezTo>
                      <a:pt x="1722" y="658"/>
                      <a:pt x="1642" y="674"/>
                      <a:pt x="1562" y="683"/>
                    </a:cubicBezTo>
                    <a:cubicBezTo>
                      <a:pt x="1375" y="716"/>
                      <a:pt x="1199" y="771"/>
                      <a:pt x="1034" y="837"/>
                    </a:cubicBezTo>
                    <a:cubicBezTo>
                      <a:pt x="946" y="870"/>
                      <a:pt x="869" y="914"/>
                      <a:pt x="792" y="958"/>
                    </a:cubicBezTo>
                    <a:cubicBezTo>
                      <a:pt x="781" y="969"/>
                      <a:pt x="759" y="980"/>
                      <a:pt x="748" y="980"/>
                    </a:cubicBezTo>
                    <a:cubicBezTo>
                      <a:pt x="759" y="881"/>
                      <a:pt x="770" y="771"/>
                      <a:pt x="770" y="661"/>
                    </a:cubicBezTo>
                    <a:cubicBezTo>
                      <a:pt x="770" y="529"/>
                      <a:pt x="770" y="386"/>
                      <a:pt x="737" y="265"/>
                    </a:cubicBezTo>
                    <a:cubicBezTo>
                      <a:pt x="715" y="177"/>
                      <a:pt x="671" y="78"/>
                      <a:pt x="594" y="23"/>
                    </a:cubicBezTo>
                    <a:cubicBezTo>
                      <a:pt x="572" y="12"/>
                      <a:pt x="539" y="1"/>
                      <a:pt x="5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31" name="Picture 30" descr="Download Free Biểu Tượng Ngôi Nhà Vector Đẹp">
            <a:extLst>
              <a:ext uri="{FF2B5EF4-FFF2-40B4-BE49-F238E27FC236}">
                <a16:creationId xmlns:a16="http://schemas.microsoft.com/office/drawing/2014/main" id="{670CFC08-B1C0-F769-FB3E-C5867D0A4A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35" b="89960" l="10000" r="90000">
                        <a14:foregroundMark x1="50000" y1="8835" x2="50000" y2="100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28" t="4359" r="14017" b="8236"/>
          <a:stretch/>
        </p:blipFill>
        <p:spPr bwMode="auto">
          <a:xfrm>
            <a:off x="874632" y="3266344"/>
            <a:ext cx="1966079" cy="168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F2951EF-FA0D-0FF8-4195-211BB3BC2F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01" b="98232" l="2198" r="96841">
                        <a14:foregroundMark x1="8791" y1="61690" x2="17033" y2="69352"/>
                        <a14:foregroundMark x1="11538" y1="63458" x2="11538" y2="63458"/>
                        <a14:foregroundMark x1="11264" y1="63458" x2="11264" y2="63458"/>
                        <a14:foregroundMark x1="55632" y1="5501" x2="61813" y2="14538"/>
                        <a14:foregroundMark x1="53434" y1="8448" x2="54533" y2="15717"/>
                        <a14:foregroundMark x1="60027" y1="15717" x2="61813" y2="21022"/>
                        <a14:foregroundMark x1="62088" y1="17682" x2="62775" y2="19253"/>
                        <a14:foregroundMark x1="50687" y1="15914" x2="51923" y2="22397"/>
                        <a14:foregroundMark x1="91346" y1="38900" x2="92308" y2="50884"/>
                        <a14:foregroundMark x1="94505" y1="37525" x2="97115" y2="45383"/>
                        <a14:foregroundMark x1="5220" y1="67387" x2="9890" y2="59332"/>
                        <a14:foregroundMark x1="2198" y1="72299" x2="3159" y2="71906"/>
                        <a14:foregroundMark x1="50000" y1="20236" x2="50962" y2="20432"/>
                        <a14:foregroundMark x1="82555" y1="11395" x2="82967" y2="16503"/>
                        <a14:foregroundMark x1="72940" y1="12967" x2="76374" y2="12967"/>
                        <a14:foregroundMark x1="56593" y1="84479" x2="67033" y2="98232"/>
                        <a14:foregroundMark x1="44780" y1="96464" x2="61813" y2="92338"/>
                        <a14:foregroundMark x1="46429" y1="86248" x2="63874" y2="63851"/>
                        <a14:foregroundMark x1="63874" y1="63851" x2="60440" y2="734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3966" y="4044767"/>
            <a:ext cx="1085518" cy="75896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D2242B4-3065-464C-0BA9-5F9F88FA8136}"/>
              </a:ext>
            </a:extLst>
          </p:cNvPr>
          <p:cNvGrpSpPr/>
          <p:nvPr/>
        </p:nvGrpSpPr>
        <p:grpSpPr>
          <a:xfrm>
            <a:off x="1860520" y="11918"/>
            <a:ext cx="6882945" cy="4911942"/>
            <a:chOff x="2300136" y="426439"/>
            <a:chExt cx="6312283" cy="437511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D5C631F-04C8-33AA-DEA4-42E9ABB3ECDE}"/>
                </a:ext>
              </a:extLst>
            </p:cNvPr>
            <p:cNvPicPr/>
            <p:nvPr/>
          </p:nvPicPr>
          <p:blipFill rotWithShape="1">
            <a:blip r:embed="rId7"/>
            <a:srcRect l="7097" t="56190" r="45712" b="9656"/>
            <a:stretch/>
          </p:blipFill>
          <p:spPr>
            <a:xfrm>
              <a:off x="3463290" y="426439"/>
              <a:ext cx="5149129" cy="437511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noFill/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6F3992A-F7FE-1118-008D-E0203D1A0A3E}"/>
                </a:ext>
              </a:extLst>
            </p:cNvPr>
            <p:cNvSpPr/>
            <p:nvPr/>
          </p:nvSpPr>
          <p:spPr>
            <a:xfrm>
              <a:off x="2300136" y="566907"/>
              <a:ext cx="951066" cy="891053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000" b="1" dirty="0">
                  <a:solidFill>
                    <a:schemeClr val="accent5"/>
                  </a:solidFill>
                </a:rPr>
                <a:t>3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BC67F2E-786A-88FC-9367-2BEEB1BA2578}"/>
              </a:ext>
            </a:extLst>
          </p:cNvPr>
          <p:cNvSpPr txBox="1"/>
          <p:nvPr/>
        </p:nvSpPr>
        <p:spPr>
          <a:xfrm>
            <a:off x="4060306" y="4564618"/>
            <a:ext cx="4485970" cy="578882"/>
          </a:xfrm>
          <a:custGeom>
            <a:avLst/>
            <a:gdLst>
              <a:gd name="connsiteX0" fmla="*/ 0 w 4485970"/>
              <a:gd name="connsiteY0" fmla="*/ 96482 h 578882"/>
              <a:gd name="connsiteX1" fmla="*/ 96482 w 4485970"/>
              <a:gd name="connsiteY1" fmla="*/ 0 h 578882"/>
              <a:gd name="connsiteX2" fmla="*/ 666839 w 4485970"/>
              <a:gd name="connsiteY2" fmla="*/ 0 h 578882"/>
              <a:gd name="connsiteX3" fmla="*/ 1323055 w 4485970"/>
              <a:gd name="connsiteY3" fmla="*/ 0 h 578882"/>
              <a:gd name="connsiteX4" fmla="*/ 1850482 w 4485970"/>
              <a:gd name="connsiteY4" fmla="*/ 0 h 578882"/>
              <a:gd name="connsiteX5" fmla="*/ 2463768 w 4485970"/>
              <a:gd name="connsiteY5" fmla="*/ 0 h 578882"/>
              <a:gd name="connsiteX6" fmla="*/ 3034125 w 4485970"/>
              <a:gd name="connsiteY6" fmla="*/ 0 h 578882"/>
              <a:gd name="connsiteX7" fmla="*/ 3647411 w 4485970"/>
              <a:gd name="connsiteY7" fmla="*/ 0 h 578882"/>
              <a:gd name="connsiteX8" fmla="*/ 4389488 w 4485970"/>
              <a:gd name="connsiteY8" fmla="*/ 0 h 578882"/>
              <a:gd name="connsiteX9" fmla="*/ 4485970 w 4485970"/>
              <a:gd name="connsiteY9" fmla="*/ 96482 h 578882"/>
              <a:gd name="connsiteX10" fmla="*/ 4485970 w 4485970"/>
              <a:gd name="connsiteY10" fmla="*/ 482400 h 578882"/>
              <a:gd name="connsiteX11" fmla="*/ 4389488 w 4485970"/>
              <a:gd name="connsiteY11" fmla="*/ 578882 h 578882"/>
              <a:gd name="connsiteX12" fmla="*/ 3733271 w 4485970"/>
              <a:gd name="connsiteY12" fmla="*/ 578882 h 578882"/>
              <a:gd name="connsiteX13" fmla="*/ 3034125 w 4485970"/>
              <a:gd name="connsiteY13" fmla="*/ 578882 h 578882"/>
              <a:gd name="connsiteX14" fmla="*/ 2463768 w 4485970"/>
              <a:gd name="connsiteY14" fmla="*/ 578882 h 578882"/>
              <a:gd name="connsiteX15" fmla="*/ 1893412 w 4485970"/>
              <a:gd name="connsiteY15" fmla="*/ 578882 h 578882"/>
              <a:gd name="connsiteX16" fmla="*/ 1194265 w 4485970"/>
              <a:gd name="connsiteY16" fmla="*/ 578882 h 578882"/>
              <a:gd name="connsiteX17" fmla="*/ 96482 w 4485970"/>
              <a:gd name="connsiteY17" fmla="*/ 578882 h 578882"/>
              <a:gd name="connsiteX18" fmla="*/ 0 w 4485970"/>
              <a:gd name="connsiteY18" fmla="*/ 482400 h 578882"/>
              <a:gd name="connsiteX19" fmla="*/ 0 w 4485970"/>
              <a:gd name="connsiteY19" fmla="*/ 96482 h 578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485970" h="578882" fill="none" extrusionOk="0">
                <a:moveTo>
                  <a:pt x="0" y="96482"/>
                </a:moveTo>
                <a:cubicBezTo>
                  <a:pt x="18" y="40829"/>
                  <a:pt x="47695" y="1727"/>
                  <a:pt x="96482" y="0"/>
                </a:cubicBezTo>
                <a:cubicBezTo>
                  <a:pt x="361006" y="14024"/>
                  <a:pt x="516336" y="-21632"/>
                  <a:pt x="666839" y="0"/>
                </a:cubicBezTo>
                <a:cubicBezTo>
                  <a:pt x="817342" y="21632"/>
                  <a:pt x="1157443" y="-32472"/>
                  <a:pt x="1323055" y="0"/>
                </a:cubicBezTo>
                <a:cubicBezTo>
                  <a:pt x="1488667" y="32472"/>
                  <a:pt x="1598772" y="25156"/>
                  <a:pt x="1850482" y="0"/>
                </a:cubicBezTo>
                <a:cubicBezTo>
                  <a:pt x="2102192" y="-25156"/>
                  <a:pt x="2221280" y="-25578"/>
                  <a:pt x="2463768" y="0"/>
                </a:cubicBezTo>
                <a:cubicBezTo>
                  <a:pt x="2706256" y="25578"/>
                  <a:pt x="2811476" y="26223"/>
                  <a:pt x="3034125" y="0"/>
                </a:cubicBezTo>
                <a:cubicBezTo>
                  <a:pt x="3256774" y="-26223"/>
                  <a:pt x="3408377" y="-11274"/>
                  <a:pt x="3647411" y="0"/>
                </a:cubicBezTo>
                <a:cubicBezTo>
                  <a:pt x="3886445" y="11274"/>
                  <a:pt x="4198503" y="-33668"/>
                  <a:pt x="4389488" y="0"/>
                </a:cubicBezTo>
                <a:cubicBezTo>
                  <a:pt x="4448226" y="-2818"/>
                  <a:pt x="4484709" y="38515"/>
                  <a:pt x="4485970" y="96482"/>
                </a:cubicBezTo>
                <a:cubicBezTo>
                  <a:pt x="4482228" y="185497"/>
                  <a:pt x="4496942" y="292798"/>
                  <a:pt x="4485970" y="482400"/>
                </a:cubicBezTo>
                <a:cubicBezTo>
                  <a:pt x="4494474" y="532436"/>
                  <a:pt x="4441371" y="585774"/>
                  <a:pt x="4389488" y="578882"/>
                </a:cubicBezTo>
                <a:cubicBezTo>
                  <a:pt x="4138870" y="606001"/>
                  <a:pt x="4004730" y="584512"/>
                  <a:pt x="3733271" y="578882"/>
                </a:cubicBezTo>
                <a:cubicBezTo>
                  <a:pt x="3461812" y="573252"/>
                  <a:pt x="3260800" y="581956"/>
                  <a:pt x="3034125" y="578882"/>
                </a:cubicBezTo>
                <a:cubicBezTo>
                  <a:pt x="2807450" y="575808"/>
                  <a:pt x="2605639" y="563405"/>
                  <a:pt x="2463768" y="578882"/>
                </a:cubicBezTo>
                <a:cubicBezTo>
                  <a:pt x="2321897" y="594359"/>
                  <a:pt x="2059237" y="557290"/>
                  <a:pt x="1893412" y="578882"/>
                </a:cubicBezTo>
                <a:cubicBezTo>
                  <a:pt x="1727587" y="600474"/>
                  <a:pt x="1378130" y="553275"/>
                  <a:pt x="1194265" y="578882"/>
                </a:cubicBezTo>
                <a:cubicBezTo>
                  <a:pt x="1010400" y="604489"/>
                  <a:pt x="455273" y="605544"/>
                  <a:pt x="96482" y="578882"/>
                </a:cubicBezTo>
                <a:cubicBezTo>
                  <a:pt x="42401" y="589680"/>
                  <a:pt x="683" y="545402"/>
                  <a:pt x="0" y="482400"/>
                </a:cubicBezTo>
                <a:cubicBezTo>
                  <a:pt x="-13579" y="341281"/>
                  <a:pt x="17998" y="209409"/>
                  <a:pt x="0" y="96482"/>
                </a:cubicBezTo>
                <a:close/>
              </a:path>
              <a:path w="4485970" h="578882" stroke="0" extrusionOk="0">
                <a:moveTo>
                  <a:pt x="0" y="96482"/>
                </a:moveTo>
                <a:cubicBezTo>
                  <a:pt x="5118" y="34994"/>
                  <a:pt x="47573" y="5230"/>
                  <a:pt x="96482" y="0"/>
                </a:cubicBezTo>
                <a:cubicBezTo>
                  <a:pt x="346140" y="150"/>
                  <a:pt x="459931" y="-26714"/>
                  <a:pt x="666839" y="0"/>
                </a:cubicBezTo>
                <a:cubicBezTo>
                  <a:pt x="873747" y="26714"/>
                  <a:pt x="1113988" y="6613"/>
                  <a:pt x="1323055" y="0"/>
                </a:cubicBezTo>
                <a:cubicBezTo>
                  <a:pt x="1532122" y="-6613"/>
                  <a:pt x="1682143" y="2401"/>
                  <a:pt x="1979272" y="0"/>
                </a:cubicBezTo>
                <a:cubicBezTo>
                  <a:pt x="2276401" y="-2401"/>
                  <a:pt x="2382165" y="23599"/>
                  <a:pt x="2635488" y="0"/>
                </a:cubicBezTo>
                <a:cubicBezTo>
                  <a:pt x="2888811" y="-23599"/>
                  <a:pt x="2921549" y="-20199"/>
                  <a:pt x="3119985" y="0"/>
                </a:cubicBezTo>
                <a:cubicBezTo>
                  <a:pt x="3318421" y="20199"/>
                  <a:pt x="3418883" y="-4802"/>
                  <a:pt x="3690341" y="0"/>
                </a:cubicBezTo>
                <a:cubicBezTo>
                  <a:pt x="3961799" y="4802"/>
                  <a:pt x="4118510" y="7285"/>
                  <a:pt x="4389488" y="0"/>
                </a:cubicBezTo>
                <a:cubicBezTo>
                  <a:pt x="4433417" y="-3199"/>
                  <a:pt x="4490366" y="41979"/>
                  <a:pt x="4485970" y="96482"/>
                </a:cubicBezTo>
                <a:cubicBezTo>
                  <a:pt x="4490256" y="177665"/>
                  <a:pt x="4471523" y="312207"/>
                  <a:pt x="4485970" y="482400"/>
                </a:cubicBezTo>
                <a:cubicBezTo>
                  <a:pt x="4484949" y="534849"/>
                  <a:pt x="4447970" y="576619"/>
                  <a:pt x="4389488" y="578882"/>
                </a:cubicBezTo>
                <a:cubicBezTo>
                  <a:pt x="4085090" y="570245"/>
                  <a:pt x="3915291" y="576331"/>
                  <a:pt x="3690341" y="578882"/>
                </a:cubicBezTo>
                <a:cubicBezTo>
                  <a:pt x="3465391" y="581433"/>
                  <a:pt x="3334046" y="561932"/>
                  <a:pt x="2991195" y="578882"/>
                </a:cubicBezTo>
                <a:cubicBezTo>
                  <a:pt x="2648344" y="595832"/>
                  <a:pt x="2610659" y="603806"/>
                  <a:pt x="2420838" y="578882"/>
                </a:cubicBezTo>
                <a:cubicBezTo>
                  <a:pt x="2231017" y="553958"/>
                  <a:pt x="2113566" y="578416"/>
                  <a:pt x="1850482" y="578882"/>
                </a:cubicBezTo>
                <a:cubicBezTo>
                  <a:pt x="1587398" y="579348"/>
                  <a:pt x="1544559" y="557109"/>
                  <a:pt x="1365985" y="578882"/>
                </a:cubicBezTo>
                <a:cubicBezTo>
                  <a:pt x="1187411" y="600655"/>
                  <a:pt x="1010875" y="595590"/>
                  <a:pt x="666839" y="578882"/>
                </a:cubicBezTo>
                <a:cubicBezTo>
                  <a:pt x="322803" y="562174"/>
                  <a:pt x="292596" y="572665"/>
                  <a:pt x="96482" y="578882"/>
                </a:cubicBezTo>
                <a:cubicBezTo>
                  <a:pt x="47965" y="580983"/>
                  <a:pt x="75" y="539897"/>
                  <a:pt x="0" y="482400"/>
                </a:cubicBezTo>
                <a:cubicBezTo>
                  <a:pt x="-11224" y="374858"/>
                  <a:pt x="2483" y="194417"/>
                  <a:pt x="0" y="96482"/>
                </a:cubicBezTo>
                <a:close/>
              </a:path>
            </a:pathLst>
          </a:custGeom>
          <a:solidFill>
            <a:srgbClr val="FFFF00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288157477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>
                    <a:lumMod val="10000"/>
                  </a:schemeClr>
                </a:solidFill>
              </a:rPr>
              <a:t>Bạn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</a:rPr>
              <a:t>đưa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</a:rPr>
              <a:t>đồ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</a:rPr>
              <a:t>chơi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</a:rPr>
              <a:t>cho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</a:rPr>
              <a:t>em</a:t>
            </a:r>
            <a:endParaRPr lang="en-US" sz="2800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99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6F60A431-8A38-DF48-7078-6E78209C5C1F}"/>
              </a:ext>
            </a:extLst>
          </p:cNvPr>
          <p:cNvGrpSpPr/>
          <p:nvPr/>
        </p:nvGrpSpPr>
        <p:grpSpPr>
          <a:xfrm>
            <a:off x="626808" y="0"/>
            <a:ext cx="8319405" cy="5226424"/>
            <a:chOff x="882640" y="0"/>
            <a:chExt cx="8063572" cy="494851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93EE60F-4190-86BF-5CD5-046943D5826C}"/>
                </a:ext>
              </a:extLst>
            </p:cNvPr>
            <p:cNvPicPr/>
            <p:nvPr/>
          </p:nvPicPr>
          <p:blipFill rotWithShape="1">
            <a:blip r:embed="rId3"/>
            <a:srcRect l="64115" t="48676" r="6264" b="30204"/>
            <a:stretch/>
          </p:blipFill>
          <p:spPr>
            <a:xfrm>
              <a:off x="2447365" y="0"/>
              <a:ext cx="6498847" cy="494851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noFill/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EE494C7-59EC-DF7C-3597-96E07943B396}"/>
                </a:ext>
              </a:extLst>
            </p:cNvPr>
            <p:cNvSpPr/>
            <p:nvPr/>
          </p:nvSpPr>
          <p:spPr>
            <a:xfrm>
              <a:off x="882640" y="453792"/>
              <a:ext cx="1147651" cy="997659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000" b="1" dirty="0">
                  <a:solidFill>
                    <a:schemeClr val="accent5"/>
                  </a:solidFill>
                </a:rPr>
                <a:t>4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DF65ADE-3FC1-4145-4840-F5179E24DE8E}"/>
              </a:ext>
            </a:extLst>
          </p:cNvPr>
          <p:cNvSpPr txBox="1"/>
          <p:nvPr/>
        </p:nvSpPr>
        <p:spPr>
          <a:xfrm>
            <a:off x="3535860" y="4667997"/>
            <a:ext cx="4831411" cy="578882"/>
          </a:xfrm>
          <a:custGeom>
            <a:avLst/>
            <a:gdLst>
              <a:gd name="connsiteX0" fmla="*/ 0 w 4831411"/>
              <a:gd name="connsiteY0" fmla="*/ 96482 h 578882"/>
              <a:gd name="connsiteX1" fmla="*/ 96482 w 4831411"/>
              <a:gd name="connsiteY1" fmla="*/ 0 h 578882"/>
              <a:gd name="connsiteX2" fmla="*/ 712733 w 4831411"/>
              <a:gd name="connsiteY2" fmla="*/ 0 h 578882"/>
              <a:gd name="connsiteX3" fmla="*/ 1421753 w 4831411"/>
              <a:gd name="connsiteY3" fmla="*/ 0 h 578882"/>
              <a:gd name="connsiteX4" fmla="*/ 1991619 w 4831411"/>
              <a:gd name="connsiteY4" fmla="*/ 0 h 578882"/>
              <a:gd name="connsiteX5" fmla="*/ 2654254 w 4831411"/>
              <a:gd name="connsiteY5" fmla="*/ 0 h 578882"/>
              <a:gd name="connsiteX6" fmla="*/ 3270505 w 4831411"/>
              <a:gd name="connsiteY6" fmla="*/ 0 h 578882"/>
              <a:gd name="connsiteX7" fmla="*/ 3933140 w 4831411"/>
              <a:gd name="connsiteY7" fmla="*/ 0 h 578882"/>
              <a:gd name="connsiteX8" fmla="*/ 4734929 w 4831411"/>
              <a:gd name="connsiteY8" fmla="*/ 0 h 578882"/>
              <a:gd name="connsiteX9" fmla="*/ 4831411 w 4831411"/>
              <a:gd name="connsiteY9" fmla="*/ 96482 h 578882"/>
              <a:gd name="connsiteX10" fmla="*/ 4831411 w 4831411"/>
              <a:gd name="connsiteY10" fmla="*/ 482400 h 578882"/>
              <a:gd name="connsiteX11" fmla="*/ 4734929 w 4831411"/>
              <a:gd name="connsiteY11" fmla="*/ 578882 h 578882"/>
              <a:gd name="connsiteX12" fmla="*/ 4025909 w 4831411"/>
              <a:gd name="connsiteY12" fmla="*/ 578882 h 578882"/>
              <a:gd name="connsiteX13" fmla="*/ 3270505 w 4831411"/>
              <a:gd name="connsiteY13" fmla="*/ 578882 h 578882"/>
              <a:gd name="connsiteX14" fmla="*/ 2654254 w 4831411"/>
              <a:gd name="connsiteY14" fmla="*/ 578882 h 578882"/>
              <a:gd name="connsiteX15" fmla="*/ 2038003 w 4831411"/>
              <a:gd name="connsiteY15" fmla="*/ 578882 h 578882"/>
              <a:gd name="connsiteX16" fmla="*/ 1282599 w 4831411"/>
              <a:gd name="connsiteY16" fmla="*/ 578882 h 578882"/>
              <a:gd name="connsiteX17" fmla="*/ 96482 w 4831411"/>
              <a:gd name="connsiteY17" fmla="*/ 578882 h 578882"/>
              <a:gd name="connsiteX18" fmla="*/ 0 w 4831411"/>
              <a:gd name="connsiteY18" fmla="*/ 482400 h 578882"/>
              <a:gd name="connsiteX19" fmla="*/ 0 w 4831411"/>
              <a:gd name="connsiteY19" fmla="*/ 96482 h 578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831411" h="578882" fill="none" extrusionOk="0">
                <a:moveTo>
                  <a:pt x="0" y="96482"/>
                </a:moveTo>
                <a:cubicBezTo>
                  <a:pt x="18" y="40829"/>
                  <a:pt x="47695" y="1727"/>
                  <a:pt x="96482" y="0"/>
                </a:cubicBezTo>
                <a:cubicBezTo>
                  <a:pt x="350878" y="4458"/>
                  <a:pt x="562043" y="-13318"/>
                  <a:pt x="712733" y="0"/>
                </a:cubicBezTo>
                <a:cubicBezTo>
                  <a:pt x="863423" y="13318"/>
                  <a:pt x="1125816" y="-33609"/>
                  <a:pt x="1421753" y="0"/>
                </a:cubicBezTo>
                <a:cubicBezTo>
                  <a:pt x="1717690" y="33609"/>
                  <a:pt x="1730104" y="-12487"/>
                  <a:pt x="1991619" y="0"/>
                </a:cubicBezTo>
                <a:cubicBezTo>
                  <a:pt x="2253134" y="12487"/>
                  <a:pt x="2402587" y="-28431"/>
                  <a:pt x="2654254" y="0"/>
                </a:cubicBezTo>
                <a:cubicBezTo>
                  <a:pt x="2905921" y="28431"/>
                  <a:pt x="3024449" y="29356"/>
                  <a:pt x="3270505" y="0"/>
                </a:cubicBezTo>
                <a:cubicBezTo>
                  <a:pt x="3516561" y="-29356"/>
                  <a:pt x="3641710" y="-12408"/>
                  <a:pt x="3933140" y="0"/>
                </a:cubicBezTo>
                <a:cubicBezTo>
                  <a:pt x="4224570" y="12408"/>
                  <a:pt x="4541119" y="16182"/>
                  <a:pt x="4734929" y="0"/>
                </a:cubicBezTo>
                <a:cubicBezTo>
                  <a:pt x="4793667" y="-2818"/>
                  <a:pt x="4830150" y="38515"/>
                  <a:pt x="4831411" y="96482"/>
                </a:cubicBezTo>
                <a:cubicBezTo>
                  <a:pt x="4827669" y="185497"/>
                  <a:pt x="4842383" y="292798"/>
                  <a:pt x="4831411" y="482400"/>
                </a:cubicBezTo>
                <a:cubicBezTo>
                  <a:pt x="4839915" y="532436"/>
                  <a:pt x="4786812" y="585774"/>
                  <a:pt x="4734929" y="578882"/>
                </a:cubicBezTo>
                <a:cubicBezTo>
                  <a:pt x="4405827" y="543606"/>
                  <a:pt x="4189905" y="600293"/>
                  <a:pt x="4025909" y="578882"/>
                </a:cubicBezTo>
                <a:cubicBezTo>
                  <a:pt x="3861913" y="557471"/>
                  <a:pt x="3632741" y="606857"/>
                  <a:pt x="3270505" y="578882"/>
                </a:cubicBezTo>
                <a:cubicBezTo>
                  <a:pt x="2908269" y="550907"/>
                  <a:pt x="2828945" y="579531"/>
                  <a:pt x="2654254" y="578882"/>
                </a:cubicBezTo>
                <a:cubicBezTo>
                  <a:pt x="2479563" y="578233"/>
                  <a:pt x="2218637" y="564634"/>
                  <a:pt x="2038003" y="578882"/>
                </a:cubicBezTo>
                <a:cubicBezTo>
                  <a:pt x="1857369" y="593130"/>
                  <a:pt x="1473668" y="598803"/>
                  <a:pt x="1282599" y="578882"/>
                </a:cubicBezTo>
                <a:cubicBezTo>
                  <a:pt x="1091530" y="558961"/>
                  <a:pt x="529389" y="634045"/>
                  <a:pt x="96482" y="578882"/>
                </a:cubicBezTo>
                <a:cubicBezTo>
                  <a:pt x="42401" y="589680"/>
                  <a:pt x="683" y="545402"/>
                  <a:pt x="0" y="482400"/>
                </a:cubicBezTo>
                <a:cubicBezTo>
                  <a:pt x="-13579" y="341281"/>
                  <a:pt x="17998" y="209409"/>
                  <a:pt x="0" y="96482"/>
                </a:cubicBezTo>
                <a:close/>
              </a:path>
              <a:path w="4831411" h="578882" stroke="0" extrusionOk="0">
                <a:moveTo>
                  <a:pt x="0" y="96482"/>
                </a:moveTo>
                <a:cubicBezTo>
                  <a:pt x="5118" y="34994"/>
                  <a:pt x="47573" y="5230"/>
                  <a:pt x="96482" y="0"/>
                </a:cubicBezTo>
                <a:cubicBezTo>
                  <a:pt x="334730" y="12529"/>
                  <a:pt x="436249" y="9109"/>
                  <a:pt x="712733" y="0"/>
                </a:cubicBezTo>
                <a:cubicBezTo>
                  <a:pt x="989217" y="-9109"/>
                  <a:pt x="1213935" y="24234"/>
                  <a:pt x="1421753" y="0"/>
                </a:cubicBezTo>
                <a:cubicBezTo>
                  <a:pt x="1629571" y="-24234"/>
                  <a:pt x="1845291" y="-11585"/>
                  <a:pt x="2130772" y="0"/>
                </a:cubicBezTo>
                <a:cubicBezTo>
                  <a:pt x="2416253" y="11585"/>
                  <a:pt x="2610767" y="-34839"/>
                  <a:pt x="2839792" y="0"/>
                </a:cubicBezTo>
                <a:cubicBezTo>
                  <a:pt x="3068817" y="34839"/>
                  <a:pt x="3122297" y="-13131"/>
                  <a:pt x="3363274" y="0"/>
                </a:cubicBezTo>
                <a:cubicBezTo>
                  <a:pt x="3604251" y="13131"/>
                  <a:pt x="3679882" y="-16035"/>
                  <a:pt x="3979525" y="0"/>
                </a:cubicBezTo>
                <a:cubicBezTo>
                  <a:pt x="4279168" y="16035"/>
                  <a:pt x="4539431" y="-5495"/>
                  <a:pt x="4734929" y="0"/>
                </a:cubicBezTo>
                <a:cubicBezTo>
                  <a:pt x="4778858" y="-3199"/>
                  <a:pt x="4835807" y="41979"/>
                  <a:pt x="4831411" y="96482"/>
                </a:cubicBezTo>
                <a:cubicBezTo>
                  <a:pt x="4835697" y="177665"/>
                  <a:pt x="4816964" y="312207"/>
                  <a:pt x="4831411" y="482400"/>
                </a:cubicBezTo>
                <a:cubicBezTo>
                  <a:pt x="4830390" y="534849"/>
                  <a:pt x="4793411" y="576619"/>
                  <a:pt x="4734929" y="578882"/>
                </a:cubicBezTo>
                <a:cubicBezTo>
                  <a:pt x="4488812" y="604069"/>
                  <a:pt x="4201196" y="552588"/>
                  <a:pt x="3979525" y="578882"/>
                </a:cubicBezTo>
                <a:cubicBezTo>
                  <a:pt x="3757854" y="605176"/>
                  <a:pt x="3428765" y="590161"/>
                  <a:pt x="3224121" y="578882"/>
                </a:cubicBezTo>
                <a:cubicBezTo>
                  <a:pt x="3019477" y="567603"/>
                  <a:pt x="2780588" y="563379"/>
                  <a:pt x="2607870" y="578882"/>
                </a:cubicBezTo>
                <a:cubicBezTo>
                  <a:pt x="2435152" y="594385"/>
                  <a:pt x="2262787" y="575435"/>
                  <a:pt x="1991619" y="578882"/>
                </a:cubicBezTo>
                <a:cubicBezTo>
                  <a:pt x="1720451" y="582329"/>
                  <a:pt x="1603314" y="561706"/>
                  <a:pt x="1468137" y="578882"/>
                </a:cubicBezTo>
                <a:cubicBezTo>
                  <a:pt x="1332960" y="596058"/>
                  <a:pt x="930025" y="551502"/>
                  <a:pt x="712733" y="578882"/>
                </a:cubicBezTo>
                <a:cubicBezTo>
                  <a:pt x="495441" y="606262"/>
                  <a:pt x="314255" y="564187"/>
                  <a:pt x="96482" y="578882"/>
                </a:cubicBezTo>
                <a:cubicBezTo>
                  <a:pt x="47965" y="580983"/>
                  <a:pt x="75" y="539897"/>
                  <a:pt x="0" y="482400"/>
                </a:cubicBezTo>
                <a:cubicBezTo>
                  <a:pt x="-11224" y="374858"/>
                  <a:pt x="2483" y="194417"/>
                  <a:pt x="0" y="96482"/>
                </a:cubicBezTo>
                <a:close/>
              </a:path>
            </a:pathLst>
          </a:custGeom>
          <a:solidFill>
            <a:srgbClr val="FFFF00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288157477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Bạn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quàng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khăn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ấm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cho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em</a:t>
            </a:r>
            <a:endParaRPr lang="en-US" sz="2800" dirty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B656E0-CF4C-5878-8278-A3ED5B8767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01" b="98232" l="2198" r="96841">
                        <a14:foregroundMark x1="8791" y1="61690" x2="17033" y2="69352"/>
                        <a14:foregroundMark x1="11538" y1="63458" x2="11538" y2="63458"/>
                        <a14:foregroundMark x1="11264" y1="63458" x2="11264" y2="63458"/>
                        <a14:foregroundMark x1="55632" y1="5501" x2="61813" y2="14538"/>
                        <a14:foregroundMark x1="53434" y1="8448" x2="54533" y2="15717"/>
                        <a14:foregroundMark x1="60027" y1="15717" x2="61813" y2="21022"/>
                        <a14:foregroundMark x1="62088" y1="17682" x2="62775" y2="19253"/>
                        <a14:foregroundMark x1="50687" y1="15914" x2="51923" y2="22397"/>
                        <a14:foregroundMark x1="91346" y1="38900" x2="92308" y2="50884"/>
                        <a14:foregroundMark x1="94505" y1="37525" x2="97115" y2="45383"/>
                        <a14:foregroundMark x1="5220" y1="67387" x2="9890" y2="59332"/>
                        <a14:foregroundMark x1="2198" y1="72299" x2="3159" y2="71906"/>
                        <a14:foregroundMark x1="50000" y1="20236" x2="50962" y2="20432"/>
                        <a14:foregroundMark x1="82555" y1="11395" x2="82967" y2="16503"/>
                        <a14:foregroundMark x1="72940" y1="12967" x2="76374" y2="12967"/>
                        <a14:foregroundMark x1="56593" y1="84479" x2="67033" y2="98232"/>
                        <a14:foregroundMark x1="44780" y1="96464" x2="61813" y2="92338"/>
                        <a14:foregroundMark x1="46429" y1="86248" x2="63874" y2="63851"/>
                        <a14:foregroundMark x1="63874" y1="63851" x2="60440" y2="734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5844" y="3173506"/>
            <a:ext cx="2357021" cy="16479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34"/>
          <p:cNvSpPr/>
          <p:nvPr/>
        </p:nvSpPr>
        <p:spPr>
          <a:xfrm flipH="1">
            <a:off x="477154" y="972574"/>
            <a:ext cx="837409" cy="403852"/>
          </a:xfrm>
          <a:custGeom>
            <a:avLst/>
            <a:gdLst/>
            <a:ahLst/>
            <a:cxnLst/>
            <a:rect l="l" t="t" r="r" b="b"/>
            <a:pathLst>
              <a:path w="9084" h="4381" extrusionOk="0">
                <a:moveTo>
                  <a:pt x="5395" y="1"/>
                </a:moveTo>
                <a:cubicBezTo>
                  <a:pt x="3584" y="1"/>
                  <a:pt x="2904" y="3468"/>
                  <a:pt x="2904" y="3468"/>
                </a:cubicBezTo>
                <a:cubicBezTo>
                  <a:pt x="2904" y="3468"/>
                  <a:pt x="2282" y="2540"/>
                  <a:pt x="1862" y="2540"/>
                </a:cubicBezTo>
                <a:cubicBezTo>
                  <a:pt x="1846" y="2540"/>
                  <a:pt x="1830" y="2541"/>
                  <a:pt x="1815" y="2544"/>
                </a:cubicBezTo>
                <a:cubicBezTo>
                  <a:pt x="1408" y="2621"/>
                  <a:pt x="2035" y="3853"/>
                  <a:pt x="2035" y="3853"/>
                </a:cubicBezTo>
                <a:cubicBezTo>
                  <a:pt x="616" y="3853"/>
                  <a:pt x="0" y="4381"/>
                  <a:pt x="0" y="4381"/>
                </a:cubicBezTo>
                <a:lnTo>
                  <a:pt x="9084" y="4381"/>
                </a:lnTo>
                <a:cubicBezTo>
                  <a:pt x="9068" y="3124"/>
                  <a:pt x="8829" y="2725"/>
                  <a:pt x="8532" y="2725"/>
                </a:cubicBezTo>
                <a:cubicBezTo>
                  <a:pt x="8016" y="2725"/>
                  <a:pt x="7324" y="3930"/>
                  <a:pt x="7324" y="3930"/>
                </a:cubicBezTo>
                <a:cubicBezTo>
                  <a:pt x="7324" y="3930"/>
                  <a:pt x="7357" y="114"/>
                  <a:pt x="5488" y="4"/>
                </a:cubicBezTo>
                <a:cubicBezTo>
                  <a:pt x="5457" y="2"/>
                  <a:pt x="5426" y="1"/>
                  <a:pt x="539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34"/>
          <p:cNvSpPr/>
          <p:nvPr/>
        </p:nvSpPr>
        <p:spPr>
          <a:xfrm flipH="1">
            <a:off x="400535" y="4124911"/>
            <a:ext cx="435401" cy="203037"/>
          </a:xfrm>
          <a:custGeom>
            <a:avLst/>
            <a:gdLst/>
            <a:ahLst/>
            <a:cxnLst/>
            <a:rect l="l" t="t" r="r" b="b"/>
            <a:pathLst>
              <a:path w="6369" h="2970" extrusionOk="0">
                <a:moveTo>
                  <a:pt x="2651" y="0"/>
                </a:moveTo>
                <a:cubicBezTo>
                  <a:pt x="1255" y="0"/>
                  <a:pt x="1343" y="2563"/>
                  <a:pt x="1343" y="2563"/>
                </a:cubicBezTo>
                <a:cubicBezTo>
                  <a:pt x="1343" y="2563"/>
                  <a:pt x="1211" y="1705"/>
                  <a:pt x="870" y="1705"/>
                </a:cubicBezTo>
                <a:cubicBezTo>
                  <a:pt x="518" y="1705"/>
                  <a:pt x="848" y="2772"/>
                  <a:pt x="848" y="2772"/>
                </a:cubicBezTo>
                <a:cubicBezTo>
                  <a:pt x="848" y="2772"/>
                  <a:pt x="590" y="2652"/>
                  <a:pt x="359" y="2652"/>
                </a:cubicBezTo>
                <a:cubicBezTo>
                  <a:pt x="182" y="2652"/>
                  <a:pt x="20" y="2722"/>
                  <a:pt x="1" y="2970"/>
                </a:cubicBezTo>
                <a:lnTo>
                  <a:pt x="6368" y="2970"/>
                </a:lnTo>
                <a:cubicBezTo>
                  <a:pt x="6368" y="2970"/>
                  <a:pt x="5829" y="2740"/>
                  <a:pt x="4933" y="2740"/>
                </a:cubicBezTo>
                <a:cubicBezTo>
                  <a:pt x="4830" y="2740"/>
                  <a:pt x="4721" y="2743"/>
                  <a:pt x="4609" y="2750"/>
                </a:cubicBezTo>
                <a:cubicBezTo>
                  <a:pt x="4609" y="2750"/>
                  <a:pt x="5203" y="1518"/>
                  <a:pt x="4609" y="1496"/>
                </a:cubicBezTo>
                <a:cubicBezTo>
                  <a:pt x="4603" y="1496"/>
                  <a:pt x="4597" y="1496"/>
                  <a:pt x="4591" y="1496"/>
                </a:cubicBezTo>
                <a:cubicBezTo>
                  <a:pt x="4008" y="1496"/>
                  <a:pt x="3696" y="2541"/>
                  <a:pt x="3696" y="2541"/>
                </a:cubicBezTo>
                <a:cubicBezTo>
                  <a:pt x="3696" y="2541"/>
                  <a:pt x="4037" y="0"/>
                  <a:pt x="26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761;p45">
            <a:extLst>
              <a:ext uri="{FF2B5EF4-FFF2-40B4-BE49-F238E27FC236}">
                <a16:creationId xmlns:a16="http://schemas.microsoft.com/office/drawing/2014/main" id="{1C959728-CCBC-76A8-C5E8-D29241A91B03}"/>
              </a:ext>
            </a:extLst>
          </p:cNvPr>
          <p:cNvGrpSpPr/>
          <p:nvPr/>
        </p:nvGrpSpPr>
        <p:grpSpPr>
          <a:xfrm flipH="1">
            <a:off x="-1051748" y="2114466"/>
            <a:ext cx="2904565" cy="3048064"/>
            <a:chOff x="7610186" y="1835718"/>
            <a:chExt cx="2956368" cy="3417732"/>
          </a:xfrm>
        </p:grpSpPr>
        <p:grpSp>
          <p:nvGrpSpPr>
            <p:cNvPr id="13" name="Google Shape;1762;p45">
              <a:extLst>
                <a:ext uri="{FF2B5EF4-FFF2-40B4-BE49-F238E27FC236}">
                  <a16:creationId xmlns:a16="http://schemas.microsoft.com/office/drawing/2014/main" id="{660BA8B4-C611-4513-BF1D-632A256E5780}"/>
                </a:ext>
              </a:extLst>
            </p:cNvPr>
            <p:cNvGrpSpPr/>
            <p:nvPr/>
          </p:nvGrpSpPr>
          <p:grpSpPr>
            <a:xfrm rot="-154466" flipH="1">
              <a:off x="8035015" y="1835718"/>
              <a:ext cx="1866625" cy="3038061"/>
              <a:chOff x="10445015" y="-1221186"/>
              <a:chExt cx="2587761" cy="4211760"/>
            </a:xfrm>
          </p:grpSpPr>
          <p:sp>
            <p:nvSpPr>
              <p:cNvPr id="23" name="Google Shape;1763;p45">
                <a:extLst>
                  <a:ext uri="{FF2B5EF4-FFF2-40B4-BE49-F238E27FC236}">
                    <a16:creationId xmlns:a16="http://schemas.microsoft.com/office/drawing/2014/main" id="{9647B332-7DBF-B491-43C5-BEE88DF3DEDE}"/>
                  </a:ext>
                </a:extLst>
              </p:cNvPr>
              <p:cNvSpPr/>
              <p:nvPr/>
            </p:nvSpPr>
            <p:spPr>
              <a:xfrm>
                <a:off x="11939684" y="1544696"/>
                <a:ext cx="317922" cy="299222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409" extrusionOk="0">
                    <a:moveTo>
                      <a:pt x="1419" y="0"/>
                    </a:moveTo>
                    <a:cubicBezTo>
                      <a:pt x="1217" y="1175"/>
                      <a:pt x="259" y="1221"/>
                      <a:pt x="108" y="1221"/>
                    </a:cubicBezTo>
                    <a:cubicBezTo>
                      <a:pt x="95" y="1221"/>
                      <a:pt x="88" y="1221"/>
                      <a:pt x="88" y="1221"/>
                    </a:cubicBezTo>
                    <a:lnTo>
                      <a:pt x="0" y="1408"/>
                    </a:lnTo>
                    <a:cubicBezTo>
                      <a:pt x="1386" y="1364"/>
                      <a:pt x="1496" y="44"/>
                      <a:pt x="1496" y="44"/>
                    </a:cubicBezTo>
                    <a:lnTo>
                      <a:pt x="141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764;p45">
                <a:extLst>
                  <a:ext uri="{FF2B5EF4-FFF2-40B4-BE49-F238E27FC236}">
                    <a16:creationId xmlns:a16="http://schemas.microsoft.com/office/drawing/2014/main" id="{78A1AB9A-659B-9473-AAB7-BDC7DD69F58F}"/>
                  </a:ext>
                </a:extLst>
              </p:cNvPr>
              <p:cNvSpPr/>
              <p:nvPr/>
            </p:nvSpPr>
            <p:spPr>
              <a:xfrm>
                <a:off x="11575254" y="1533016"/>
                <a:ext cx="514154" cy="497571"/>
              </a:xfrm>
              <a:custGeom>
                <a:avLst/>
                <a:gdLst/>
                <a:ahLst/>
                <a:cxnLst/>
                <a:rect l="l" t="t" r="r" b="b"/>
                <a:pathLst>
                  <a:path w="2421" h="2343" extrusionOk="0">
                    <a:moveTo>
                      <a:pt x="2420" y="0"/>
                    </a:moveTo>
                    <a:lnTo>
                      <a:pt x="2277" y="77"/>
                    </a:lnTo>
                    <a:cubicBezTo>
                      <a:pt x="2277" y="77"/>
                      <a:pt x="1986" y="1947"/>
                      <a:pt x="52" y="1947"/>
                    </a:cubicBezTo>
                    <a:cubicBezTo>
                      <a:pt x="35" y="1947"/>
                      <a:pt x="18" y="1947"/>
                      <a:pt x="1" y="1947"/>
                    </a:cubicBezTo>
                    <a:lnTo>
                      <a:pt x="1" y="2343"/>
                    </a:lnTo>
                    <a:cubicBezTo>
                      <a:pt x="1" y="2343"/>
                      <a:pt x="2035" y="2156"/>
                      <a:pt x="24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765;p45">
                <a:extLst>
                  <a:ext uri="{FF2B5EF4-FFF2-40B4-BE49-F238E27FC236}">
                    <a16:creationId xmlns:a16="http://schemas.microsoft.com/office/drawing/2014/main" id="{00EAABD7-423E-278A-9EF9-11E90EA11F65}"/>
                  </a:ext>
                </a:extLst>
              </p:cNvPr>
              <p:cNvSpPr/>
              <p:nvPr/>
            </p:nvSpPr>
            <p:spPr>
              <a:xfrm>
                <a:off x="11397226" y="-394899"/>
                <a:ext cx="266204" cy="3385473"/>
              </a:xfrm>
              <a:custGeom>
                <a:avLst/>
                <a:gdLst/>
                <a:ahLst/>
                <a:cxnLst/>
                <a:rect l="l" t="t" r="r" b="b"/>
                <a:pathLst>
                  <a:path w="748" h="11790" extrusionOk="0">
                    <a:moveTo>
                      <a:pt x="748" y="1"/>
                    </a:moveTo>
                    <a:lnTo>
                      <a:pt x="0" y="199"/>
                    </a:lnTo>
                    <a:lnTo>
                      <a:pt x="374" y="11790"/>
                    </a:lnTo>
                    <a:lnTo>
                      <a:pt x="748" y="11790"/>
                    </a:lnTo>
                    <a:lnTo>
                      <a:pt x="74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766;p45">
                <a:extLst>
                  <a:ext uri="{FF2B5EF4-FFF2-40B4-BE49-F238E27FC236}">
                    <a16:creationId xmlns:a16="http://schemas.microsoft.com/office/drawing/2014/main" id="{203FA59D-F091-771C-49B2-959AF991EF81}"/>
                  </a:ext>
                </a:extLst>
              </p:cNvPr>
              <p:cNvSpPr/>
              <p:nvPr/>
            </p:nvSpPr>
            <p:spPr>
              <a:xfrm>
                <a:off x="10445015" y="-1194633"/>
                <a:ext cx="2587761" cy="2371307"/>
              </a:xfrm>
              <a:custGeom>
                <a:avLst/>
                <a:gdLst/>
                <a:ahLst/>
                <a:cxnLst/>
                <a:rect l="l" t="t" r="r" b="b"/>
                <a:pathLst>
                  <a:path w="9656" h="8666" extrusionOk="0">
                    <a:moveTo>
                      <a:pt x="2087" y="0"/>
                    </a:moveTo>
                    <a:cubicBezTo>
                      <a:pt x="2025" y="0"/>
                      <a:pt x="1963" y="9"/>
                      <a:pt x="1903" y="29"/>
                    </a:cubicBezTo>
                    <a:cubicBezTo>
                      <a:pt x="1232" y="238"/>
                      <a:pt x="1804" y="2262"/>
                      <a:pt x="1804" y="2262"/>
                    </a:cubicBezTo>
                    <a:cubicBezTo>
                      <a:pt x="1804" y="2262"/>
                      <a:pt x="1039" y="1891"/>
                      <a:pt x="758" y="1891"/>
                    </a:cubicBezTo>
                    <a:cubicBezTo>
                      <a:pt x="707" y="1891"/>
                      <a:pt x="672" y="1903"/>
                      <a:pt x="660" y="1932"/>
                    </a:cubicBezTo>
                    <a:cubicBezTo>
                      <a:pt x="572" y="2108"/>
                      <a:pt x="1496" y="2537"/>
                      <a:pt x="1496" y="2537"/>
                    </a:cubicBezTo>
                    <a:cubicBezTo>
                      <a:pt x="1496" y="2537"/>
                      <a:pt x="0" y="2899"/>
                      <a:pt x="0" y="4439"/>
                    </a:cubicBezTo>
                    <a:cubicBezTo>
                      <a:pt x="0" y="5990"/>
                      <a:pt x="2354" y="6353"/>
                      <a:pt x="2354" y="6353"/>
                    </a:cubicBezTo>
                    <a:cubicBezTo>
                      <a:pt x="2354" y="6353"/>
                      <a:pt x="1364" y="6452"/>
                      <a:pt x="1628" y="6737"/>
                    </a:cubicBezTo>
                    <a:cubicBezTo>
                      <a:pt x="1690" y="6805"/>
                      <a:pt x="1788" y="6831"/>
                      <a:pt x="1902" y="6831"/>
                    </a:cubicBezTo>
                    <a:cubicBezTo>
                      <a:pt x="2268" y="6831"/>
                      <a:pt x="2793" y="6562"/>
                      <a:pt x="2794" y="6561"/>
                    </a:cubicBezTo>
                    <a:lnTo>
                      <a:pt x="2794" y="6561"/>
                    </a:lnTo>
                    <a:cubicBezTo>
                      <a:pt x="2793" y="6562"/>
                      <a:pt x="1782" y="7782"/>
                      <a:pt x="2992" y="8508"/>
                    </a:cubicBezTo>
                    <a:cubicBezTo>
                      <a:pt x="3176" y="8618"/>
                      <a:pt x="3358" y="8665"/>
                      <a:pt x="3534" y="8665"/>
                    </a:cubicBezTo>
                    <a:cubicBezTo>
                      <a:pt x="4520" y="8665"/>
                      <a:pt x="5334" y="7210"/>
                      <a:pt x="5334" y="7210"/>
                    </a:cubicBezTo>
                    <a:cubicBezTo>
                      <a:pt x="5334" y="7210"/>
                      <a:pt x="6190" y="8217"/>
                      <a:pt x="6726" y="8217"/>
                    </a:cubicBezTo>
                    <a:cubicBezTo>
                      <a:pt x="6750" y="8217"/>
                      <a:pt x="6774" y="8215"/>
                      <a:pt x="6797" y="8211"/>
                    </a:cubicBezTo>
                    <a:cubicBezTo>
                      <a:pt x="7313" y="8112"/>
                      <a:pt x="6236" y="7342"/>
                      <a:pt x="6236" y="7342"/>
                    </a:cubicBezTo>
                    <a:lnTo>
                      <a:pt x="6236" y="7342"/>
                    </a:lnTo>
                    <a:cubicBezTo>
                      <a:pt x="6236" y="7342"/>
                      <a:pt x="6662" y="7456"/>
                      <a:pt x="7194" y="7456"/>
                    </a:cubicBezTo>
                    <a:cubicBezTo>
                      <a:pt x="7924" y="7456"/>
                      <a:pt x="8851" y="7243"/>
                      <a:pt x="9150" y="6232"/>
                    </a:cubicBezTo>
                    <a:cubicBezTo>
                      <a:pt x="9656" y="4472"/>
                      <a:pt x="7511" y="3625"/>
                      <a:pt x="7511" y="3625"/>
                    </a:cubicBezTo>
                    <a:cubicBezTo>
                      <a:pt x="7511" y="3625"/>
                      <a:pt x="8292" y="3405"/>
                      <a:pt x="8237" y="3185"/>
                    </a:cubicBezTo>
                    <a:cubicBezTo>
                      <a:pt x="8226" y="3132"/>
                      <a:pt x="8174" y="3113"/>
                      <a:pt x="8102" y="3113"/>
                    </a:cubicBezTo>
                    <a:cubicBezTo>
                      <a:pt x="7891" y="3113"/>
                      <a:pt x="7511" y="3284"/>
                      <a:pt x="7511" y="3284"/>
                    </a:cubicBezTo>
                    <a:cubicBezTo>
                      <a:pt x="7511" y="3284"/>
                      <a:pt x="8842" y="2493"/>
                      <a:pt x="8534" y="2097"/>
                    </a:cubicBezTo>
                    <a:cubicBezTo>
                      <a:pt x="8490" y="2041"/>
                      <a:pt x="8429" y="2017"/>
                      <a:pt x="8357" y="2017"/>
                    </a:cubicBezTo>
                    <a:cubicBezTo>
                      <a:pt x="7932" y="2017"/>
                      <a:pt x="7126" y="2855"/>
                      <a:pt x="7126" y="2855"/>
                    </a:cubicBezTo>
                    <a:cubicBezTo>
                      <a:pt x="7126" y="2855"/>
                      <a:pt x="7632" y="1074"/>
                      <a:pt x="6456" y="370"/>
                    </a:cubicBezTo>
                    <a:cubicBezTo>
                      <a:pt x="6224" y="230"/>
                      <a:pt x="5974" y="174"/>
                      <a:pt x="5722" y="174"/>
                    </a:cubicBezTo>
                    <a:cubicBezTo>
                      <a:pt x="4707" y="174"/>
                      <a:pt x="3662" y="1085"/>
                      <a:pt x="3662" y="1085"/>
                    </a:cubicBezTo>
                    <a:cubicBezTo>
                      <a:pt x="3662" y="1085"/>
                      <a:pt x="3981" y="249"/>
                      <a:pt x="3717" y="183"/>
                    </a:cubicBezTo>
                    <a:cubicBezTo>
                      <a:pt x="3708" y="181"/>
                      <a:pt x="3699" y="180"/>
                      <a:pt x="3690" y="180"/>
                    </a:cubicBezTo>
                    <a:cubicBezTo>
                      <a:pt x="3440" y="180"/>
                      <a:pt x="3398" y="920"/>
                      <a:pt x="3398" y="920"/>
                    </a:cubicBezTo>
                    <a:cubicBezTo>
                      <a:pt x="3398" y="920"/>
                      <a:pt x="2716" y="0"/>
                      <a:pt x="20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767;p45">
                <a:extLst>
                  <a:ext uri="{FF2B5EF4-FFF2-40B4-BE49-F238E27FC236}">
                    <a16:creationId xmlns:a16="http://schemas.microsoft.com/office/drawing/2014/main" id="{96285AA7-E074-44E7-DBE0-4B5D8154D91D}"/>
                  </a:ext>
                </a:extLst>
              </p:cNvPr>
              <p:cNvSpPr/>
              <p:nvPr/>
            </p:nvSpPr>
            <p:spPr>
              <a:xfrm>
                <a:off x="11664026" y="949014"/>
                <a:ext cx="977338" cy="692522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261" extrusionOk="0">
                    <a:moveTo>
                      <a:pt x="2515" y="0"/>
                    </a:moveTo>
                    <a:cubicBezTo>
                      <a:pt x="2502" y="0"/>
                      <a:pt x="2489" y="1"/>
                      <a:pt x="2475" y="1"/>
                    </a:cubicBezTo>
                    <a:cubicBezTo>
                      <a:pt x="1441" y="56"/>
                      <a:pt x="1178" y="1442"/>
                      <a:pt x="1178" y="1442"/>
                    </a:cubicBezTo>
                    <a:cubicBezTo>
                      <a:pt x="1178" y="1442"/>
                      <a:pt x="980" y="958"/>
                      <a:pt x="760" y="958"/>
                    </a:cubicBezTo>
                    <a:cubicBezTo>
                      <a:pt x="551" y="958"/>
                      <a:pt x="1101" y="1761"/>
                      <a:pt x="1101" y="1761"/>
                    </a:cubicBezTo>
                    <a:cubicBezTo>
                      <a:pt x="1101" y="1761"/>
                      <a:pt x="1" y="1915"/>
                      <a:pt x="232" y="2619"/>
                    </a:cubicBezTo>
                    <a:cubicBezTo>
                      <a:pt x="349" y="2982"/>
                      <a:pt x="735" y="3141"/>
                      <a:pt x="1151" y="3141"/>
                    </a:cubicBezTo>
                    <a:cubicBezTo>
                      <a:pt x="1553" y="3141"/>
                      <a:pt x="1985" y="2993"/>
                      <a:pt x="2233" y="2739"/>
                    </a:cubicBezTo>
                    <a:lnTo>
                      <a:pt x="2233" y="2739"/>
                    </a:lnTo>
                    <a:cubicBezTo>
                      <a:pt x="2233" y="2740"/>
                      <a:pt x="2134" y="3201"/>
                      <a:pt x="2321" y="3256"/>
                    </a:cubicBezTo>
                    <a:cubicBezTo>
                      <a:pt x="2330" y="3259"/>
                      <a:pt x="2339" y="3260"/>
                      <a:pt x="2347" y="3260"/>
                    </a:cubicBezTo>
                    <a:cubicBezTo>
                      <a:pt x="2517" y="3260"/>
                      <a:pt x="2497" y="2729"/>
                      <a:pt x="2497" y="2728"/>
                    </a:cubicBezTo>
                    <a:lnTo>
                      <a:pt x="2497" y="2728"/>
                    </a:lnTo>
                    <a:cubicBezTo>
                      <a:pt x="2497" y="2729"/>
                      <a:pt x="2715" y="3116"/>
                      <a:pt x="3225" y="3116"/>
                    </a:cubicBezTo>
                    <a:cubicBezTo>
                      <a:pt x="3363" y="3116"/>
                      <a:pt x="3523" y="3087"/>
                      <a:pt x="3707" y="3014"/>
                    </a:cubicBezTo>
                    <a:cubicBezTo>
                      <a:pt x="4522" y="2695"/>
                      <a:pt x="4601" y="1581"/>
                      <a:pt x="3609" y="1581"/>
                    </a:cubicBezTo>
                    <a:cubicBezTo>
                      <a:pt x="3544" y="1581"/>
                      <a:pt x="3474" y="1586"/>
                      <a:pt x="3399" y="1596"/>
                    </a:cubicBezTo>
                    <a:cubicBezTo>
                      <a:pt x="3399" y="1596"/>
                      <a:pt x="3495" y="0"/>
                      <a:pt x="25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768;p45">
                <a:extLst>
                  <a:ext uri="{FF2B5EF4-FFF2-40B4-BE49-F238E27FC236}">
                    <a16:creationId xmlns:a16="http://schemas.microsoft.com/office/drawing/2014/main" id="{5E6CF60B-58D9-3CD2-40D4-E3F8E662AFB7}"/>
                  </a:ext>
                </a:extLst>
              </p:cNvPr>
              <p:cNvSpPr/>
              <p:nvPr/>
            </p:nvSpPr>
            <p:spPr>
              <a:xfrm>
                <a:off x="11161980" y="1472280"/>
                <a:ext cx="371440" cy="245494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1156" extrusionOk="0">
                    <a:moveTo>
                      <a:pt x="77" y="1"/>
                    </a:moveTo>
                    <a:lnTo>
                      <a:pt x="0" y="78"/>
                    </a:lnTo>
                    <a:cubicBezTo>
                      <a:pt x="0" y="78"/>
                      <a:pt x="231" y="429"/>
                      <a:pt x="825" y="748"/>
                    </a:cubicBezTo>
                    <a:lnTo>
                      <a:pt x="583" y="858"/>
                    </a:lnTo>
                    <a:lnTo>
                      <a:pt x="649" y="935"/>
                    </a:lnTo>
                    <a:lnTo>
                      <a:pt x="946" y="814"/>
                    </a:lnTo>
                    <a:cubicBezTo>
                      <a:pt x="946" y="814"/>
                      <a:pt x="1276" y="1034"/>
                      <a:pt x="1650" y="1155"/>
                    </a:cubicBezTo>
                    <a:lnTo>
                      <a:pt x="1749" y="858"/>
                    </a:lnTo>
                    <a:cubicBezTo>
                      <a:pt x="1749" y="858"/>
                      <a:pt x="759" y="792"/>
                      <a:pt x="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769;p45">
                <a:extLst>
                  <a:ext uri="{FF2B5EF4-FFF2-40B4-BE49-F238E27FC236}">
                    <a16:creationId xmlns:a16="http://schemas.microsoft.com/office/drawing/2014/main" id="{90FE3E5D-CE05-E40A-2F91-CB6B246F4CBF}"/>
                  </a:ext>
                </a:extLst>
              </p:cNvPr>
              <p:cNvSpPr/>
              <p:nvPr/>
            </p:nvSpPr>
            <p:spPr>
              <a:xfrm>
                <a:off x="10445015" y="-1221186"/>
                <a:ext cx="2382680" cy="2397860"/>
              </a:xfrm>
              <a:custGeom>
                <a:avLst/>
                <a:gdLst/>
                <a:ahLst/>
                <a:cxnLst/>
                <a:rect l="l" t="t" r="r" b="b"/>
                <a:pathLst>
                  <a:path w="9238" h="8666" extrusionOk="0">
                    <a:moveTo>
                      <a:pt x="7104" y="1172"/>
                    </a:moveTo>
                    <a:lnTo>
                      <a:pt x="7104" y="1172"/>
                    </a:lnTo>
                    <a:cubicBezTo>
                      <a:pt x="7104" y="1172"/>
                      <a:pt x="7104" y="1172"/>
                      <a:pt x="7104" y="1173"/>
                    </a:cubicBezTo>
                    <a:cubicBezTo>
                      <a:pt x="7104" y="1173"/>
                      <a:pt x="7104" y="1172"/>
                      <a:pt x="7104" y="1172"/>
                    </a:cubicBezTo>
                    <a:close/>
                    <a:moveTo>
                      <a:pt x="2087" y="0"/>
                    </a:moveTo>
                    <a:cubicBezTo>
                      <a:pt x="2025" y="0"/>
                      <a:pt x="1963" y="9"/>
                      <a:pt x="1903" y="29"/>
                    </a:cubicBezTo>
                    <a:cubicBezTo>
                      <a:pt x="1232" y="238"/>
                      <a:pt x="1804" y="2251"/>
                      <a:pt x="1804" y="2251"/>
                    </a:cubicBezTo>
                    <a:cubicBezTo>
                      <a:pt x="1804" y="2251"/>
                      <a:pt x="1044" y="1890"/>
                      <a:pt x="761" y="1890"/>
                    </a:cubicBezTo>
                    <a:cubicBezTo>
                      <a:pt x="708" y="1890"/>
                      <a:pt x="672" y="1903"/>
                      <a:pt x="660" y="1932"/>
                    </a:cubicBezTo>
                    <a:cubicBezTo>
                      <a:pt x="572" y="2108"/>
                      <a:pt x="1507" y="2537"/>
                      <a:pt x="1507" y="2537"/>
                    </a:cubicBezTo>
                    <a:cubicBezTo>
                      <a:pt x="1507" y="2537"/>
                      <a:pt x="0" y="2899"/>
                      <a:pt x="0" y="4439"/>
                    </a:cubicBezTo>
                    <a:cubicBezTo>
                      <a:pt x="0" y="5990"/>
                      <a:pt x="2354" y="6342"/>
                      <a:pt x="2354" y="6342"/>
                    </a:cubicBezTo>
                    <a:cubicBezTo>
                      <a:pt x="2354" y="6342"/>
                      <a:pt x="1364" y="6452"/>
                      <a:pt x="1628" y="6737"/>
                    </a:cubicBezTo>
                    <a:cubicBezTo>
                      <a:pt x="1693" y="6805"/>
                      <a:pt x="1792" y="6831"/>
                      <a:pt x="1906" y="6831"/>
                    </a:cubicBezTo>
                    <a:cubicBezTo>
                      <a:pt x="2274" y="6831"/>
                      <a:pt x="2793" y="6562"/>
                      <a:pt x="2794" y="6561"/>
                    </a:cubicBezTo>
                    <a:lnTo>
                      <a:pt x="2794" y="6561"/>
                    </a:lnTo>
                    <a:cubicBezTo>
                      <a:pt x="2793" y="6562"/>
                      <a:pt x="1782" y="7771"/>
                      <a:pt x="2992" y="8508"/>
                    </a:cubicBezTo>
                    <a:cubicBezTo>
                      <a:pt x="3176" y="8618"/>
                      <a:pt x="3358" y="8665"/>
                      <a:pt x="3534" y="8665"/>
                    </a:cubicBezTo>
                    <a:cubicBezTo>
                      <a:pt x="4520" y="8665"/>
                      <a:pt x="5334" y="7210"/>
                      <a:pt x="5334" y="7210"/>
                    </a:cubicBezTo>
                    <a:cubicBezTo>
                      <a:pt x="5334" y="7210"/>
                      <a:pt x="6190" y="8217"/>
                      <a:pt x="6726" y="8217"/>
                    </a:cubicBezTo>
                    <a:cubicBezTo>
                      <a:pt x="6750" y="8217"/>
                      <a:pt x="6774" y="8215"/>
                      <a:pt x="6797" y="8211"/>
                    </a:cubicBezTo>
                    <a:cubicBezTo>
                      <a:pt x="7313" y="8112"/>
                      <a:pt x="6236" y="7342"/>
                      <a:pt x="6236" y="7342"/>
                    </a:cubicBezTo>
                    <a:lnTo>
                      <a:pt x="6236" y="7342"/>
                    </a:lnTo>
                    <a:cubicBezTo>
                      <a:pt x="6236" y="7342"/>
                      <a:pt x="6662" y="7456"/>
                      <a:pt x="7194" y="7456"/>
                    </a:cubicBezTo>
                    <a:cubicBezTo>
                      <a:pt x="7924" y="7456"/>
                      <a:pt x="8851" y="7243"/>
                      <a:pt x="9150" y="6232"/>
                    </a:cubicBezTo>
                    <a:cubicBezTo>
                      <a:pt x="9227" y="5935"/>
                      <a:pt x="9238" y="5682"/>
                      <a:pt x="9205" y="5440"/>
                    </a:cubicBezTo>
                    <a:lnTo>
                      <a:pt x="9205" y="5440"/>
                    </a:lnTo>
                    <a:cubicBezTo>
                      <a:pt x="9139" y="6012"/>
                      <a:pt x="8930" y="6814"/>
                      <a:pt x="7522" y="6836"/>
                    </a:cubicBezTo>
                    <a:cubicBezTo>
                      <a:pt x="7500" y="6837"/>
                      <a:pt x="7477" y="6837"/>
                      <a:pt x="7454" y="6837"/>
                    </a:cubicBezTo>
                    <a:cubicBezTo>
                      <a:pt x="5872" y="6837"/>
                      <a:pt x="5444" y="5704"/>
                      <a:pt x="5444" y="5704"/>
                    </a:cubicBezTo>
                    <a:cubicBezTo>
                      <a:pt x="5444" y="5704"/>
                      <a:pt x="4686" y="7352"/>
                      <a:pt x="4050" y="7352"/>
                    </a:cubicBezTo>
                    <a:cubicBezTo>
                      <a:pt x="4000" y="7352"/>
                      <a:pt x="3952" y="7342"/>
                      <a:pt x="3904" y="7320"/>
                    </a:cubicBezTo>
                    <a:cubicBezTo>
                      <a:pt x="3233" y="7034"/>
                      <a:pt x="4498" y="5451"/>
                      <a:pt x="4498" y="5451"/>
                    </a:cubicBezTo>
                    <a:lnTo>
                      <a:pt x="4498" y="5451"/>
                    </a:lnTo>
                    <a:cubicBezTo>
                      <a:pt x="4498" y="5451"/>
                      <a:pt x="4073" y="5563"/>
                      <a:pt x="3776" y="5563"/>
                    </a:cubicBezTo>
                    <a:cubicBezTo>
                      <a:pt x="3628" y="5563"/>
                      <a:pt x="3512" y="5535"/>
                      <a:pt x="3497" y="5451"/>
                    </a:cubicBezTo>
                    <a:cubicBezTo>
                      <a:pt x="3453" y="5209"/>
                      <a:pt x="4322" y="5121"/>
                      <a:pt x="4322" y="5121"/>
                    </a:cubicBezTo>
                    <a:cubicBezTo>
                      <a:pt x="4322" y="5121"/>
                      <a:pt x="2849" y="4043"/>
                      <a:pt x="3442" y="3548"/>
                    </a:cubicBezTo>
                    <a:cubicBezTo>
                      <a:pt x="3540" y="3465"/>
                      <a:pt x="3640" y="3430"/>
                      <a:pt x="3739" y="3430"/>
                    </a:cubicBezTo>
                    <a:cubicBezTo>
                      <a:pt x="4242" y="3430"/>
                      <a:pt x="4718" y="4329"/>
                      <a:pt x="4718" y="4329"/>
                    </a:cubicBezTo>
                    <a:cubicBezTo>
                      <a:pt x="4718" y="4329"/>
                      <a:pt x="3662" y="1085"/>
                      <a:pt x="5092" y="601"/>
                    </a:cubicBezTo>
                    <a:cubicBezTo>
                      <a:pt x="5358" y="510"/>
                      <a:pt x="5596" y="473"/>
                      <a:pt x="5806" y="473"/>
                    </a:cubicBezTo>
                    <a:cubicBezTo>
                      <a:pt x="6695" y="473"/>
                      <a:pt x="7089" y="1138"/>
                      <a:pt x="7104" y="1172"/>
                    </a:cubicBezTo>
                    <a:lnTo>
                      <a:pt x="7104" y="1172"/>
                    </a:lnTo>
                    <a:cubicBezTo>
                      <a:pt x="6994" y="853"/>
                      <a:pt x="6796" y="568"/>
                      <a:pt x="6467" y="370"/>
                    </a:cubicBezTo>
                    <a:cubicBezTo>
                      <a:pt x="6233" y="230"/>
                      <a:pt x="5981" y="174"/>
                      <a:pt x="5728" y="174"/>
                    </a:cubicBezTo>
                    <a:cubicBezTo>
                      <a:pt x="4707" y="174"/>
                      <a:pt x="3662" y="1085"/>
                      <a:pt x="3662" y="1085"/>
                    </a:cubicBezTo>
                    <a:cubicBezTo>
                      <a:pt x="3662" y="1085"/>
                      <a:pt x="3981" y="249"/>
                      <a:pt x="3717" y="183"/>
                    </a:cubicBezTo>
                    <a:cubicBezTo>
                      <a:pt x="3708" y="181"/>
                      <a:pt x="3699" y="180"/>
                      <a:pt x="3690" y="180"/>
                    </a:cubicBezTo>
                    <a:cubicBezTo>
                      <a:pt x="3440" y="180"/>
                      <a:pt x="3398" y="920"/>
                      <a:pt x="3398" y="920"/>
                    </a:cubicBezTo>
                    <a:cubicBezTo>
                      <a:pt x="3398" y="920"/>
                      <a:pt x="2716" y="0"/>
                      <a:pt x="2087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770;p45">
                <a:extLst>
                  <a:ext uri="{FF2B5EF4-FFF2-40B4-BE49-F238E27FC236}">
                    <a16:creationId xmlns:a16="http://schemas.microsoft.com/office/drawing/2014/main" id="{CDAFBE81-734E-0D86-779A-FAD6CD8838FE}"/>
                  </a:ext>
                </a:extLst>
              </p:cNvPr>
              <p:cNvSpPr/>
              <p:nvPr/>
            </p:nvSpPr>
            <p:spPr>
              <a:xfrm>
                <a:off x="11664026" y="951350"/>
                <a:ext cx="915750" cy="690186"/>
              </a:xfrm>
              <a:custGeom>
                <a:avLst/>
                <a:gdLst/>
                <a:ahLst/>
                <a:cxnLst/>
                <a:rect l="l" t="t" r="r" b="b"/>
                <a:pathLst>
                  <a:path w="4312" h="3250" extrusionOk="0">
                    <a:moveTo>
                      <a:pt x="2510" y="0"/>
                    </a:moveTo>
                    <a:cubicBezTo>
                      <a:pt x="2495" y="0"/>
                      <a:pt x="2480" y="0"/>
                      <a:pt x="2464" y="1"/>
                    </a:cubicBezTo>
                    <a:cubicBezTo>
                      <a:pt x="1441" y="45"/>
                      <a:pt x="1167" y="1431"/>
                      <a:pt x="1167" y="1431"/>
                    </a:cubicBezTo>
                    <a:cubicBezTo>
                      <a:pt x="1167" y="1431"/>
                      <a:pt x="969" y="947"/>
                      <a:pt x="760" y="947"/>
                    </a:cubicBezTo>
                    <a:cubicBezTo>
                      <a:pt x="551" y="958"/>
                      <a:pt x="1090" y="1761"/>
                      <a:pt x="1090" y="1761"/>
                    </a:cubicBezTo>
                    <a:cubicBezTo>
                      <a:pt x="1090" y="1761"/>
                      <a:pt x="1" y="1904"/>
                      <a:pt x="232" y="2619"/>
                    </a:cubicBezTo>
                    <a:lnTo>
                      <a:pt x="232" y="2608"/>
                    </a:lnTo>
                    <a:cubicBezTo>
                      <a:pt x="349" y="2971"/>
                      <a:pt x="735" y="3130"/>
                      <a:pt x="1151" y="3130"/>
                    </a:cubicBezTo>
                    <a:cubicBezTo>
                      <a:pt x="1553" y="3130"/>
                      <a:pt x="1985" y="2982"/>
                      <a:pt x="2233" y="2728"/>
                    </a:cubicBezTo>
                    <a:lnTo>
                      <a:pt x="2233" y="2728"/>
                    </a:lnTo>
                    <a:cubicBezTo>
                      <a:pt x="2233" y="2729"/>
                      <a:pt x="2134" y="3190"/>
                      <a:pt x="2321" y="3245"/>
                    </a:cubicBezTo>
                    <a:cubicBezTo>
                      <a:pt x="2330" y="3248"/>
                      <a:pt x="2339" y="3249"/>
                      <a:pt x="2347" y="3249"/>
                    </a:cubicBezTo>
                    <a:cubicBezTo>
                      <a:pt x="2517" y="3249"/>
                      <a:pt x="2497" y="2718"/>
                      <a:pt x="2497" y="2717"/>
                    </a:cubicBezTo>
                    <a:lnTo>
                      <a:pt x="2497" y="2717"/>
                    </a:lnTo>
                    <a:cubicBezTo>
                      <a:pt x="2497" y="2718"/>
                      <a:pt x="2715" y="3105"/>
                      <a:pt x="3225" y="3105"/>
                    </a:cubicBezTo>
                    <a:cubicBezTo>
                      <a:pt x="3363" y="3105"/>
                      <a:pt x="3523" y="3076"/>
                      <a:pt x="3707" y="3003"/>
                    </a:cubicBezTo>
                    <a:cubicBezTo>
                      <a:pt x="4048" y="2871"/>
                      <a:pt x="4257" y="2597"/>
                      <a:pt x="4312" y="2322"/>
                    </a:cubicBezTo>
                    <a:lnTo>
                      <a:pt x="4312" y="2322"/>
                    </a:lnTo>
                    <a:cubicBezTo>
                      <a:pt x="4246" y="2520"/>
                      <a:pt x="4004" y="2827"/>
                      <a:pt x="3476" y="2827"/>
                    </a:cubicBezTo>
                    <a:cubicBezTo>
                      <a:pt x="3471" y="2828"/>
                      <a:pt x="3467" y="2828"/>
                      <a:pt x="3462" y="2828"/>
                    </a:cubicBezTo>
                    <a:cubicBezTo>
                      <a:pt x="2956" y="2828"/>
                      <a:pt x="2794" y="2223"/>
                      <a:pt x="2794" y="2223"/>
                    </a:cubicBezTo>
                    <a:cubicBezTo>
                      <a:pt x="2794" y="2223"/>
                      <a:pt x="2042" y="2624"/>
                      <a:pt x="1603" y="2624"/>
                    </a:cubicBezTo>
                    <a:cubicBezTo>
                      <a:pt x="1503" y="2624"/>
                      <a:pt x="1419" y="2603"/>
                      <a:pt x="1364" y="2553"/>
                    </a:cubicBezTo>
                    <a:cubicBezTo>
                      <a:pt x="1079" y="2278"/>
                      <a:pt x="2266" y="1981"/>
                      <a:pt x="2266" y="1981"/>
                    </a:cubicBezTo>
                    <a:cubicBezTo>
                      <a:pt x="2266" y="1981"/>
                      <a:pt x="1650" y="419"/>
                      <a:pt x="2398" y="243"/>
                    </a:cubicBezTo>
                    <a:cubicBezTo>
                      <a:pt x="2490" y="222"/>
                      <a:pt x="2573" y="213"/>
                      <a:pt x="2647" y="213"/>
                    </a:cubicBezTo>
                    <a:cubicBezTo>
                      <a:pt x="3073" y="213"/>
                      <a:pt x="3231" y="517"/>
                      <a:pt x="3278" y="639"/>
                    </a:cubicBezTo>
                    <a:cubicBezTo>
                      <a:pt x="3161" y="299"/>
                      <a:pt x="2942" y="0"/>
                      <a:pt x="2510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" name="Google Shape;1771;p45">
              <a:extLst>
                <a:ext uri="{FF2B5EF4-FFF2-40B4-BE49-F238E27FC236}">
                  <a16:creationId xmlns:a16="http://schemas.microsoft.com/office/drawing/2014/main" id="{5211B280-608F-0C59-1AF4-95D4FE84514E}"/>
                </a:ext>
              </a:extLst>
            </p:cNvPr>
            <p:cNvSpPr/>
            <p:nvPr/>
          </p:nvSpPr>
          <p:spPr>
            <a:xfrm>
              <a:off x="8120595" y="4942196"/>
              <a:ext cx="2445959" cy="53368"/>
            </a:xfrm>
            <a:custGeom>
              <a:avLst/>
              <a:gdLst/>
              <a:ahLst/>
              <a:cxnLst/>
              <a:rect l="l" t="t" r="r" b="b"/>
              <a:pathLst>
                <a:path w="34961" h="763" extrusionOk="0">
                  <a:moveTo>
                    <a:pt x="17241" y="0"/>
                  </a:moveTo>
                  <a:cubicBezTo>
                    <a:pt x="12062" y="0"/>
                    <a:pt x="6133" y="191"/>
                    <a:pt x="0" y="763"/>
                  </a:cubicBezTo>
                  <a:lnTo>
                    <a:pt x="34960" y="763"/>
                  </a:lnTo>
                  <a:cubicBezTo>
                    <a:pt x="34960" y="763"/>
                    <a:pt x="27600" y="0"/>
                    <a:pt x="17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772;p45">
              <a:extLst>
                <a:ext uri="{FF2B5EF4-FFF2-40B4-BE49-F238E27FC236}">
                  <a16:creationId xmlns:a16="http://schemas.microsoft.com/office/drawing/2014/main" id="{C1BFEB90-057D-CCEA-1B95-050F893BC1D2}"/>
                </a:ext>
              </a:extLst>
            </p:cNvPr>
            <p:cNvSpPr/>
            <p:nvPr/>
          </p:nvSpPr>
          <p:spPr>
            <a:xfrm flipH="1">
              <a:off x="8918470" y="4990650"/>
              <a:ext cx="469500" cy="26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" name="Google Shape;1773;p45">
              <a:extLst>
                <a:ext uri="{FF2B5EF4-FFF2-40B4-BE49-F238E27FC236}">
                  <a16:creationId xmlns:a16="http://schemas.microsoft.com/office/drawing/2014/main" id="{69AB768B-86F3-958F-B0E6-7A6F39549433}"/>
                </a:ext>
              </a:extLst>
            </p:cNvPr>
            <p:cNvGrpSpPr/>
            <p:nvPr/>
          </p:nvGrpSpPr>
          <p:grpSpPr>
            <a:xfrm>
              <a:off x="7610186" y="4659586"/>
              <a:ext cx="2634289" cy="310433"/>
              <a:chOff x="4052704" y="4374843"/>
              <a:chExt cx="1944699" cy="229153"/>
            </a:xfrm>
          </p:grpSpPr>
          <p:sp>
            <p:nvSpPr>
              <p:cNvPr id="18" name="Google Shape;1774;p45">
                <a:extLst>
                  <a:ext uri="{FF2B5EF4-FFF2-40B4-BE49-F238E27FC236}">
                    <a16:creationId xmlns:a16="http://schemas.microsoft.com/office/drawing/2014/main" id="{91FE7CFE-B410-6AE3-9C64-EABE8E3E01B5}"/>
                  </a:ext>
                </a:extLst>
              </p:cNvPr>
              <p:cNvSpPr/>
              <p:nvPr/>
            </p:nvSpPr>
            <p:spPr>
              <a:xfrm>
                <a:off x="4052704" y="4374843"/>
                <a:ext cx="1944699" cy="229153"/>
              </a:xfrm>
              <a:custGeom>
                <a:avLst/>
                <a:gdLst/>
                <a:ahLst/>
                <a:cxnLst/>
                <a:rect l="l" t="t" r="r" b="b"/>
                <a:pathLst>
                  <a:path w="27912" h="3289" extrusionOk="0">
                    <a:moveTo>
                      <a:pt x="5048" y="0"/>
                    </a:moveTo>
                    <a:cubicBezTo>
                      <a:pt x="4905" y="0"/>
                      <a:pt x="4784" y="33"/>
                      <a:pt x="4685" y="99"/>
                    </a:cubicBezTo>
                    <a:cubicBezTo>
                      <a:pt x="4597" y="143"/>
                      <a:pt x="4520" y="220"/>
                      <a:pt x="4476" y="319"/>
                    </a:cubicBezTo>
                    <a:cubicBezTo>
                      <a:pt x="4421" y="407"/>
                      <a:pt x="4399" y="517"/>
                      <a:pt x="4377" y="638"/>
                    </a:cubicBezTo>
                    <a:cubicBezTo>
                      <a:pt x="4377" y="737"/>
                      <a:pt x="4377" y="836"/>
                      <a:pt x="4388" y="957"/>
                    </a:cubicBezTo>
                    <a:cubicBezTo>
                      <a:pt x="4410" y="1067"/>
                      <a:pt x="4432" y="1177"/>
                      <a:pt x="4476" y="1287"/>
                    </a:cubicBezTo>
                    <a:cubicBezTo>
                      <a:pt x="4509" y="1397"/>
                      <a:pt x="4553" y="1496"/>
                      <a:pt x="4608" y="1584"/>
                    </a:cubicBezTo>
                    <a:lnTo>
                      <a:pt x="4575" y="1562"/>
                    </a:lnTo>
                    <a:lnTo>
                      <a:pt x="4564" y="1551"/>
                    </a:lnTo>
                    <a:cubicBezTo>
                      <a:pt x="4432" y="1452"/>
                      <a:pt x="4301" y="1375"/>
                      <a:pt x="4169" y="1298"/>
                    </a:cubicBezTo>
                    <a:cubicBezTo>
                      <a:pt x="4015" y="1210"/>
                      <a:pt x="3872" y="1144"/>
                      <a:pt x="3729" y="1100"/>
                    </a:cubicBezTo>
                    <a:cubicBezTo>
                      <a:pt x="3663" y="1078"/>
                      <a:pt x="3586" y="1056"/>
                      <a:pt x="3520" y="1056"/>
                    </a:cubicBezTo>
                    <a:cubicBezTo>
                      <a:pt x="3465" y="1045"/>
                      <a:pt x="3421" y="1045"/>
                      <a:pt x="3388" y="1045"/>
                    </a:cubicBezTo>
                    <a:lnTo>
                      <a:pt x="3311" y="1045"/>
                    </a:lnTo>
                    <a:cubicBezTo>
                      <a:pt x="3267" y="1056"/>
                      <a:pt x="3234" y="1056"/>
                      <a:pt x="3212" y="1067"/>
                    </a:cubicBezTo>
                    <a:cubicBezTo>
                      <a:pt x="3179" y="1067"/>
                      <a:pt x="3146" y="1078"/>
                      <a:pt x="3113" y="1100"/>
                    </a:cubicBezTo>
                    <a:cubicBezTo>
                      <a:pt x="3047" y="1133"/>
                      <a:pt x="2992" y="1166"/>
                      <a:pt x="2937" y="1232"/>
                    </a:cubicBezTo>
                    <a:cubicBezTo>
                      <a:pt x="2882" y="1287"/>
                      <a:pt x="2849" y="1353"/>
                      <a:pt x="2827" y="1419"/>
                    </a:cubicBezTo>
                    <a:cubicBezTo>
                      <a:pt x="2805" y="1474"/>
                      <a:pt x="2794" y="1551"/>
                      <a:pt x="2805" y="1617"/>
                    </a:cubicBezTo>
                    <a:cubicBezTo>
                      <a:pt x="2827" y="1738"/>
                      <a:pt x="2882" y="1859"/>
                      <a:pt x="2992" y="1980"/>
                    </a:cubicBezTo>
                    <a:cubicBezTo>
                      <a:pt x="3003" y="2002"/>
                      <a:pt x="3014" y="2013"/>
                      <a:pt x="3036" y="2024"/>
                    </a:cubicBezTo>
                    <a:cubicBezTo>
                      <a:pt x="1056" y="2167"/>
                      <a:pt x="1" y="2332"/>
                      <a:pt x="1" y="2508"/>
                    </a:cubicBezTo>
                    <a:cubicBezTo>
                      <a:pt x="1" y="2936"/>
                      <a:pt x="6258" y="3288"/>
                      <a:pt x="13956" y="3288"/>
                    </a:cubicBezTo>
                    <a:cubicBezTo>
                      <a:pt x="21654" y="3288"/>
                      <a:pt x="27911" y="2936"/>
                      <a:pt x="27911" y="2508"/>
                    </a:cubicBezTo>
                    <a:cubicBezTo>
                      <a:pt x="27911" y="2310"/>
                      <a:pt x="26636" y="2123"/>
                      <a:pt x="24304" y="1980"/>
                    </a:cubicBezTo>
                    <a:cubicBezTo>
                      <a:pt x="24304" y="1859"/>
                      <a:pt x="24260" y="1749"/>
                      <a:pt x="24194" y="1650"/>
                    </a:cubicBezTo>
                    <a:cubicBezTo>
                      <a:pt x="24117" y="1540"/>
                      <a:pt x="24018" y="1463"/>
                      <a:pt x="23886" y="1397"/>
                    </a:cubicBezTo>
                    <a:cubicBezTo>
                      <a:pt x="23765" y="1331"/>
                      <a:pt x="23623" y="1287"/>
                      <a:pt x="23469" y="1265"/>
                    </a:cubicBezTo>
                    <a:cubicBezTo>
                      <a:pt x="23370" y="1254"/>
                      <a:pt x="23271" y="1243"/>
                      <a:pt x="23172" y="1243"/>
                    </a:cubicBezTo>
                    <a:cubicBezTo>
                      <a:pt x="23040" y="1243"/>
                      <a:pt x="22908" y="1254"/>
                      <a:pt x="22787" y="1276"/>
                    </a:cubicBezTo>
                    <a:cubicBezTo>
                      <a:pt x="22677" y="1298"/>
                      <a:pt x="22567" y="1331"/>
                      <a:pt x="22468" y="1364"/>
                    </a:cubicBezTo>
                    <a:lnTo>
                      <a:pt x="22457" y="1375"/>
                    </a:lnTo>
                    <a:lnTo>
                      <a:pt x="22446" y="1375"/>
                    </a:lnTo>
                    <a:cubicBezTo>
                      <a:pt x="22512" y="1287"/>
                      <a:pt x="22556" y="1177"/>
                      <a:pt x="22567" y="1078"/>
                    </a:cubicBezTo>
                    <a:cubicBezTo>
                      <a:pt x="22578" y="990"/>
                      <a:pt x="22578" y="902"/>
                      <a:pt x="22556" y="814"/>
                    </a:cubicBezTo>
                    <a:cubicBezTo>
                      <a:pt x="22545" y="737"/>
                      <a:pt x="22512" y="660"/>
                      <a:pt x="22457" y="594"/>
                    </a:cubicBezTo>
                    <a:cubicBezTo>
                      <a:pt x="22325" y="418"/>
                      <a:pt x="22138" y="341"/>
                      <a:pt x="21995" y="297"/>
                    </a:cubicBezTo>
                    <a:cubicBezTo>
                      <a:pt x="21918" y="286"/>
                      <a:pt x="21830" y="275"/>
                      <a:pt x="21731" y="275"/>
                    </a:cubicBezTo>
                    <a:lnTo>
                      <a:pt x="21665" y="275"/>
                    </a:lnTo>
                    <a:cubicBezTo>
                      <a:pt x="21555" y="275"/>
                      <a:pt x="21434" y="297"/>
                      <a:pt x="21324" y="319"/>
                    </a:cubicBezTo>
                    <a:cubicBezTo>
                      <a:pt x="21181" y="363"/>
                      <a:pt x="21038" y="418"/>
                      <a:pt x="20906" y="506"/>
                    </a:cubicBezTo>
                    <a:cubicBezTo>
                      <a:pt x="20785" y="572"/>
                      <a:pt x="20664" y="671"/>
                      <a:pt x="20554" y="781"/>
                    </a:cubicBezTo>
                    <a:cubicBezTo>
                      <a:pt x="20455" y="880"/>
                      <a:pt x="20367" y="1012"/>
                      <a:pt x="20279" y="1144"/>
                    </a:cubicBezTo>
                    <a:cubicBezTo>
                      <a:pt x="20224" y="1232"/>
                      <a:pt x="20169" y="1331"/>
                      <a:pt x="20114" y="1430"/>
                    </a:cubicBezTo>
                    <a:cubicBezTo>
                      <a:pt x="20070" y="1320"/>
                      <a:pt x="20015" y="1221"/>
                      <a:pt x="19927" y="1144"/>
                    </a:cubicBezTo>
                    <a:cubicBezTo>
                      <a:pt x="19872" y="1100"/>
                      <a:pt x="19817" y="1067"/>
                      <a:pt x="19741" y="1045"/>
                    </a:cubicBezTo>
                    <a:cubicBezTo>
                      <a:pt x="19686" y="1012"/>
                      <a:pt x="19620" y="1001"/>
                      <a:pt x="19543" y="1001"/>
                    </a:cubicBezTo>
                    <a:lnTo>
                      <a:pt x="19532" y="1001"/>
                    </a:lnTo>
                    <a:cubicBezTo>
                      <a:pt x="19466" y="1001"/>
                      <a:pt x="19400" y="1012"/>
                      <a:pt x="19334" y="1034"/>
                    </a:cubicBezTo>
                    <a:cubicBezTo>
                      <a:pt x="19268" y="1056"/>
                      <a:pt x="19202" y="1089"/>
                      <a:pt x="19136" y="1133"/>
                    </a:cubicBezTo>
                    <a:cubicBezTo>
                      <a:pt x="19037" y="1199"/>
                      <a:pt x="18938" y="1298"/>
                      <a:pt x="18872" y="1419"/>
                    </a:cubicBezTo>
                    <a:cubicBezTo>
                      <a:pt x="18839" y="1364"/>
                      <a:pt x="18795" y="1309"/>
                      <a:pt x="18751" y="1265"/>
                    </a:cubicBezTo>
                    <a:cubicBezTo>
                      <a:pt x="18696" y="1199"/>
                      <a:pt x="18619" y="1144"/>
                      <a:pt x="18542" y="1089"/>
                    </a:cubicBezTo>
                    <a:cubicBezTo>
                      <a:pt x="18421" y="1012"/>
                      <a:pt x="18267" y="979"/>
                      <a:pt x="18124" y="979"/>
                    </a:cubicBezTo>
                    <a:lnTo>
                      <a:pt x="18069" y="979"/>
                    </a:lnTo>
                    <a:cubicBezTo>
                      <a:pt x="17904" y="990"/>
                      <a:pt x="17750" y="1045"/>
                      <a:pt x="17607" y="1144"/>
                    </a:cubicBezTo>
                    <a:cubicBezTo>
                      <a:pt x="17464" y="1243"/>
                      <a:pt x="17343" y="1386"/>
                      <a:pt x="17266" y="1551"/>
                    </a:cubicBezTo>
                    <a:cubicBezTo>
                      <a:pt x="17244" y="1584"/>
                      <a:pt x="17244" y="1606"/>
                      <a:pt x="17222" y="1628"/>
                    </a:cubicBezTo>
                    <a:cubicBezTo>
                      <a:pt x="17211" y="1540"/>
                      <a:pt x="17189" y="1452"/>
                      <a:pt x="17156" y="1364"/>
                    </a:cubicBezTo>
                    <a:cubicBezTo>
                      <a:pt x="17123" y="1265"/>
                      <a:pt x="17068" y="1177"/>
                      <a:pt x="17024" y="1100"/>
                    </a:cubicBezTo>
                    <a:cubicBezTo>
                      <a:pt x="16969" y="1012"/>
                      <a:pt x="16903" y="946"/>
                      <a:pt x="16826" y="902"/>
                    </a:cubicBezTo>
                    <a:cubicBezTo>
                      <a:pt x="16749" y="847"/>
                      <a:pt x="16650" y="825"/>
                      <a:pt x="16551" y="814"/>
                    </a:cubicBezTo>
                    <a:cubicBezTo>
                      <a:pt x="16496" y="814"/>
                      <a:pt x="16452" y="825"/>
                      <a:pt x="16397" y="836"/>
                    </a:cubicBezTo>
                    <a:cubicBezTo>
                      <a:pt x="16353" y="858"/>
                      <a:pt x="16298" y="880"/>
                      <a:pt x="16254" y="913"/>
                    </a:cubicBezTo>
                    <a:cubicBezTo>
                      <a:pt x="16089" y="1023"/>
                      <a:pt x="15979" y="1221"/>
                      <a:pt x="15979" y="1419"/>
                    </a:cubicBezTo>
                    <a:cubicBezTo>
                      <a:pt x="15859" y="1331"/>
                      <a:pt x="15749" y="1298"/>
                      <a:pt x="15628" y="1298"/>
                    </a:cubicBezTo>
                    <a:cubicBezTo>
                      <a:pt x="15573" y="1298"/>
                      <a:pt x="15507" y="1309"/>
                      <a:pt x="15452" y="1342"/>
                    </a:cubicBezTo>
                    <a:cubicBezTo>
                      <a:pt x="15408" y="1375"/>
                      <a:pt x="15364" y="1408"/>
                      <a:pt x="15331" y="1463"/>
                    </a:cubicBezTo>
                    <a:cubicBezTo>
                      <a:pt x="15298" y="1507"/>
                      <a:pt x="15276" y="1562"/>
                      <a:pt x="15265" y="1617"/>
                    </a:cubicBezTo>
                    <a:cubicBezTo>
                      <a:pt x="15265" y="1661"/>
                      <a:pt x="15254" y="1694"/>
                      <a:pt x="15254" y="1727"/>
                    </a:cubicBezTo>
                    <a:lnTo>
                      <a:pt x="14407" y="1727"/>
                    </a:lnTo>
                    <a:cubicBezTo>
                      <a:pt x="14396" y="1628"/>
                      <a:pt x="14385" y="1529"/>
                      <a:pt x="14363" y="1419"/>
                    </a:cubicBezTo>
                    <a:cubicBezTo>
                      <a:pt x="14297" y="1089"/>
                      <a:pt x="14154" y="803"/>
                      <a:pt x="13945" y="594"/>
                    </a:cubicBezTo>
                    <a:cubicBezTo>
                      <a:pt x="13835" y="484"/>
                      <a:pt x="13703" y="396"/>
                      <a:pt x="13560" y="330"/>
                    </a:cubicBezTo>
                    <a:cubicBezTo>
                      <a:pt x="13406" y="264"/>
                      <a:pt x="13230" y="231"/>
                      <a:pt x="13054" y="231"/>
                    </a:cubicBezTo>
                    <a:lnTo>
                      <a:pt x="13021" y="231"/>
                    </a:lnTo>
                    <a:cubicBezTo>
                      <a:pt x="12933" y="231"/>
                      <a:pt x="12834" y="242"/>
                      <a:pt x="12746" y="264"/>
                    </a:cubicBezTo>
                    <a:cubicBezTo>
                      <a:pt x="12658" y="286"/>
                      <a:pt x="12581" y="319"/>
                      <a:pt x="12493" y="363"/>
                    </a:cubicBezTo>
                    <a:cubicBezTo>
                      <a:pt x="12339" y="429"/>
                      <a:pt x="12185" y="528"/>
                      <a:pt x="12042" y="671"/>
                    </a:cubicBezTo>
                    <a:cubicBezTo>
                      <a:pt x="11944" y="759"/>
                      <a:pt x="11856" y="869"/>
                      <a:pt x="11757" y="990"/>
                    </a:cubicBezTo>
                    <a:cubicBezTo>
                      <a:pt x="11691" y="1067"/>
                      <a:pt x="11636" y="1155"/>
                      <a:pt x="11570" y="1254"/>
                    </a:cubicBezTo>
                    <a:cubicBezTo>
                      <a:pt x="11537" y="1199"/>
                      <a:pt x="11493" y="1144"/>
                      <a:pt x="11438" y="1111"/>
                    </a:cubicBezTo>
                    <a:cubicBezTo>
                      <a:pt x="11372" y="1067"/>
                      <a:pt x="11295" y="1045"/>
                      <a:pt x="11218" y="1045"/>
                    </a:cubicBezTo>
                    <a:cubicBezTo>
                      <a:pt x="11196" y="1045"/>
                      <a:pt x="11185" y="1045"/>
                      <a:pt x="11174" y="1056"/>
                    </a:cubicBezTo>
                    <a:cubicBezTo>
                      <a:pt x="11119" y="1056"/>
                      <a:pt x="11086" y="1067"/>
                      <a:pt x="11042" y="1089"/>
                    </a:cubicBezTo>
                    <a:cubicBezTo>
                      <a:pt x="10998" y="1100"/>
                      <a:pt x="10965" y="1133"/>
                      <a:pt x="10921" y="1166"/>
                    </a:cubicBezTo>
                    <a:cubicBezTo>
                      <a:pt x="10888" y="1188"/>
                      <a:pt x="10866" y="1232"/>
                      <a:pt x="10833" y="1276"/>
                    </a:cubicBezTo>
                    <a:cubicBezTo>
                      <a:pt x="10811" y="1188"/>
                      <a:pt x="10778" y="1122"/>
                      <a:pt x="10734" y="1056"/>
                    </a:cubicBezTo>
                    <a:cubicBezTo>
                      <a:pt x="10701" y="1012"/>
                      <a:pt x="10657" y="968"/>
                      <a:pt x="10613" y="935"/>
                    </a:cubicBezTo>
                    <a:cubicBezTo>
                      <a:pt x="10591" y="924"/>
                      <a:pt x="10569" y="902"/>
                      <a:pt x="10547" y="891"/>
                    </a:cubicBezTo>
                    <a:cubicBezTo>
                      <a:pt x="10514" y="880"/>
                      <a:pt x="10492" y="858"/>
                      <a:pt x="10470" y="858"/>
                    </a:cubicBezTo>
                    <a:cubicBezTo>
                      <a:pt x="10393" y="825"/>
                      <a:pt x="10316" y="814"/>
                      <a:pt x="10228" y="814"/>
                    </a:cubicBezTo>
                    <a:lnTo>
                      <a:pt x="10162" y="814"/>
                    </a:lnTo>
                    <a:cubicBezTo>
                      <a:pt x="10052" y="825"/>
                      <a:pt x="9931" y="858"/>
                      <a:pt x="9810" y="902"/>
                    </a:cubicBezTo>
                    <a:cubicBezTo>
                      <a:pt x="9711" y="957"/>
                      <a:pt x="9601" y="1012"/>
                      <a:pt x="9491" y="1100"/>
                    </a:cubicBezTo>
                    <a:cubicBezTo>
                      <a:pt x="9392" y="1177"/>
                      <a:pt x="9293" y="1265"/>
                      <a:pt x="9205" y="1364"/>
                    </a:cubicBezTo>
                    <a:cubicBezTo>
                      <a:pt x="9117" y="1474"/>
                      <a:pt x="9051" y="1584"/>
                      <a:pt x="8996" y="1694"/>
                    </a:cubicBezTo>
                    <a:cubicBezTo>
                      <a:pt x="8985" y="1716"/>
                      <a:pt x="8974" y="1749"/>
                      <a:pt x="8952" y="1782"/>
                    </a:cubicBezTo>
                    <a:lnTo>
                      <a:pt x="8677" y="1782"/>
                    </a:lnTo>
                    <a:cubicBezTo>
                      <a:pt x="8644" y="1694"/>
                      <a:pt x="8589" y="1606"/>
                      <a:pt x="8534" y="1518"/>
                    </a:cubicBezTo>
                    <a:cubicBezTo>
                      <a:pt x="8369" y="1287"/>
                      <a:pt x="8161" y="1111"/>
                      <a:pt x="7919" y="1012"/>
                    </a:cubicBezTo>
                    <a:cubicBezTo>
                      <a:pt x="7853" y="979"/>
                      <a:pt x="7787" y="957"/>
                      <a:pt x="7732" y="946"/>
                    </a:cubicBezTo>
                    <a:cubicBezTo>
                      <a:pt x="7666" y="924"/>
                      <a:pt x="7600" y="913"/>
                      <a:pt x="7534" y="902"/>
                    </a:cubicBezTo>
                    <a:lnTo>
                      <a:pt x="7402" y="902"/>
                    </a:lnTo>
                    <a:cubicBezTo>
                      <a:pt x="7314" y="902"/>
                      <a:pt x="7237" y="913"/>
                      <a:pt x="7149" y="924"/>
                    </a:cubicBezTo>
                    <a:cubicBezTo>
                      <a:pt x="7028" y="957"/>
                      <a:pt x="6907" y="1012"/>
                      <a:pt x="6797" y="1078"/>
                    </a:cubicBezTo>
                    <a:cubicBezTo>
                      <a:pt x="6676" y="1155"/>
                      <a:pt x="6577" y="1254"/>
                      <a:pt x="6478" y="1375"/>
                    </a:cubicBezTo>
                    <a:cubicBezTo>
                      <a:pt x="6456" y="1408"/>
                      <a:pt x="6434" y="1441"/>
                      <a:pt x="6412" y="1474"/>
                    </a:cubicBezTo>
                    <a:cubicBezTo>
                      <a:pt x="6335" y="1177"/>
                      <a:pt x="6247" y="935"/>
                      <a:pt x="6148" y="737"/>
                    </a:cubicBezTo>
                    <a:cubicBezTo>
                      <a:pt x="6071" y="583"/>
                      <a:pt x="5983" y="451"/>
                      <a:pt x="5884" y="341"/>
                    </a:cubicBezTo>
                    <a:cubicBezTo>
                      <a:pt x="5774" y="231"/>
                      <a:pt x="5642" y="143"/>
                      <a:pt x="5510" y="77"/>
                    </a:cubicBezTo>
                    <a:cubicBezTo>
                      <a:pt x="5433" y="44"/>
                      <a:pt x="5356" y="22"/>
                      <a:pt x="5279" y="11"/>
                    </a:cubicBezTo>
                    <a:cubicBezTo>
                      <a:pt x="5202" y="0"/>
                      <a:pt x="5136" y="0"/>
                      <a:pt x="50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775;p45">
                <a:extLst>
                  <a:ext uri="{FF2B5EF4-FFF2-40B4-BE49-F238E27FC236}">
                    <a16:creationId xmlns:a16="http://schemas.microsoft.com/office/drawing/2014/main" id="{07FFB577-9B5A-1DCF-F81E-C8366C90898D}"/>
                  </a:ext>
                </a:extLst>
              </p:cNvPr>
              <p:cNvSpPr/>
              <p:nvPr/>
            </p:nvSpPr>
            <p:spPr>
              <a:xfrm>
                <a:off x="4345401" y="4462143"/>
                <a:ext cx="207694" cy="87439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1255" extrusionOk="0">
                    <a:moveTo>
                      <a:pt x="1265" y="1"/>
                    </a:moveTo>
                    <a:cubicBezTo>
                      <a:pt x="1221" y="1"/>
                      <a:pt x="1177" y="12"/>
                      <a:pt x="1133" y="23"/>
                    </a:cubicBezTo>
                    <a:lnTo>
                      <a:pt x="1133" y="12"/>
                    </a:lnTo>
                    <a:cubicBezTo>
                      <a:pt x="1045" y="45"/>
                      <a:pt x="957" y="111"/>
                      <a:pt x="913" y="199"/>
                    </a:cubicBezTo>
                    <a:cubicBezTo>
                      <a:pt x="869" y="287"/>
                      <a:pt x="858" y="386"/>
                      <a:pt x="869" y="496"/>
                    </a:cubicBezTo>
                    <a:cubicBezTo>
                      <a:pt x="869" y="595"/>
                      <a:pt x="891" y="705"/>
                      <a:pt x="902" y="804"/>
                    </a:cubicBezTo>
                    <a:cubicBezTo>
                      <a:pt x="913" y="859"/>
                      <a:pt x="924" y="903"/>
                      <a:pt x="935" y="947"/>
                    </a:cubicBezTo>
                    <a:cubicBezTo>
                      <a:pt x="946" y="958"/>
                      <a:pt x="946" y="969"/>
                      <a:pt x="946" y="980"/>
                    </a:cubicBezTo>
                    <a:cubicBezTo>
                      <a:pt x="847" y="925"/>
                      <a:pt x="759" y="859"/>
                      <a:pt x="649" y="815"/>
                    </a:cubicBezTo>
                    <a:cubicBezTo>
                      <a:pt x="583" y="793"/>
                      <a:pt x="528" y="771"/>
                      <a:pt x="451" y="760"/>
                    </a:cubicBezTo>
                    <a:cubicBezTo>
                      <a:pt x="424" y="754"/>
                      <a:pt x="394" y="751"/>
                      <a:pt x="363" y="751"/>
                    </a:cubicBezTo>
                    <a:cubicBezTo>
                      <a:pt x="333" y="751"/>
                      <a:pt x="303" y="754"/>
                      <a:pt x="275" y="760"/>
                    </a:cubicBezTo>
                    <a:cubicBezTo>
                      <a:pt x="220" y="771"/>
                      <a:pt x="176" y="793"/>
                      <a:pt x="121" y="815"/>
                    </a:cubicBezTo>
                    <a:cubicBezTo>
                      <a:pt x="89" y="837"/>
                      <a:pt x="45" y="870"/>
                      <a:pt x="23" y="903"/>
                    </a:cubicBezTo>
                    <a:cubicBezTo>
                      <a:pt x="1" y="936"/>
                      <a:pt x="1" y="980"/>
                      <a:pt x="1" y="1024"/>
                    </a:cubicBezTo>
                    <a:cubicBezTo>
                      <a:pt x="12" y="1046"/>
                      <a:pt x="23" y="1068"/>
                      <a:pt x="45" y="1090"/>
                    </a:cubicBezTo>
                    <a:cubicBezTo>
                      <a:pt x="67" y="1123"/>
                      <a:pt x="89" y="1145"/>
                      <a:pt x="121" y="1167"/>
                    </a:cubicBezTo>
                    <a:cubicBezTo>
                      <a:pt x="127" y="1172"/>
                      <a:pt x="132" y="1175"/>
                      <a:pt x="138" y="1175"/>
                    </a:cubicBezTo>
                    <a:cubicBezTo>
                      <a:pt x="143" y="1175"/>
                      <a:pt x="149" y="1172"/>
                      <a:pt x="154" y="1167"/>
                    </a:cubicBezTo>
                    <a:cubicBezTo>
                      <a:pt x="154" y="1156"/>
                      <a:pt x="165" y="1145"/>
                      <a:pt x="154" y="1134"/>
                    </a:cubicBezTo>
                    <a:cubicBezTo>
                      <a:pt x="121" y="1123"/>
                      <a:pt x="100" y="1101"/>
                      <a:pt x="89" y="1068"/>
                    </a:cubicBezTo>
                    <a:cubicBezTo>
                      <a:pt x="78" y="1057"/>
                      <a:pt x="67" y="1046"/>
                      <a:pt x="56" y="1024"/>
                    </a:cubicBezTo>
                    <a:cubicBezTo>
                      <a:pt x="56" y="1024"/>
                      <a:pt x="56" y="1035"/>
                      <a:pt x="56" y="1035"/>
                    </a:cubicBezTo>
                    <a:cubicBezTo>
                      <a:pt x="56" y="1024"/>
                      <a:pt x="56" y="1013"/>
                      <a:pt x="45" y="1002"/>
                    </a:cubicBezTo>
                    <a:lnTo>
                      <a:pt x="45" y="969"/>
                    </a:lnTo>
                    <a:cubicBezTo>
                      <a:pt x="45" y="969"/>
                      <a:pt x="56" y="958"/>
                      <a:pt x="56" y="947"/>
                    </a:cubicBezTo>
                    <a:cubicBezTo>
                      <a:pt x="56" y="936"/>
                      <a:pt x="67" y="925"/>
                      <a:pt x="67" y="925"/>
                    </a:cubicBezTo>
                    <a:cubicBezTo>
                      <a:pt x="78" y="903"/>
                      <a:pt x="89" y="903"/>
                      <a:pt x="100" y="892"/>
                    </a:cubicBezTo>
                    <a:cubicBezTo>
                      <a:pt x="121" y="870"/>
                      <a:pt x="154" y="859"/>
                      <a:pt x="176" y="848"/>
                    </a:cubicBezTo>
                    <a:cubicBezTo>
                      <a:pt x="220" y="826"/>
                      <a:pt x="264" y="815"/>
                      <a:pt x="308" y="804"/>
                    </a:cubicBezTo>
                    <a:lnTo>
                      <a:pt x="429" y="804"/>
                    </a:lnTo>
                    <a:cubicBezTo>
                      <a:pt x="495" y="815"/>
                      <a:pt x="550" y="837"/>
                      <a:pt x="594" y="859"/>
                    </a:cubicBezTo>
                    <a:cubicBezTo>
                      <a:pt x="737" y="914"/>
                      <a:pt x="858" y="1002"/>
                      <a:pt x="990" y="1101"/>
                    </a:cubicBezTo>
                    <a:cubicBezTo>
                      <a:pt x="994" y="1103"/>
                      <a:pt x="999" y="1104"/>
                      <a:pt x="1004" y="1104"/>
                    </a:cubicBezTo>
                    <a:cubicBezTo>
                      <a:pt x="1027" y="1104"/>
                      <a:pt x="1054" y="1086"/>
                      <a:pt x="1045" y="1068"/>
                    </a:cubicBezTo>
                    <a:cubicBezTo>
                      <a:pt x="1034" y="936"/>
                      <a:pt x="1001" y="815"/>
                      <a:pt x="990" y="694"/>
                    </a:cubicBezTo>
                    <a:cubicBezTo>
                      <a:pt x="979" y="595"/>
                      <a:pt x="968" y="496"/>
                      <a:pt x="979" y="397"/>
                    </a:cubicBezTo>
                    <a:cubicBezTo>
                      <a:pt x="979" y="353"/>
                      <a:pt x="990" y="320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01" y="287"/>
                    </a:cubicBezTo>
                    <a:cubicBezTo>
                      <a:pt x="1001" y="276"/>
                      <a:pt x="1012" y="276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12" y="276"/>
                    </a:cubicBezTo>
                    <a:cubicBezTo>
                      <a:pt x="1023" y="265"/>
                      <a:pt x="1034" y="243"/>
                      <a:pt x="1045" y="221"/>
                    </a:cubicBezTo>
                    <a:cubicBezTo>
                      <a:pt x="1056" y="210"/>
                      <a:pt x="1067" y="199"/>
                      <a:pt x="1078" y="188"/>
                    </a:cubicBezTo>
                    <a:cubicBezTo>
                      <a:pt x="1100" y="177"/>
                      <a:pt x="1111" y="166"/>
                      <a:pt x="1133" y="155"/>
                    </a:cubicBezTo>
                    <a:cubicBezTo>
                      <a:pt x="1155" y="144"/>
                      <a:pt x="1188" y="133"/>
                      <a:pt x="1210" y="133"/>
                    </a:cubicBezTo>
                    <a:lnTo>
                      <a:pt x="1287" y="133"/>
                    </a:lnTo>
                    <a:cubicBezTo>
                      <a:pt x="1309" y="133"/>
                      <a:pt x="1320" y="144"/>
                      <a:pt x="1342" y="144"/>
                    </a:cubicBezTo>
                    <a:cubicBezTo>
                      <a:pt x="1375" y="166"/>
                      <a:pt x="1397" y="177"/>
                      <a:pt x="1419" y="188"/>
                    </a:cubicBezTo>
                    <a:cubicBezTo>
                      <a:pt x="1452" y="221"/>
                      <a:pt x="1485" y="254"/>
                      <a:pt x="1507" y="287"/>
                    </a:cubicBezTo>
                    <a:cubicBezTo>
                      <a:pt x="1562" y="364"/>
                      <a:pt x="1606" y="452"/>
                      <a:pt x="1650" y="540"/>
                    </a:cubicBezTo>
                    <a:lnTo>
                      <a:pt x="1650" y="529"/>
                    </a:lnTo>
                    <a:cubicBezTo>
                      <a:pt x="1694" y="650"/>
                      <a:pt x="1727" y="760"/>
                      <a:pt x="1760" y="881"/>
                    </a:cubicBezTo>
                    <a:cubicBezTo>
                      <a:pt x="1782" y="991"/>
                      <a:pt x="1804" y="1090"/>
                      <a:pt x="1826" y="1189"/>
                    </a:cubicBezTo>
                    <a:cubicBezTo>
                      <a:pt x="1837" y="1222"/>
                      <a:pt x="1859" y="1244"/>
                      <a:pt x="1881" y="1255"/>
                    </a:cubicBezTo>
                    <a:lnTo>
                      <a:pt x="1925" y="1255"/>
                    </a:lnTo>
                    <a:cubicBezTo>
                      <a:pt x="1947" y="1244"/>
                      <a:pt x="1958" y="1233"/>
                      <a:pt x="1969" y="1211"/>
                    </a:cubicBezTo>
                    <a:cubicBezTo>
                      <a:pt x="1991" y="1189"/>
                      <a:pt x="2002" y="1167"/>
                      <a:pt x="2024" y="1145"/>
                    </a:cubicBezTo>
                    <a:cubicBezTo>
                      <a:pt x="2090" y="1068"/>
                      <a:pt x="2156" y="991"/>
                      <a:pt x="2233" y="936"/>
                    </a:cubicBezTo>
                    <a:cubicBezTo>
                      <a:pt x="2277" y="903"/>
                      <a:pt x="2321" y="870"/>
                      <a:pt x="2376" y="848"/>
                    </a:cubicBezTo>
                    <a:cubicBezTo>
                      <a:pt x="2409" y="837"/>
                      <a:pt x="2453" y="815"/>
                      <a:pt x="2497" y="815"/>
                    </a:cubicBezTo>
                    <a:cubicBezTo>
                      <a:pt x="2513" y="809"/>
                      <a:pt x="2530" y="806"/>
                      <a:pt x="2548" y="806"/>
                    </a:cubicBezTo>
                    <a:cubicBezTo>
                      <a:pt x="2566" y="806"/>
                      <a:pt x="2585" y="809"/>
                      <a:pt x="2607" y="815"/>
                    </a:cubicBezTo>
                    <a:cubicBezTo>
                      <a:pt x="2640" y="815"/>
                      <a:pt x="2684" y="837"/>
                      <a:pt x="2728" y="848"/>
                    </a:cubicBezTo>
                    <a:cubicBezTo>
                      <a:pt x="2772" y="870"/>
                      <a:pt x="2805" y="892"/>
                      <a:pt x="2849" y="914"/>
                    </a:cubicBezTo>
                    <a:cubicBezTo>
                      <a:pt x="2864" y="924"/>
                      <a:pt x="2881" y="929"/>
                      <a:pt x="2898" y="929"/>
                    </a:cubicBezTo>
                    <a:cubicBezTo>
                      <a:pt x="2919" y="929"/>
                      <a:pt x="2941" y="921"/>
                      <a:pt x="2959" y="903"/>
                    </a:cubicBezTo>
                    <a:cubicBezTo>
                      <a:pt x="2970" y="892"/>
                      <a:pt x="2981" y="859"/>
                      <a:pt x="2981" y="837"/>
                    </a:cubicBezTo>
                    <a:cubicBezTo>
                      <a:pt x="2981" y="826"/>
                      <a:pt x="2970" y="793"/>
                      <a:pt x="2959" y="782"/>
                    </a:cubicBezTo>
                    <a:cubicBezTo>
                      <a:pt x="2904" y="738"/>
                      <a:pt x="2860" y="705"/>
                      <a:pt x="2805" y="683"/>
                    </a:cubicBezTo>
                    <a:cubicBezTo>
                      <a:pt x="2750" y="661"/>
                      <a:pt x="2695" y="639"/>
                      <a:pt x="2640" y="639"/>
                    </a:cubicBezTo>
                    <a:cubicBezTo>
                      <a:pt x="2607" y="628"/>
                      <a:pt x="2585" y="628"/>
                      <a:pt x="2552" y="628"/>
                    </a:cubicBezTo>
                    <a:cubicBezTo>
                      <a:pt x="2519" y="628"/>
                      <a:pt x="2497" y="628"/>
                      <a:pt x="2464" y="639"/>
                    </a:cubicBezTo>
                    <a:cubicBezTo>
                      <a:pt x="2409" y="639"/>
                      <a:pt x="2354" y="661"/>
                      <a:pt x="2310" y="683"/>
                    </a:cubicBezTo>
                    <a:cubicBezTo>
                      <a:pt x="2211" y="727"/>
                      <a:pt x="2123" y="793"/>
                      <a:pt x="2046" y="870"/>
                    </a:cubicBezTo>
                    <a:cubicBezTo>
                      <a:pt x="2013" y="903"/>
                      <a:pt x="1969" y="936"/>
                      <a:pt x="1936" y="980"/>
                    </a:cubicBezTo>
                    <a:cubicBezTo>
                      <a:pt x="1925" y="925"/>
                      <a:pt x="1914" y="870"/>
                      <a:pt x="1903" y="815"/>
                    </a:cubicBezTo>
                    <a:cubicBezTo>
                      <a:pt x="1859" y="672"/>
                      <a:pt x="1804" y="529"/>
                      <a:pt x="1749" y="397"/>
                    </a:cubicBezTo>
                    <a:cubicBezTo>
                      <a:pt x="1716" y="342"/>
                      <a:pt x="1683" y="276"/>
                      <a:pt x="1639" y="232"/>
                    </a:cubicBezTo>
                    <a:cubicBezTo>
                      <a:pt x="1617" y="199"/>
                      <a:pt x="1595" y="177"/>
                      <a:pt x="1573" y="144"/>
                    </a:cubicBezTo>
                    <a:cubicBezTo>
                      <a:pt x="1551" y="122"/>
                      <a:pt x="1529" y="100"/>
                      <a:pt x="1496" y="78"/>
                    </a:cubicBezTo>
                    <a:cubicBezTo>
                      <a:pt x="1452" y="45"/>
                      <a:pt x="1397" y="23"/>
                      <a:pt x="1342" y="12"/>
                    </a:cubicBezTo>
                    <a:cubicBezTo>
                      <a:pt x="1309" y="1"/>
                      <a:pt x="1287" y="1"/>
                      <a:pt x="12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776;p45">
                <a:extLst>
                  <a:ext uri="{FF2B5EF4-FFF2-40B4-BE49-F238E27FC236}">
                    <a16:creationId xmlns:a16="http://schemas.microsoft.com/office/drawing/2014/main" id="{C061B90B-5500-9CF5-9AB2-A9DF7E8312CC}"/>
                  </a:ext>
                </a:extLst>
              </p:cNvPr>
              <p:cNvSpPr/>
              <p:nvPr/>
            </p:nvSpPr>
            <p:spPr>
              <a:xfrm>
                <a:off x="4879447" y="4440684"/>
                <a:ext cx="161710" cy="117328"/>
              </a:xfrm>
              <a:custGeom>
                <a:avLst/>
                <a:gdLst/>
                <a:ahLst/>
                <a:cxnLst/>
                <a:rect l="l" t="t" r="r" b="b"/>
                <a:pathLst>
                  <a:path w="2321" h="1684" extrusionOk="0">
                    <a:moveTo>
                      <a:pt x="1301" y="1228"/>
                    </a:moveTo>
                    <a:cubicBezTo>
                      <a:pt x="1292" y="1230"/>
                      <a:pt x="1284" y="1231"/>
                      <a:pt x="1276" y="1233"/>
                    </a:cubicBezTo>
                    <a:cubicBezTo>
                      <a:pt x="1284" y="1233"/>
                      <a:pt x="1292" y="1233"/>
                      <a:pt x="1301" y="1228"/>
                    </a:cubicBezTo>
                    <a:close/>
                    <a:moveTo>
                      <a:pt x="968" y="1"/>
                    </a:moveTo>
                    <a:cubicBezTo>
                      <a:pt x="825" y="1"/>
                      <a:pt x="682" y="56"/>
                      <a:pt x="550" y="133"/>
                    </a:cubicBezTo>
                    <a:lnTo>
                      <a:pt x="561" y="133"/>
                    </a:lnTo>
                    <a:cubicBezTo>
                      <a:pt x="451" y="199"/>
                      <a:pt x="363" y="276"/>
                      <a:pt x="286" y="375"/>
                    </a:cubicBezTo>
                    <a:cubicBezTo>
                      <a:pt x="198" y="485"/>
                      <a:pt x="133" y="606"/>
                      <a:pt x="78" y="738"/>
                    </a:cubicBezTo>
                    <a:cubicBezTo>
                      <a:pt x="45" y="815"/>
                      <a:pt x="23" y="881"/>
                      <a:pt x="1" y="958"/>
                    </a:cubicBezTo>
                    <a:cubicBezTo>
                      <a:pt x="1" y="980"/>
                      <a:pt x="12" y="1002"/>
                      <a:pt x="34" y="1013"/>
                    </a:cubicBezTo>
                    <a:cubicBezTo>
                      <a:pt x="56" y="1013"/>
                      <a:pt x="78" y="1002"/>
                      <a:pt x="78" y="980"/>
                    </a:cubicBezTo>
                    <a:cubicBezTo>
                      <a:pt x="100" y="903"/>
                      <a:pt x="122" y="837"/>
                      <a:pt x="155" y="771"/>
                    </a:cubicBezTo>
                    <a:cubicBezTo>
                      <a:pt x="198" y="661"/>
                      <a:pt x="253" y="562"/>
                      <a:pt x="330" y="474"/>
                    </a:cubicBezTo>
                    <a:lnTo>
                      <a:pt x="330" y="474"/>
                    </a:lnTo>
                    <a:lnTo>
                      <a:pt x="319" y="485"/>
                    </a:lnTo>
                    <a:cubicBezTo>
                      <a:pt x="374" y="408"/>
                      <a:pt x="440" y="331"/>
                      <a:pt x="517" y="276"/>
                    </a:cubicBezTo>
                    <a:cubicBezTo>
                      <a:pt x="572" y="232"/>
                      <a:pt x="638" y="199"/>
                      <a:pt x="704" y="166"/>
                    </a:cubicBezTo>
                    <a:cubicBezTo>
                      <a:pt x="759" y="144"/>
                      <a:pt x="814" y="133"/>
                      <a:pt x="869" y="122"/>
                    </a:cubicBezTo>
                    <a:cubicBezTo>
                      <a:pt x="891" y="116"/>
                      <a:pt x="913" y="114"/>
                      <a:pt x="935" y="114"/>
                    </a:cubicBezTo>
                    <a:cubicBezTo>
                      <a:pt x="957" y="114"/>
                      <a:pt x="979" y="116"/>
                      <a:pt x="1001" y="122"/>
                    </a:cubicBezTo>
                    <a:cubicBezTo>
                      <a:pt x="1034" y="122"/>
                      <a:pt x="1056" y="133"/>
                      <a:pt x="1089" y="144"/>
                    </a:cubicBezTo>
                    <a:cubicBezTo>
                      <a:pt x="1111" y="155"/>
                      <a:pt x="1133" y="166"/>
                      <a:pt x="1155" y="177"/>
                    </a:cubicBezTo>
                    <a:cubicBezTo>
                      <a:pt x="1166" y="188"/>
                      <a:pt x="1188" y="210"/>
                      <a:pt x="1199" y="221"/>
                    </a:cubicBezTo>
                    <a:cubicBezTo>
                      <a:pt x="1210" y="243"/>
                      <a:pt x="1232" y="265"/>
                      <a:pt x="1243" y="287"/>
                    </a:cubicBezTo>
                    <a:cubicBezTo>
                      <a:pt x="1254" y="320"/>
                      <a:pt x="1254" y="353"/>
                      <a:pt x="1265" y="386"/>
                    </a:cubicBezTo>
                    <a:cubicBezTo>
                      <a:pt x="1265" y="430"/>
                      <a:pt x="1265" y="474"/>
                      <a:pt x="1265" y="518"/>
                    </a:cubicBezTo>
                    <a:cubicBezTo>
                      <a:pt x="1254" y="595"/>
                      <a:pt x="1221" y="672"/>
                      <a:pt x="1199" y="749"/>
                    </a:cubicBezTo>
                    <a:cubicBezTo>
                      <a:pt x="1133" y="881"/>
                      <a:pt x="1067" y="1013"/>
                      <a:pt x="979" y="1134"/>
                    </a:cubicBezTo>
                    <a:cubicBezTo>
                      <a:pt x="957" y="1156"/>
                      <a:pt x="957" y="1211"/>
                      <a:pt x="979" y="1233"/>
                    </a:cubicBezTo>
                    <a:cubicBezTo>
                      <a:pt x="990" y="1255"/>
                      <a:pt x="1001" y="1266"/>
                      <a:pt x="1012" y="1277"/>
                    </a:cubicBezTo>
                    <a:cubicBezTo>
                      <a:pt x="1036" y="1284"/>
                      <a:pt x="1059" y="1292"/>
                      <a:pt x="1078" y="1292"/>
                    </a:cubicBezTo>
                    <a:cubicBezTo>
                      <a:pt x="1086" y="1292"/>
                      <a:pt x="1094" y="1291"/>
                      <a:pt x="1100" y="1288"/>
                    </a:cubicBezTo>
                    <a:cubicBezTo>
                      <a:pt x="1166" y="1266"/>
                      <a:pt x="1232" y="1233"/>
                      <a:pt x="1309" y="1222"/>
                    </a:cubicBezTo>
                    <a:lnTo>
                      <a:pt x="1309" y="1222"/>
                    </a:lnTo>
                    <a:cubicBezTo>
                      <a:pt x="1306" y="1225"/>
                      <a:pt x="1303" y="1227"/>
                      <a:pt x="1301" y="1228"/>
                    </a:cubicBezTo>
                    <a:lnTo>
                      <a:pt x="1301" y="1228"/>
                    </a:lnTo>
                    <a:cubicBezTo>
                      <a:pt x="1361" y="1217"/>
                      <a:pt x="1428" y="1198"/>
                      <a:pt x="1496" y="1189"/>
                    </a:cubicBezTo>
                    <a:cubicBezTo>
                      <a:pt x="1535" y="1183"/>
                      <a:pt x="1573" y="1180"/>
                      <a:pt x="1613" y="1180"/>
                    </a:cubicBezTo>
                    <a:cubicBezTo>
                      <a:pt x="1653" y="1180"/>
                      <a:pt x="1694" y="1183"/>
                      <a:pt x="1738" y="1189"/>
                    </a:cubicBezTo>
                    <a:cubicBezTo>
                      <a:pt x="1782" y="1189"/>
                      <a:pt x="1815" y="1200"/>
                      <a:pt x="1859" y="1222"/>
                    </a:cubicBezTo>
                    <a:cubicBezTo>
                      <a:pt x="1881" y="1233"/>
                      <a:pt x="1914" y="1244"/>
                      <a:pt x="1936" y="1255"/>
                    </a:cubicBezTo>
                    <a:cubicBezTo>
                      <a:pt x="1947" y="1277"/>
                      <a:pt x="1969" y="1299"/>
                      <a:pt x="1980" y="1310"/>
                    </a:cubicBezTo>
                    <a:cubicBezTo>
                      <a:pt x="2002" y="1343"/>
                      <a:pt x="2024" y="1365"/>
                      <a:pt x="2035" y="1398"/>
                    </a:cubicBezTo>
                    <a:cubicBezTo>
                      <a:pt x="2057" y="1453"/>
                      <a:pt x="2068" y="1519"/>
                      <a:pt x="2079" y="1585"/>
                    </a:cubicBezTo>
                    <a:cubicBezTo>
                      <a:pt x="2079" y="1585"/>
                      <a:pt x="2079" y="1596"/>
                      <a:pt x="2079" y="1596"/>
                    </a:cubicBezTo>
                    <a:cubicBezTo>
                      <a:pt x="2090" y="1618"/>
                      <a:pt x="2101" y="1629"/>
                      <a:pt x="2112" y="1651"/>
                    </a:cubicBezTo>
                    <a:cubicBezTo>
                      <a:pt x="2134" y="1673"/>
                      <a:pt x="2167" y="1684"/>
                      <a:pt x="2200" y="1684"/>
                    </a:cubicBezTo>
                    <a:cubicBezTo>
                      <a:pt x="2255" y="1684"/>
                      <a:pt x="2321" y="1629"/>
                      <a:pt x="2310" y="1563"/>
                    </a:cubicBezTo>
                    <a:cubicBezTo>
                      <a:pt x="2310" y="1497"/>
                      <a:pt x="2299" y="1420"/>
                      <a:pt x="2288" y="1354"/>
                    </a:cubicBezTo>
                    <a:cubicBezTo>
                      <a:pt x="2277" y="1310"/>
                      <a:pt x="2255" y="1277"/>
                      <a:pt x="2244" y="1244"/>
                    </a:cubicBezTo>
                    <a:cubicBezTo>
                      <a:pt x="2233" y="1222"/>
                      <a:pt x="2222" y="1200"/>
                      <a:pt x="2200" y="1178"/>
                    </a:cubicBezTo>
                    <a:cubicBezTo>
                      <a:pt x="2189" y="1156"/>
                      <a:pt x="2167" y="1123"/>
                      <a:pt x="2145" y="1101"/>
                    </a:cubicBezTo>
                    <a:cubicBezTo>
                      <a:pt x="2123" y="1079"/>
                      <a:pt x="2090" y="1057"/>
                      <a:pt x="2068" y="1035"/>
                    </a:cubicBezTo>
                    <a:cubicBezTo>
                      <a:pt x="2024" y="1002"/>
                      <a:pt x="1969" y="980"/>
                      <a:pt x="1914" y="958"/>
                    </a:cubicBezTo>
                    <a:cubicBezTo>
                      <a:pt x="1859" y="947"/>
                      <a:pt x="1804" y="936"/>
                      <a:pt x="1749" y="925"/>
                    </a:cubicBezTo>
                    <a:lnTo>
                      <a:pt x="1584" y="925"/>
                    </a:lnTo>
                    <a:cubicBezTo>
                      <a:pt x="1518" y="925"/>
                      <a:pt x="1463" y="947"/>
                      <a:pt x="1397" y="958"/>
                    </a:cubicBezTo>
                    <a:cubicBezTo>
                      <a:pt x="1364" y="958"/>
                      <a:pt x="1331" y="969"/>
                      <a:pt x="1309" y="980"/>
                    </a:cubicBezTo>
                    <a:cubicBezTo>
                      <a:pt x="1331" y="914"/>
                      <a:pt x="1364" y="837"/>
                      <a:pt x="1386" y="771"/>
                    </a:cubicBezTo>
                    <a:cubicBezTo>
                      <a:pt x="1408" y="705"/>
                      <a:pt x="1419" y="639"/>
                      <a:pt x="1430" y="573"/>
                    </a:cubicBezTo>
                    <a:cubicBezTo>
                      <a:pt x="1430" y="518"/>
                      <a:pt x="1430" y="463"/>
                      <a:pt x="1430" y="408"/>
                    </a:cubicBezTo>
                    <a:cubicBezTo>
                      <a:pt x="1419" y="364"/>
                      <a:pt x="1408" y="309"/>
                      <a:pt x="1397" y="265"/>
                    </a:cubicBezTo>
                    <a:cubicBezTo>
                      <a:pt x="1386" y="243"/>
                      <a:pt x="1375" y="221"/>
                      <a:pt x="1364" y="199"/>
                    </a:cubicBezTo>
                    <a:cubicBezTo>
                      <a:pt x="1353" y="177"/>
                      <a:pt x="1331" y="166"/>
                      <a:pt x="1320" y="144"/>
                    </a:cubicBezTo>
                    <a:cubicBezTo>
                      <a:pt x="1265" y="78"/>
                      <a:pt x="1188" y="34"/>
                      <a:pt x="1100" y="12"/>
                    </a:cubicBezTo>
                    <a:cubicBezTo>
                      <a:pt x="1056" y="1"/>
                      <a:pt x="1012" y="1"/>
                      <a:pt x="9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777;p45">
                <a:extLst>
                  <a:ext uri="{FF2B5EF4-FFF2-40B4-BE49-F238E27FC236}">
                    <a16:creationId xmlns:a16="http://schemas.microsoft.com/office/drawing/2014/main" id="{32B722AD-D681-DC3C-CD25-34D646C2910E}"/>
                  </a:ext>
                </a:extLst>
              </p:cNvPr>
              <p:cNvSpPr/>
              <p:nvPr/>
            </p:nvSpPr>
            <p:spPr>
              <a:xfrm>
                <a:off x="5225026" y="4492033"/>
                <a:ext cx="235284" cy="66259"/>
              </a:xfrm>
              <a:custGeom>
                <a:avLst/>
                <a:gdLst/>
                <a:ahLst/>
                <a:cxnLst/>
                <a:rect l="l" t="t" r="r" b="b"/>
                <a:pathLst>
                  <a:path w="3377" h="951" extrusionOk="0">
                    <a:moveTo>
                      <a:pt x="1862" y="851"/>
                    </a:moveTo>
                    <a:cubicBezTo>
                      <a:pt x="1859" y="854"/>
                      <a:pt x="1859" y="859"/>
                      <a:pt x="1859" y="859"/>
                    </a:cubicBezTo>
                    <a:lnTo>
                      <a:pt x="1859" y="859"/>
                    </a:lnTo>
                    <a:cubicBezTo>
                      <a:pt x="1859" y="855"/>
                      <a:pt x="1860" y="852"/>
                      <a:pt x="1862" y="851"/>
                    </a:cubicBezTo>
                    <a:close/>
                    <a:moveTo>
                      <a:pt x="1309" y="1"/>
                    </a:moveTo>
                    <a:cubicBezTo>
                      <a:pt x="1276" y="1"/>
                      <a:pt x="1254" y="1"/>
                      <a:pt x="1232" y="12"/>
                    </a:cubicBezTo>
                    <a:cubicBezTo>
                      <a:pt x="1122" y="34"/>
                      <a:pt x="1045" y="111"/>
                      <a:pt x="990" y="199"/>
                    </a:cubicBezTo>
                    <a:cubicBezTo>
                      <a:pt x="935" y="276"/>
                      <a:pt x="902" y="375"/>
                      <a:pt x="869" y="463"/>
                    </a:cubicBezTo>
                    <a:cubicBezTo>
                      <a:pt x="847" y="551"/>
                      <a:pt x="836" y="650"/>
                      <a:pt x="825" y="738"/>
                    </a:cubicBezTo>
                    <a:cubicBezTo>
                      <a:pt x="814" y="727"/>
                      <a:pt x="803" y="727"/>
                      <a:pt x="792" y="716"/>
                    </a:cubicBezTo>
                    <a:cubicBezTo>
                      <a:pt x="748" y="683"/>
                      <a:pt x="693" y="650"/>
                      <a:pt x="649" y="628"/>
                    </a:cubicBezTo>
                    <a:cubicBezTo>
                      <a:pt x="539" y="584"/>
                      <a:pt x="418" y="540"/>
                      <a:pt x="308" y="529"/>
                    </a:cubicBezTo>
                    <a:cubicBezTo>
                      <a:pt x="281" y="525"/>
                      <a:pt x="253" y="523"/>
                      <a:pt x="224" y="523"/>
                    </a:cubicBezTo>
                    <a:cubicBezTo>
                      <a:pt x="161" y="523"/>
                      <a:pt x="97" y="535"/>
                      <a:pt x="44" y="573"/>
                    </a:cubicBezTo>
                    <a:cubicBezTo>
                      <a:pt x="22" y="606"/>
                      <a:pt x="0" y="650"/>
                      <a:pt x="0" y="694"/>
                    </a:cubicBezTo>
                    <a:cubicBezTo>
                      <a:pt x="0" y="749"/>
                      <a:pt x="22" y="793"/>
                      <a:pt x="55" y="848"/>
                    </a:cubicBezTo>
                    <a:cubicBezTo>
                      <a:pt x="66" y="870"/>
                      <a:pt x="77" y="903"/>
                      <a:pt x="99" y="925"/>
                    </a:cubicBezTo>
                    <a:cubicBezTo>
                      <a:pt x="115" y="941"/>
                      <a:pt x="131" y="951"/>
                      <a:pt x="152" y="951"/>
                    </a:cubicBezTo>
                    <a:cubicBezTo>
                      <a:pt x="159" y="951"/>
                      <a:pt x="167" y="949"/>
                      <a:pt x="176" y="947"/>
                    </a:cubicBezTo>
                    <a:cubicBezTo>
                      <a:pt x="198" y="936"/>
                      <a:pt x="209" y="892"/>
                      <a:pt x="187" y="870"/>
                    </a:cubicBezTo>
                    <a:cubicBezTo>
                      <a:pt x="165" y="837"/>
                      <a:pt x="143" y="804"/>
                      <a:pt x="121" y="760"/>
                    </a:cubicBezTo>
                    <a:cubicBezTo>
                      <a:pt x="121" y="738"/>
                      <a:pt x="110" y="727"/>
                      <a:pt x="110" y="705"/>
                    </a:cubicBezTo>
                    <a:lnTo>
                      <a:pt x="110" y="683"/>
                    </a:lnTo>
                    <a:cubicBezTo>
                      <a:pt x="110" y="672"/>
                      <a:pt x="110" y="672"/>
                      <a:pt x="110" y="672"/>
                    </a:cubicBezTo>
                    <a:cubicBezTo>
                      <a:pt x="110" y="661"/>
                      <a:pt x="121" y="661"/>
                      <a:pt x="121" y="661"/>
                    </a:cubicBezTo>
                    <a:lnTo>
                      <a:pt x="132" y="650"/>
                    </a:lnTo>
                    <a:cubicBezTo>
                      <a:pt x="132" y="650"/>
                      <a:pt x="143" y="639"/>
                      <a:pt x="143" y="639"/>
                    </a:cubicBezTo>
                    <a:cubicBezTo>
                      <a:pt x="154" y="639"/>
                      <a:pt x="176" y="628"/>
                      <a:pt x="187" y="628"/>
                    </a:cubicBezTo>
                    <a:lnTo>
                      <a:pt x="297" y="628"/>
                    </a:lnTo>
                    <a:cubicBezTo>
                      <a:pt x="385" y="639"/>
                      <a:pt x="473" y="672"/>
                      <a:pt x="561" y="705"/>
                    </a:cubicBezTo>
                    <a:lnTo>
                      <a:pt x="550" y="705"/>
                    </a:lnTo>
                    <a:cubicBezTo>
                      <a:pt x="627" y="738"/>
                      <a:pt x="704" y="771"/>
                      <a:pt x="770" y="826"/>
                    </a:cubicBezTo>
                    <a:cubicBezTo>
                      <a:pt x="792" y="848"/>
                      <a:pt x="814" y="870"/>
                      <a:pt x="836" y="892"/>
                    </a:cubicBezTo>
                    <a:cubicBezTo>
                      <a:pt x="844" y="899"/>
                      <a:pt x="857" y="907"/>
                      <a:pt x="872" y="907"/>
                    </a:cubicBezTo>
                    <a:cubicBezTo>
                      <a:pt x="878" y="907"/>
                      <a:pt x="885" y="906"/>
                      <a:pt x="891" y="903"/>
                    </a:cubicBezTo>
                    <a:cubicBezTo>
                      <a:pt x="913" y="903"/>
                      <a:pt x="924" y="881"/>
                      <a:pt x="935" y="859"/>
                    </a:cubicBezTo>
                    <a:cubicBezTo>
                      <a:pt x="935" y="793"/>
                      <a:pt x="935" y="727"/>
                      <a:pt x="946" y="661"/>
                    </a:cubicBezTo>
                    <a:lnTo>
                      <a:pt x="946" y="672"/>
                    </a:lnTo>
                    <a:cubicBezTo>
                      <a:pt x="957" y="562"/>
                      <a:pt x="979" y="463"/>
                      <a:pt x="1023" y="364"/>
                    </a:cubicBezTo>
                    <a:cubicBezTo>
                      <a:pt x="1045" y="320"/>
                      <a:pt x="1067" y="276"/>
                      <a:pt x="1100" y="232"/>
                    </a:cubicBezTo>
                    <a:cubicBezTo>
                      <a:pt x="1122" y="210"/>
                      <a:pt x="1144" y="188"/>
                      <a:pt x="1166" y="166"/>
                    </a:cubicBezTo>
                    <a:cubicBezTo>
                      <a:pt x="1177" y="155"/>
                      <a:pt x="1199" y="144"/>
                      <a:pt x="1221" y="133"/>
                    </a:cubicBezTo>
                    <a:cubicBezTo>
                      <a:pt x="1243" y="133"/>
                      <a:pt x="1254" y="122"/>
                      <a:pt x="1276" y="122"/>
                    </a:cubicBezTo>
                    <a:lnTo>
                      <a:pt x="1331" y="122"/>
                    </a:lnTo>
                    <a:cubicBezTo>
                      <a:pt x="1342" y="122"/>
                      <a:pt x="1364" y="133"/>
                      <a:pt x="1386" y="133"/>
                    </a:cubicBezTo>
                    <a:cubicBezTo>
                      <a:pt x="1408" y="144"/>
                      <a:pt x="1430" y="166"/>
                      <a:pt x="1452" y="177"/>
                    </a:cubicBezTo>
                    <a:cubicBezTo>
                      <a:pt x="1496" y="210"/>
                      <a:pt x="1518" y="243"/>
                      <a:pt x="1551" y="276"/>
                    </a:cubicBezTo>
                    <a:cubicBezTo>
                      <a:pt x="1540" y="265"/>
                      <a:pt x="1540" y="265"/>
                      <a:pt x="1540" y="265"/>
                    </a:cubicBezTo>
                    <a:lnTo>
                      <a:pt x="1540" y="265"/>
                    </a:lnTo>
                    <a:cubicBezTo>
                      <a:pt x="1584" y="320"/>
                      <a:pt x="1617" y="375"/>
                      <a:pt x="1639" y="441"/>
                    </a:cubicBezTo>
                    <a:cubicBezTo>
                      <a:pt x="1683" y="551"/>
                      <a:pt x="1716" y="672"/>
                      <a:pt x="1738" y="793"/>
                    </a:cubicBezTo>
                    <a:cubicBezTo>
                      <a:pt x="1738" y="804"/>
                      <a:pt x="1738" y="815"/>
                      <a:pt x="1738" y="826"/>
                    </a:cubicBezTo>
                    <a:cubicBezTo>
                      <a:pt x="1738" y="837"/>
                      <a:pt x="1738" y="848"/>
                      <a:pt x="1749" y="859"/>
                    </a:cubicBezTo>
                    <a:cubicBezTo>
                      <a:pt x="1760" y="870"/>
                      <a:pt x="1771" y="881"/>
                      <a:pt x="1782" y="881"/>
                    </a:cubicBezTo>
                    <a:cubicBezTo>
                      <a:pt x="1787" y="886"/>
                      <a:pt x="1796" y="889"/>
                      <a:pt x="1804" y="889"/>
                    </a:cubicBezTo>
                    <a:cubicBezTo>
                      <a:pt x="1812" y="889"/>
                      <a:pt x="1820" y="886"/>
                      <a:pt x="1826" y="881"/>
                    </a:cubicBezTo>
                    <a:cubicBezTo>
                      <a:pt x="1837" y="881"/>
                      <a:pt x="1848" y="870"/>
                      <a:pt x="1859" y="859"/>
                    </a:cubicBezTo>
                    <a:cubicBezTo>
                      <a:pt x="1859" y="859"/>
                      <a:pt x="1870" y="848"/>
                      <a:pt x="1870" y="848"/>
                    </a:cubicBezTo>
                    <a:lnTo>
                      <a:pt x="1870" y="848"/>
                    </a:lnTo>
                    <a:cubicBezTo>
                      <a:pt x="1870" y="848"/>
                      <a:pt x="1865" y="848"/>
                      <a:pt x="1862" y="851"/>
                    </a:cubicBezTo>
                    <a:lnTo>
                      <a:pt x="1862" y="851"/>
                    </a:lnTo>
                    <a:cubicBezTo>
                      <a:pt x="1863" y="849"/>
                      <a:pt x="1866" y="848"/>
                      <a:pt x="1870" y="848"/>
                    </a:cubicBezTo>
                    <a:cubicBezTo>
                      <a:pt x="1903" y="804"/>
                      <a:pt x="1947" y="760"/>
                      <a:pt x="2002" y="716"/>
                    </a:cubicBezTo>
                    <a:cubicBezTo>
                      <a:pt x="2123" y="628"/>
                      <a:pt x="2244" y="551"/>
                      <a:pt x="2387" y="485"/>
                    </a:cubicBezTo>
                    <a:cubicBezTo>
                      <a:pt x="2497" y="441"/>
                      <a:pt x="2607" y="408"/>
                      <a:pt x="2728" y="386"/>
                    </a:cubicBezTo>
                    <a:cubicBezTo>
                      <a:pt x="2772" y="386"/>
                      <a:pt x="2811" y="381"/>
                      <a:pt x="2851" y="381"/>
                    </a:cubicBezTo>
                    <a:cubicBezTo>
                      <a:pt x="2872" y="381"/>
                      <a:pt x="2893" y="382"/>
                      <a:pt x="2915" y="386"/>
                    </a:cubicBezTo>
                    <a:cubicBezTo>
                      <a:pt x="2948" y="397"/>
                      <a:pt x="2980" y="397"/>
                      <a:pt x="3013" y="419"/>
                    </a:cubicBezTo>
                    <a:cubicBezTo>
                      <a:pt x="3035" y="419"/>
                      <a:pt x="3057" y="430"/>
                      <a:pt x="3079" y="452"/>
                    </a:cubicBezTo>
                    <a:cubicBezTo>
                      <a:pt x="3090" y="463"/>
                      <a:pt x="3112" y="474"/>
                      <a:pt x="3123" y="496"/>
                    </a:cubicBezTo>
                    <a:cubicBezTo>
                      <a:pt x="3134" y="518"/>
                      <a:pt x="3145" y="540"/>
                      <a:pt x="3156" y="562"/>
                    </a:cubicBezTo>
                    <a:cubicBezTo>
                      <a:pt x="3178" y="595"/>
                      <a:pt x="3178" y="628"/>
                      <a:pt x="3189" y="672"/>
                    </a:cubicBezTo>
                    <a:cubicBezTo>
                      <a:pt x="3189" y="716"/>
                      <a:pt x="3200" y="760"/>
                      <a:pt x="3189" y="804"/>
                    </a:cubicBezTo>
                    <a:cubicBezTo>
                      <a:pt x="3189" y="848"/>
                      <a:pt x="3233" y="892"/>
                      <a:pt x="3288" y="892"/>
                    </a:cubicBezTo>
                    <a:cubicBezTo>
                      <a:pt x="3332" y="892"/>
                      <a:pt x="3376" y="848"/>
                      <a:pt x="3376" y="804"/>
                    </a:cubicBezTo>
                    <a:cubicBezTo>
                      <a:pt x="3376" y="672"/>
                      <a:pt x="3354" y="529"/>
                      <a:pt x="3277" y="419"/>
                    </a:cubicBezTo>
                    <a:cubicBezTo>
                      <a:pt x="3222" y="331"/>
                      <a:pt x="3123" y="265"/>
                      <a:pt x="3013" y="243"/>
                    </a:cubicBezTo>
                    <a:cubicBezTo>
                      <a:pt x="2964" y="228"/>
                      <a:pt x="2912" y="222"/>
                      <a:pt x="2860" y="222"/>
                    </a:cubicBezTo>
                    <a:cubicBezTo>
                      <a:pt x="2797" y="222"/>
                      <a:pt x="2733" y="231"/>
                      <a:pt x="2673" y="243"/>
                    </a:cubicBezTo>
                    <a:cubicBezTo>
                      <a:pt x="2552" y="265"/>
                      <a:pt x="2431" y="309"/>
                      <a:pt x="2321" y="353"/>
                    </a:cubicBezTo>
                    <a:cubicBezTo>
                      <a:pt x="2200" y="408"/>
                      <a:pt x="2090" y="474"/>
                      <a:pt x="1991" y="551"/>
                    </a:cubicBezTo>
                    <a:cubicBezTo>
                      <a:pt x="1936" y="584"/>
                      <a:pt x="1892" y="628"/>
                      <a:pt x="1848" y="672"/>
                    </a:cubicBezTo>
                    <a:cubicBezTo>
                      <a:pt x="1826" y="562"/>
                      <a:pt x="1782" y="441"/>
                      <a:pt x="1727" y="342"/>
                    </a:cubicBezTo>
                    <a:cubicBezTo>
                      <a:pt x="1683" y="232"/>
                      <a:pt x="1606" y="133"/>
                      <a:pt x="1507" y="67"/>
                    </a:cubicBezTo>
                    <a:cubicBezTo>
                      <a:pt x="1441" y="23"/>
                      <a:pt x="1375" y="1"/>
                      <a:pt x="13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778;p45">
                <a:extLst>
                  <a:ext uri="{FF2B5EF4-FFF2-40B4-BE49-F238E27FC236}">
                    <a16:creationId xmlns:a16="http://schemas.microsoft.com/office/drawing/2014/main" id="{1B7AB5C7-C229-ED99-18EE-5DC878E1B175}"/>
                  </a:ext>
                </a:extLst>
              </p:cNvPr>
              <p:cNvSpPr/>
              <p:nvPr/>
            </p:nvSpPr>
            <p:spPr>
              <a:xfrm>
                <a:off x="5510059" y="4455246"/>
                <a:ext cx="236817" cy="100468"/>
              </a:xfrm>
              <a:custGeom>
                <a:avLst/>
                <a:gdLst/>
                <a:ahLst/>
                <a:cxnLst/>
                <a:rect l="l" t="t" r="r" b="b"/>
                <a:pathLst>
                  <a:path w="3399" h="1442" extrusionOk="0">
                    <a:moveTo>
                      <a:pt x="473" y="1"/>
                    </a:moveTo>
                    <a:lnTo>
                      <a:pt x="473" y="12"/>
                    </a:lnTo>
                    <a:cubicBezTo>
                      <a:pt x="429" y="12"/>
                      <a:pt x="385" y="45"/>
                      <a:pt x="352" y="67"/>
                    </a:cubicBezTo>
                    <a:cubicBezTo>
                      <a:pt x="286" y="122"/>
                      <a:pt x="242" y="188"/>
                      <a:pt x="198" y="254"/>
                    </a:cubicBezTo>
                    <a:cubicBezTo>
                      <a:pt x="121" y="364"/>
                      <a:pt x="66" y="485"/>
                      <a:pt x="11" y="595"/>
                    </a:cubicBezTo>
                    <a:cubicBezTo>
                      <a:pt x="0" y="617"/>
                      <a:pt x="0" y="650"/>
                      <a:pt x="22" y="661"/>
                    </a:cubicBezTo>
                    <a:cubicBezTo>
                      <a:pt x="31" y="665"/>
                      <a:pt x="42" y="668"/>
                      <a:pt x="53" y="668"/>
                    </a:cubicBezTo>
                    <a:cubicBezTo>
                      <a:pt x="68" y="668"/>
                      <a:pt x="82" y="663"/>
                      <a:pt x="88" y="650"/>
                    </a:cubicBezTo>
                    <a:cubicBezTo>
                      <a:pt x="154" y="507"/>
                      <a:pt x="231" y="364"/>
                      <a:pt x="319" y="243"/>
                    </a:cubicBezTo>
                    <a:cubicBezTo>
                      <a:pt x="352" y="199"/>
                      <a:pt x="385" y="166"/>
                      <a:pt x="429" y="133"/>
                    </a:cubicBezTo>
                    <a:cubicBezTo>
                      <a:pt x="440" y="122"/>
                      <a:pt x="451" y="111"/>
                      <a:pt x="473" y="111"/>
                    </a:cubicBezTo>
                    <a:cubicBezTo>
                      <a:pt x="484" y="100"/>
                      <a:pt x="484" y="100"/>
                      <a:pt x="495" y="100"/>
                    </a:cubicBezTo>
                    <a:lnTo>
                      <a:pt x="528" y="100"/>
                    </a:lnTo>
                    <a:cubicBezTo>
                      <a:pt x="539" y="100"/>
                      <a:pt x="539" y="111"/>
                      <a:pt x="550" y="111"/>
                    </a:cubicBezTo>
                    <a:cubicBezTo>
                      <a:pt x="561" y="122"/>
                      <a:pt x="561" y="122"/>
                      <a:pt x="572" y="133"/>
                    </a:cubicBezTo>
                    <a:cubicBezTo>
                      <a:pt x="583" y="155"/>
                      <a:pt x="594" y="177"/>
                      <a:pt x="605" y="199"/>
                    </a:cubicBezTo>
                    <a:lnTo>
                      <a:pt x="605" y="188"/>
                    </a:lnTo>
                    <a:cubicBezTo>
                      <a:pt x="638" y="254"/>
                      <a:pt x="649" y="331"/>
                      <a:pt x="660" y="397"/>
                    </a:cubicBezTo>
                    <a:cubicBezTo>
                      <a:pt x="660" y="397"/>
                      <a:pt x="660" y="386"/>
                      <a:pt x="660" y="386"/>
                    </a:cubicBezTo>
                    <a:lnTo>
                      <a:pt x="660" y="386"/>
                    </a:lnTo>
                    <a:cubicBezTo>
                      <a:pt x="682" y="562"/>
                      <a:pt x="671" y="738"/>
                      <a:pt x="649" y="903"/>
                    </a:cubicBezTo>
                    <a:cubicBezTo>
                      <a:pt x="638" y="969"/>
                      <a:pt x="627" y="1035"/>
                      <a:pt x="605" y="1101"/>
                    </a:cubicBezTo>
                    <a:cubicBezTo>
                      <a:pt x="605" y="1123"/>
                      <a:pt x="616" y="1156"/>
                      <a:pt x="638" y="1167"/>
                    </a:cubicBezTo>
                    <a:cubicBezTo>
                      <a:pt x="647" y="1171"/>
                      <a:pt x="656" y="1174"/>
                      <a:pt x="665" y="1174"/>
                    </a:cubicBezTo>
                    <a:cubicBezTo>
                      <a:pt x="678" y="1174"/>
                      <a:pt x="691" y="1168"/>
                      <a:pt x="704" y="1156"/>
                    </a:cubicBezTo>
                    <a:cubicBezTo>
                      <a:pt x="715" y="1156"/>
                      <a:pt x="715" y="1145"/>
                      <a:pt x="726" y="1145"/>
                    </a:cubicBezTo>
                    <a:cubicBezTo>
                      <a:pt x="770" y="1112"/>
                      <a:pt x="814" y="1090"/>
                      <a:pt x="858" y="1057"/>
                    </a:cubicBezTo>
                    <a:cubicBezTo>
                      <a:pt x="913" y="1035"/>
                      <a:pt x="968" y="1002"/>
                      <a:pt x="1034" y="980"/>
                    </a:cubicBezTo>
                    <a:cubicBezTo>
                      <a:pt x="1221" y="903"/>
                      <a:pt x="1419" y="848"/>
                      <a:pt x="1617" y="815"/>
                    </a:cubicBezTo>
                    <a:lnTo>
                      <a:pt x="1606" y="815"/>
                    </a:lnTo>
                    <a:cubicBezTo>
                      <a:pt x="1644" y="809"/>
                      <a:pt x="1686" y="806"/>
                      <a:pt x="1728" y="806"/>
                    </a:cubicBezTo>
                    <a:cubicBezTo>
                      <a:pt x="1771" y="806"/>
                      <a:pt x="1815" y="809"/>
                      <a:pt x="1859" y="815"/>
                    </a:cubicBezTo>
                    <a:cubicBezTo>
                      <a:pt x="1892" y="815"/>
                      <a:pt x="1914" y="826"/>
                      <a:pt x="1947" y="837"/>
                    </a:cubicBezTo>
                    <a:cubicBezTo>
                      <a:pt x="1958" y="837"/>
                      <a:pt x="1969" y="848"/>
                      <a:pt x="1980" y="848"/>
                    </a:cubicBezTo>
                    <a:cubicBezTo>
                      <a:pt x="1980" y="859"/>
                      <a:pt x="1991" y="859"/>
                      <a:pt x="1991" y="870"/>
                    </a:cubicBezTo>
                    <a:cubicBezTo>
                      <a:pt x="1991" y="870"/>
                      <a:pt x="2002" y="881"/>
                      <a:pt x="2002" y="881"/>
                    </a:cubicBezTo>
                    <a:cubicBezTo>
                      <a:pt x="2002" y="892"/>
                      <a:pt x="2002" y="892"/>
                      <a:pt x="2002" y="903"/>
                    </a:cubicBezTo>
                    <a:lnTo>
                      <a:pt x="2002" y="936"/>
                    </a:lnTo>
                    <a:cubicBezTo>
                      <a:pt x="2002" y="969"/>
                      <a:pt x="1991" y="991"/>
                      <a:pt x="1980" y="1024"/>
                    </a:cubicBezTo>
                    <a:cubicBezTo>
                      <a:pt x="1947" y="1101"/>
                      <a:pt x="1892" y="1178"/>
                      <a:pt x="1837" y="1255"/>
                    </a:cubicBezTo>
                    <a:cubicBezTo>
                      <a:pt x="1826" y="1277"/>
                      <a:pt x="1826" y="1321"/>
                      <a:pt x="1837" y="1343"/>
                    </a:cubicBezTo>
                    <a:cubicBezTo>
                      <a:pt x="1848" y="1354"/>
                      <a:pt x="1859" y="1365"/>
                      <a:pt x="1870" y="1376"/>
                    </a:cubicBezTo>
                    <a:cubicBezTo>
                      <a:pt x="1892" y="1387"/>
                      <a:pt x="1914" y="1387"/>
                      <a:pt x="1936" y="1387"/>
                    </a:cubicBezTo>
                    <a:cubicBezTo>
                      <a:pt x="1980" y="1376"/>
                      <a:pt x="2013" y="1365"/>
                      <a:pt x="2046" y="1365"/>
                    </a:cubicBezTo>
                    <a:cubicBezTo>
                      <a:pt x="2178" y="1343"/>
                      <a:pt x="2321" y="1343"/>
                      <a:pt x="2464" y="1343"/>
                    </a:cubicBezTo>
                    <a:cubicBezTo>
                      <a:pt x="2596" y="1343"/>
                      <a:pt x="2727" y="1354"/>
                      <a:pt x="2859" y="1376"/>
                    </a:cubicBezTo>
                    <a:cubicBezTo>
                      <a:pt x="2991" y="1398"/>
                      <a:pt x="3123" y="1420"/>
                      <a:pt x="3255" y="1442"/>
                    </a:cubicBezTo>
                    <a:cubicBezTo>
                      <a:pt x="3277" y="1442"/>
                      <a:pt x="3310" y="1442"/>
                      <a:pt x="3332" y="1431"/>
                    </a:cubicBezTo>
                    <a:cubicBezTo>
                      <a:pt x="3365" y="1420"/>
                      <a:pt x="3376" y="1387"/>
                      <a:pt x="3387" y="1365"/>
                    </a:cubicBezTo>
                    <a:cubicBezTo>
                      <a:pt x="3398" y="1343"/>
                      <a:pt x="3387" y="1310"/>
                      <a:pt x="3376" y="1277"/>
                    </a:cubicBezTo>
                    <a:cubicBezTo>
                      <a:pt x="3365" y="1255"/>
                      <a:pt x="3332" y="1233"/>
                      <a:pt x="3310" y="1233"/>
                    </a:cubicBezTo>
                    <a:cubicBezTo>
                      <a:pt x="3079" y="1200"/>
                      <a:pt x="2848" y="1167"/>
                      <a:pt x="2607" y="1156"/>
                    </a:cubicBezTo>
                    <a:cubicBezTo>
                      <a:pt x="2552" y="1150"/>
                      <a:pt x="2494" y="1147"/>
                      <a:pt x="2436" y="1147"/>
                    </a:cubicBezTo>
                    <a:cubicBezTo>
                      <a:pt x="2378" y="1147"/>
                      <a:pt x="2321" y="1150"/>
                      <a:pt x="2266" y="1156"/>
                    </a:cubicBezTo>
                    <a:cubicBezTo>
                      <a:pt x="2211" y="1156"/>
                      <a:pt x="2156" y="1167"/>
                      <a:pt x="2101" y="1178"/>
                    </a:cubicBezTo>
                    <a:cubicBezTo>
                      <a:pt x="2101" y="1167"/>
                      <a:pt x="2101" y="1167"/>
                      <a:pt x="2101" y="1167"/>
                    </a:cubicBezTo>
                    <a:cubicBezTo>
                      <a:pt x="2134" y="1112"/>
                      <a:pt x="2156" y="1057"/>
                      <a:pt x="2167" y="1002"/>
                    </a:cubicBezTo>
                    <a:cubicBezTo>
                      <a:pt x="2167" y="958"/>
                      <a:pt x="2178" y="914"/>
                      <a:pt x="2167" y="859"/>
                    </a:cubicBezTo>
                    <a:cubicBezTo>
                      <a:pt x="2156" y="826"/>
                      <a:pt x="2134" y="782"/>
                      <a:pt x="2101" y="749"/>
                    </a:cubicBezTo>
                    <a:cubicBezTo>
                      <a:pt x="2035" y="694"/>
                      <a:pt x="1947" y="672"/>
                      <a:pt x="1859" y="661"/>
                    </a:cubicBezTo>
                    <a:cubicBezTo>
                      <a:pt x="1840" y="659"/>
                      <a:pt x="1821" y="658"/>
                      <a:pt x="1802" y="658"/>
                    </a:cubicBezTo>
                    <a:cubicBezTo>
                      <a:pt x="1722" y="658"/>
                      <a:pt x="1642" y="674"/>
                      <a:pt x="1562" y="683"/>
                    </a:cubicBezTo>
                    <a:cubicBezTo>
                      <a:pt x="1375" y="716"/>
                      <a:pt x="1199" y="771"/>
                      <a:pt x="1034" y="837"/>
                    </a:cubicBezTo>
                    <a:cubicBezTo>
                      <a:pt x="946" y="870"/>
                      <a:pt x="869" y="914"/>
                      <a:pt x="792" y="958"/>
                    </a:cubicBezTo>
                    <a:cubicBezTo>
                      <a:pt x="781" y="969"/>
                      <a:pt x="759" y="980"/>
                      <a:pt x="748" y="980"/>
                    </a:cubicBezTo>
                    <a:cubicBezTo>
                      <a:pt x="759" y="881"/>
                      <a:pt x="770" y="771"/>
                      <a:pt x="770" y="661"/>
                    </a:cubicBezTo>
                    <a:cubicBezTo>
                      <a:pt x="770" y="529"/>
                      <a:pt x="770" y="386"/>
                      <a:pt x="737" y="265"/>
                    </a:cubicBezTo>
                    <a:cubicBezTo>
                      <a:pt x="715" y="177"/>
                      <a:pt x="671" y="78"/>
                      <a:pt x="594" y="23"/>
                    </a:cubicBezTo>
                    <a:cubicBezTo>
                      <a:pt x="572" y="12"/>
                      <a:pt x="539" y="1"/>
                      <a:pt x="5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31" name="Picture 30" descr="Download Free Biểu Tượng Ngôi Nhà Vector Đẹp">
            <a:extLst>
              <a:ext uri="{FF2B5EF4-FFF2-40B4-BE49-F238E27FC236}">
                <a16:creationId xmlns:a16="http://schemas.microsoft.com/office/drawing/2014/main" id="{670CFC08-B1C0-F769-FB3E-C5867D0A4A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35" b="89960" l="10000" r="90000">
                        <a14:foregroundMark x1="50000" y1="8835" x2="50000" y2="100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28" t="4359" r="14017" b="8236"/>
          <a:stretch/>
        </p:blipFill>
        <p:spPr bwMode="auto">
          <a:xfrm>
            <a:off x="537168" y="3327262"/>
            <a:ext cx="1966079" cy="168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F2951EF-FA0D-0FF8-4195-211BB3BC2F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01" b="98232" l="2198" r="96841">
                        <a14:foregroundMark x1="8791" y1="61690" x2="17033" y2="69352"/>
                        <a14:foregroundMark x1="11538" y1="63458" x2="11538" y2="63458"/>
                        <a14:foregroundMark x1="11264" y1="63458" x2="11264" y2="63458"/>
                        <a14:foregroundMark x1="55632" y1="5501" x2="61813" y2="14538"/>
                        <a14:foregroundMark x1="53434" y1="8448" x2="54533" y2="15717"/>
                        <a14:foregroundMark x1="60027" y1="15717" x2="61813" y2="21022"/>
                        <a14:foregroundMark x1="62088" y1="17682" x2="62775" y2="19253"/>
                        <a14:foregroundMark x1="50687" y1="15914" x2="51923" y2="22397"/>
                        <a14:foregroundMark x1="91346" y1="38900" x2="92308" y2="50884"/>
                        <a14:foregroundMark x1="94505" y1="37525" x2="97115" y2="45383"/>
                        <a14:foregroundMark x1="5220" y1="67387" x2="9890" y2="59332"/>
                        <a14:foregroundMark x1="2198" y1="72299" x2="3159" y2="71906"/>
                        <a14:foregroundMark x1="50000" y1="20236" x2="50962" y2="20432"/>
                        <a14:foregroundMark x1="82555" y1="11395" x2="82967" y2="16503"/>
                        <a14:foregroundMark x1="72940" y1="12967" x2="76374" y2="12967"/>
                        <a14:foregroundMark x1="56593" y1="84479" x2="67033" y2="98232"/>
                        <a14:foregroundMark x1="44780" y1="96464" x2="61813" y2="92338"/>
                        <a14:foregroundMark x1="46429" y1="86248" x2="63874" y2="63851"/>
                        <a14:foregroundMark x1="63874" y1="63851" x2="60440" y2="734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1323" y="4142799"/>
            <a:ext cx="1085518" cy="75896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DBF492B-6302-797A-55A4-6079ECD65527}"/>
              </a:ext>
            </a:extLst>
          </p:cNvPr>
          <p:cNvGrpSpPr/>
          <p:nvPr/>
        </p:nvGrpSpPr>
        <p:grpSpPr>
          <a:xfrm>
            <a:off x="901035" y="-17775"/>
            <a:ext cx="8242965" cy="5154123"/>
            <a:chOff x="-3268563" y="-1448056"/>
            <a:chExt cx="8242965" cy="515412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F6A0D2F-8429-81D5-C8E3-8D150A3B31C0}"/>
                </a:ext>
              </a:extLst>
            </p:cNvPr>
            <p:cNvPicPr/>
            <p:nvPr/>
          </p:nvPicPr>
          <p:blipFill rotWithShape="1">
            <a:blip r:embed="rId7"/>
            <a:srcRect l="66297" t="71984" r="7201" b="7270"/>
            <a:stretch/>
          </p:blipFill>
          <p:spPr>
            <a:xfrm>
              <a:off x="-1552612" y="-1448056"/>
              <a:ext cx="6527014" cy="515412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noFill/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7E19EDF-2D22-B4EC-7445-9EBC8FE09071}"/>
                </a:ext>
              </a:extLst>
            </p:cNvPr>
            <p:cNvSpPr/>
            <p:nvPr/>
          </p:nvSpPr>
          <p:spPr>
            <a:xfrm>
              <a:off x="-3268563" y="-759810"/>
              <a:ext cx="1258751" cy="1203619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0" b="1" dirty="0">
                  <a:solidFill>
                    <a:schemeClr val="accent5"/>
                  </a:solidFill>
                </a:rPr>
                <a:t>5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FA58637-A36D-9557-5D8D-F7CB5882FAC7}"/>
              </a:ext>
            </a:extLst>
          </p:cNvPr>
          <p:cNvSpPr txBox="1"/>
          <p:nvPr/>
        </p:nvSpPr>
        <p:spPr>
          <a:xfrm>
            <a:off x="3394504" y="4557712"/>
            <a:ext cx="5050250" cy="578882"/>
          </a:xfrm>
          <a:custGeom>
            <a:avLst/>
            <a:gdLst>
              <a:gd name="connsiteX0" fmla="*/ 0 w 5050250"/>
              <a:gd name="connsiteY0" fmla="*/ 96482 h 578882"/>
              <a:gd name="connsiteX1" fmla="*/ 96482 w 5050250"/>
              <a:gd name="connsiteY1" fmla="*/ 0 h 578882"/>
              <a:gd name="connsiteX2" fmla="*/ 741807 w 5050250"/>
              <a:gd name="connsiteY2" fmla="*/ 0 h 578882"/>
              <a:gd name="connsiteX3" fmla="*/ 1484278 w 5050250"/>
              <a:gd name="connsiteY3" fmla="*/ 0 h 578882"/>
              <a:gd name="connsiteX4" fmla="*/ 2081030 w 5050250"/>
              <a:gd name="connsiteY4" fmla="*/ 0 h 578882"/>
              <a:gd name="connsiteX5" fmla="*/ 2774928 w 5050250"/>
              <a:gd name="connsiteY5" fmla="*/ 0 h 578882"/>
              <a:gd name="connsiteX6" fmla="*/ 3420253 w 5050250"/>
              <a:gd name="connsiteY6" fmla="*/ 0 h 578882"/>
              <a:gd name="connsiteX7" fmla="*/ 4114151 w 5050250"/>
              <a:gd name="connsiteY7" fmla="*/ 0 h 578882"/>
              <a:gd name="connsiteX8" fmla="*/ 4953768 w 5050250"/>
              <a:gd name="connsiteY8" fmla="*/ 0 h 578882"/>
              <a:gd name="connsiteX9" fmla="*/ 5050250 w 5050250"/>
              <a:gd name="connsiteY9" fmla="*/ 96482 h 578882"/>
              <a:gd name="connsiteX10" fmla="*/ 5050250 w 5050250"/>
              <a:gd name="connsiteY10" fmla="*/ 482400 h 578882"/>
              <a:gd name="connsiteX11" fmla="*/ 4953768 w 5050250"/>
              <a:gd name="connsiteY11" fmla="*/ 578882 h 578882"/>
              <a:gd name="connsiteX12" fmla="*/ 4211297 w 5050250"/>
              <a:gd name="connsiteY12" fmla="*/ 578882 h 578882"/>
              <a:gd name="connsiteX13" fmla="*/ 3420253 w 5050250"/>
              <a:gd name="connsiteY13" fmla="*/ 578882 h 578882"/>
              <a:gd name="connsiteX14" fmla="*/ 2774928 w 5050250"/>
              <a:gd name="connsiteY14" fmla="*/ 578882 h 578882"/>
              <a:gd name="connsiteX15" fmla="*/ 2129603 w 5050250"/>
              <a:gd name="connsiteY15" fmla="*/ 578882 h 578882"/>
              <a:gd name="connsiteX16" fmla="*/ 1338559 w 5050250"/>
              <a:gd name="connsiteY16" fmla="*/ 578882 h 578882"/>
              <a:gd name="connsiteX17" fmla="*/ 96482 w 5050250"/>
              <a:gd name="connsiteY17" fmla="*/ 578882 h 578882"/>
              <a:gd name="connsiteX18" fmla="*/ 0 w 5050250"/>
              <a:gd name="connsiteY18" fmla="*/ 482400 h 578882"/>
              <a:gd name="connsiteX19" fmla="*/ 0 w 5050250"/>
              <a:gd name="connsiteY19" fmla="*/ 96482 h 578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50250" h="578882" fill="none" extrusionOk="0">
                <a:moveTo>
                  <a:pt x="0" y="96482"/>
                </a:moveTo>
                <a:cubicBezTo>
                  <a:pt x="18" y="40829"/>
                  <a:pt x="47695" y="1727"/>
                  <a:pt x="96482" y="0"/>
                </a:cubicBezTo>
                <a:cubicBezTo>
                  <a:pt x="238950" y="6902"/>
                  <a:pt x="564863" y="2755"/>
                  <a:pt x="741807" y="0"/>
                </a:cubicBezTo>
                <a:cubicBezTo>
                  <a:pt x="918752" y="-2755"/>
                  <a:pt x="1313353" y="23987"/>
                  <a:pt x="1484278" y="0"/>
                </a:cubicBezTo>
                <a:cubicBezTo>
                  <a:pt x="1655203" y="-23987"/>
                  <a:pt x="1929314" y="-26511"/>
                  <a:pt x="2081030" y="0"/>
                </a:cubicBezTo>
                <a:cubicBezTo>
                  <a:pt x="2232746" y="26511"/>
                  <a:pt x="2429998" y="16952"/>
                  <a:pt x="2774928" y="0"/>
                </a:cubicBezTo>
                <a:cubicBezTo>
                  <a:pt x="3119858" y="-16952"/>
                  <a:pt x="3253036" y="-4380"/>
                  <a:pt x="3420253" y="0"/>
                </a:cubicBezTo>
                <a:cubicBezTo>
                  <a:pt x="3587471" y="4380"/>
                  <a:pt x="3947065" y="5942"/>
                  <a:pt x="4114151" y="0"/>
                </a:cubicBezTo>
                <a:cubicBezTo>
                  <a:pt x="4281237" y="-5942"/>
                  <a:pt x="4737067" y="-10980"/>
                  <a:pt x="4953768" y="0"/>
                </a:cubicBezTo>
                <a:cubicBezTo>
                  <a:pt x="5012506" y="-2818"/>
                  <a:pt x="5048989" y="38515"/>
                  <a:pt x="5050250" y="96482"/>
                </a:cubicBezTo>
                <a:cubicBezTo>
                  <a:pt x="5046508" y="185497"/>
                  <a:pt x="5061222" y="292798"/>
                  <a:pt x="5050250" y="482400"/>
                </a:cubicBezTo>
                <a:cubicBezTo>
                  <a:pt x="5058754" y="532436"/>
                  <a:pt x="5005651" y="585774"/>
                  <a:pt x="4953768" y="578882"/>
                </a:cubicBezTo>
                <a:cubicBezTo>
                  <a:pt x="4683246" y="559934"/>
                  <a:pt x="4442702" y="601869"/>
                  <a:pt x="4211297" y="578882"/>
                </a:cubicBezTo>
                <a:cubicBezTo>
                  <a:pt x="3979892" y="555895"/>
                  <a:pt x="3712831" y="598053"/>
                  <a:pt x="3420253" y="578882"/>
                </a:cubicBezTo>
                <a:cubicBezTo>
                  <a:pt x="3127675" y="559711"/>
                  <a:pt x="3060114" y="563183"/>
                  <a:pt x="2774928" y="578882"/>
                </a:cubicBezTo>
                <a:cubicBezTo>
                  <a:pt x="2489742" y="594581"/>
                  <a:pt x="2272730" y="575047"/>
                  <a:pt x="2129603" y="578882"/>
                </a:cubicBezTo>
                <a:cubicBezTo>
                  <a:pt x="1986476" y="582717"/>
                  <a:pt x="1542624" y="591828"/>
                  <a:pt x="1338559" y="578882"/>
                </a:cubicBezTo>
                <a:cubicBezTo>
                  <a:pt x="1134494" y="565936"/>
                  <a:pt x="346662" y="590018"/>
                  <a:pt x="96482" y="578882"/>
                </a:cubicBezTo>
                <a:cubicBezTo>
                  <a:pt x="42401" y="589680"/>
                  <a:pt x="683" y="545402"/>
                  <a:pt x="0" y="482400"/>
                </a:cubicBezTo>
                <a:cubicBezTo>
                  <a:pt x="-13579" y="341281"/>
                  <a:pt x="17998" y="209409"/>
                  <a:pt x="0" y="96482"/>
                </a:cubicBezTo>
                <a:close/>
              </a:path>
              <a:path w="5050250" h="578882" stroke="0" extrusionOk="0">
                <a:moveTo>
                  <a:pt x="0" y="96482"/>
                </a:moveTo>
                <a:cubicBezTo>
                  <a:pt x="5118" y="34994"/>
                  <a:pt x="47573" y="5230"/>
                  <a:pt x="96482" y="0"/>
                </a:cubicBezTo>
                <a:cubicBezTo>
                  <a:pt x="319818" y="31656"/>
                  <a:pt x="588171" y="-16720"/>
                  <a:pt x="741807" y="0"/>
                </a:cubicBezTo>
                <a:cubicBezTo>
                  <a:pt x="895444" y="16720"/>
                  <a:pt x="1279496" y="6616"/>
                  <a:pt x="1484278" y="0"/>
                </a:cubicBezTo>
                <a:cubicBezTo>
                  <a:pt x="1689060" y="-6616"/>
                  <a:pt x="2057211" y="12551"/>
                  <a:pt x="2226749" y="0"/>
                </a:cubicBezTo>
                <a:cubicBezTo>
                  <a:pt x="2396287" y="-12551"/>
                  <a:pt x="2780281" y="-7578"/>
                  <a:pt x="2969220" y="0"/>
                </a:cubicBezTo>
                <a:cubicBezTo>
                  <a:pt x="3158159" y="7578"/>
                  <a:pt x="3293021" y="-8581"/>
                  <a:pt x="3517399" y="0"/>
                </a:cubicBezTo>
                <a:cubicBezTo>
                  <a:pt x="3741777" y="8581"/>
                  <a:pt x="3911776" y="23747"/>
                  <a:pt x="4162724" y="0"/>
                </a:cubicBezTo>
                <a:cubicBezTo>
                  <a:pt x="4413672" y="-23747"/>
                  <a:pt x="4616326" y="505"/>
                  <a:pt x="4953768" y="0"/>
                </a:cubicBezTo>
                <a:cubicBezTo>
                  <a:pt x="4997697" y="-3199"/>
                  <a:pt x="5054646" y="41979"/>
                  <a:pt x="5050250" y="96482"/>
                </a:cubicBezTo>
                <a:cubicBezTo>
                  <a:pt x="5054536" y="177665"/>
                  <a:pt x="5035803" y="312207"/>
                  <a:pt x="5050250" y="482400"/>
                </a:cubicBezTo>
                <a:cubicBezTo>
                  <a:pt x="5049229" y="534849"/>
                  <a:pt x="5012250" y="576619"/>
                  <a:pt x="4953768" y="578882"/>
                </a:cubicBezTo>
                <a:cubicBezTo>
                  <a:pt x="4561443" y="603167"/>
                  <a:pt x="4546671" y="590004"/>
                  <a:pt x="4162724" y="578882"/>
                </a:cubicBezTo>
                <a:cubicBezTo>
                  <a:pt x="3778777" y="567760"/>
                  <a:pt x="3620308" y="580642"/>
                  <a:pt x="3371681" y="578882"/>
                </a:cubicBezTo>
                <a:cubicBezTo>
                  <a:pt x="3123054" y="577122"/>
                  <a:pt x="3013404" y="574285"/>
                  <a:pt x="2726355" y="578882"/>
                </a:cubicBezTo>
                <a:cubicBezTo>
                  <a:pt x="2439306" y="583479"/>
                  <a:pt x="2350260" y="602329"/>
                  <a:pt x="2081030" y="578882"/>
                </a:cubicBezTo>
                <a:cubicBezTo>
                  <a:pt x="1811801" y="555435"/>
                  <a:pt x="1778309" y="552456"/>
                  <a:pt x="1532851" y="578882"/>
                </a:cubicBezTo>
                <a:cubicBezTo>
                  <a:pt x="1287393" y="605308"/>
                  <a:pt x="1096603" y="595278"/>
                  <a:pt x="741807" y="578882"/>
                </a:cubicBezTo>
                <a:cubicBezTo>
                  <a:pt x="387011" y="562486"/>
                  <a:pt x="274097" y="554041"/>
                  <a:pt x="96482" y="578882"/>
                </a:cubicBezTo>
                <a:cubicBezTo>
                  <a:pt x="47965" y="580983"/>
                  <a:pt x="75" y="539897"/>
                  <a:pt x="0" y="482400"/>
                </a:cubicBezTo>
                <a:cubicBezTo>
                  <a:pt x="-11224" y="374858"/>
                  <a:pt x="2483" y="194417"/>
                  <a:pt x="0" y="96482"/>
                </a:cubicBezTo>
                <a:close/>
              </a:path>
            </a:pathLst>
          </a:custGeom>
          <a:solidFill>
            <a:srgbClr val="FFFF00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288157477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>
                    <a:lumMod val="10000"/>
                  </a:schemeClr>
                </a:solidFill>
              </a:rPr>
              <a:t>Bạn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</a:rPr>
              <a:t>nhường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</a:rPr>
              <a:t>em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</a:rPr>
              <a:t>ăn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</a:rPr>
              <a:t> bánh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</a:rPr>
              <a:t>kẹo</a:t>
            </a:r>
            <a:endParaRPr lang="en-US" sz="2800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598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6EA151C9-0FA4-4C31-D398-9C72396D5A29}"/>
              </a:ext>
            </a:extLst>
          </p:cNvPr>
          <p:cNvGrpSpPr/>
          <p:nvPr/>
        </p:nvGrpSpPr>
        <p:grpSpPr>
          <a:xfrm>
            <a:off x="3358819" y="162880"/>
            <a:ext cx="2910671" cy="2295525"/>
            <a:chOff x="865416" y="73479"/>
            <a:chExt cx="2910671" cy="229552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BFD2C0D-CFF1-4104-561F-B805932B5BCF}"/>
                </a:ext>
              </a:extLst>
            </p:cNvPr>
            <p:cNvPicPr/>
            <p:nvPr/>
          </p:nvPicPr>
          <p:blipFill rotWithShape="1">
            <a:blip r:embed="rId3"/>
            <a:srcRect l="13667" t="22202" r="49134" b="45739"/>
            <a:stretch/>
          </p:blipFill>
          <p:spPr>
            <a:xfrm>
              <a:off x="1228679" y="225879"/>
              <a:ext cx="2547408" cy="214312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CC7128A-35E2-9D8B-A3AA-3CED43D8DE25}"/>
                </a:ext>
              </a:extLst>
            </p:cNvPr>
            <p:cNvSpPr/>
            <p:nvPr/>
          </p:nvSpPr>
          <p:spPr>
            <a:xfrm>
              <a:off x="865416" y="73479"/>
              <a:ext cx="498020" cy="465364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chemeClr val="accent5"/>
                  </a:solidFill>
                </a:rPr>
                <a:t>1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DCA194F-4ED6-02AE-808B-6CAB0CF6BB45}"/>
              </a:ext>
            </a:extLst>
          </p:cNvPr>
          <p:cNvGrpSpPr/>
          <p:nvPr/>
        </p:nvGrpSpPr>
        <p:grpSpPr>
          <a:xfrm>
            <a:off x="6347886" y="82597"/>
            <a:ext cx="2528262" cy="2375808"/>
            <a:chOff x="4567135" y="40820"/>
            <a:chExt cx="2528262" cy="237580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8AE5856-1581-7425-4A6B-CA83A1279F72}"/>
                </a:ext>
              </a:extLst>
            </p:cNvPr>
            <p:cNvPicPr/>
            <p:nvPr/>
          </p:nvPicPr>
          <p:blipFill rotWithShape="1">
            <a:blip r:embed="rId3"/>
            <a:srcRect l="54217" t="17977" r="15949" b="53526"/>
            <a:stretch/>
          </p:blipFill>
          <p:spPr>
            <a:xfrm>
              <a:off x="4878160" y="273503"/>
              <a:ext cx="2217237" cy="214312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0AFFD36-F4E6-B0BE-9A2B-65A29FDA00CB}"/>
                </a:ext>
              </a:extLst>
            </p:cNvPr>
            <p:cNvSpPr/>
            <p:nvPr/>
          </p:nvSpPr>
          <p:spPr>
            <a:xfrm>
              <a:off x="4567135" y="40820"/>
              <a:ext cx="498020" cy="465364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chemeClr val="accent5"/>
                  </a:solidFill>
                </a:rPr>
                <a:t>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9214F55-DFBE-BB9E-0169-CB4C4A8E5B14}"/>
              </a:ext>
            </a:extLst>
          </p:cNvPr>
          <p:cNvGrpSpPr/>
          <p:nvPr/>
        </p:nvGrpSpPr>
        <p:grpSpPr>
          <a:xfrm>
            <a:off x="450790" y="2571750"/>
            <a:ext cx="3015342" cy="2304371"/>
            <a:chOff x="78924" y="2513450"/>
            <a:chExt cx="3015342" cy="230437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96AB059-C4C9-089A-DFBB-BA2C6910E9AF}"/>
                </a:ext>
              </a:extLst>
            </p:cNvPr>
            <p:cNvPicPr/>
            <p:nvPr/>
          </p:nvPicPr>
          <p:blipFill rotWithShape="1">
            <a:blip r:embed="rId3"/>
            <a:srcRect l="5652" t="56316" r="45712" b="9081"/>
            <a:stretch/>
          </p:blipFill>
          <p:spPr>
            <a:xfrm>
              <a:off x="267852" y="2877609"/>
              <a:ext cx="2826414" cy="194021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D454E30-7D46-C171-5E26-0118AFDD25DD}"/>
                </a:ext>
              </a:extLst>
            </p:cNvPr>
            <p:cNvSpPr/>
            <p:nvPr/>
          </p:nvSpPr>
          <p:spPr>
            <a:xfrm>
              <a:off x="78924" y="2513450"/>
              <a:ext cx="498020" cy="465364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chemeClr val="accent5"/>
                  </a:solidFill>
                </a:rPr>
                <a:t>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0DE42D9-3FF4-8C25-FE10-D3F4B1710AA0}"/>
              </a:ext>
            </a:extLst>
          </p:cNvPr>
          <p:cNvGrpSpPr/>
          <p:nvPr/>
        </p:nvGrpSpPr>
        <p:grpSpPr>
          <a:xfrm>
            <a:off x="3607829" y="2685096"/>
            <a:ext cx="2962848" cy="2253216"/>
            <a:chOff x="3358819" y="2600323"/>
            <a:chExt cx="2962848" cy="225321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1FD961D-303E-8E54-4B95-FDFBAFA05D56}"/>
                </a:ext>
              </a:extLst>
            </p:cNvPr>
            <p:cNvPicPr/>
            <p:nvPr/>
          </p:nvPicPr>
          <p:blipFill rotWithShape="1">
            <a:blip r:embed="rId3"/>
            <a:srcRect l="64115" t="48676" r="6264" b="30204"/>
            <a:stretch/>
          </p:blipFill>
          <p:spPr>
            <a:xfrm>
              <a:off x="3607829" y="2710413"/>
              <a:ext cx="2713838" cy="214312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2C40AF0-ED14-26D0-95CE-DF6066AAE342}"/>
                </a:ext>
              </a:extLst>
            </p:cNvPr>
            <p:cNvSpPr/>
            <p:nvPr/>
          </p:nvSpPr>
          <p:spPr>
            <a:xfrm>
              <a:off x="3358819" y="2600323"/>
              <a:ext cx="498020" cy="465364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chemeClr val="accent5"/>
                  </a:solidFill>
                </a:rPr>
                <a:t>4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7DC322-9B5D-DB7E-9B1A-3A9A5CBAEE62}"/>
              </a:ext>
            </a:extLst>
          </p:cNvPr>
          <p:cNvGrpSpPr/>
          <p:nvPr/>
        </p:nvGrpSpPr>
        <p:grpSpPr>
          <a:xfrm>
            <a:off x="6854072" y="2571750"/>
            <a:ext cx="2289928" cy="2304371"/>
            <a:chOff x="6835230" y="2513450"/>
            <a:chExt cx="2289928" cy="230437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5E6CEBD-EBCE-04B9-AB4D-139D492C62FF}"/>
                </a:ext>
              </a:extLst>
            </p:cNvPr>
            <p:cNvPicPr/>
            <p:nvPr/>
          </p:nvPicPr>
          <p:blipFill rotWithShape="1">
            <a:blip r:embed="rId3"/>
            <a:srcRect l="65129" t="70887" r="7201" b="5366"/>
            <a:stretch/>
          </p:blipFill>
          <p:spPr>
            <a:xfrm>
              <a:off x="6835230" y="2746132"/>
              <a:ext cx="2132451" cy="207168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685D470-306D-24FF-10E6-30594E204CB6}"/>
                </a:ext>
              </a:extLst>
            </p:cNvPr>
            <p:cNvSpPr/>
            <p:nvPr/>
          </p:nvSpPr>
          <p:spPr>
            <a:xfrm>
              <a:off x="8627138" y="2513450"/>
              <a:ext cx="498020" cy="465364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chemeClr val="accent5"/>
                  </a:solidFill>
                </a:rPr>
                <a:t>5</a:t>
              </a:r>
            </a:p>
          </p:txBody>
        </p:sp>
      </p:grpSp>
      <p:sp>
        <p:nvSpPr>
          <p:cNvPr id="20" name="Google Shape;353;p27">
            <a:extLst>
              <a:ext uri="{FF2B5EF4-FFF2-40B4-BE49-F238E27FC236}">
                <a16:creationId xmlns:a16="http://schemas.microsoft.com/office/drawing/2014/main" id="{3624EB85-9AA1-22D2-A214-AD43A5EC761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3607828" cy="547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7200" b="1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dirty="0" err="1">
                <a:solidFill>
                  <a:schemeClr val="accent5"/>
                </a:solidFill>
                <a:latin typeface="+mj-lt"/>
              </a:rPr>
              <a:t>Kết</a:t>
            </a:r>
            <a:r>
              <a:rPr lang="en-US" sz="32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accent5"/>
                </a:solidFill>
                <a:latin typeface="+mj-lt"/>
              </a:rPr>
              <a:t>luận</a:t>
            </a:r>
            <a:endParaRPr lang="en-US" sz="400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2" name="Google Shape;353;p27">
            <a:extLst>
              <a:ext uri="{FF2B5EF4-FFF2-40B4-BE49-F238E27FC236}">
                <a16:creationId xmlns:a16="http://schemas.microsoft.com/office/drawing/2014/main" id="{BA3A8AD5-0105-BADE-D2F3-3C86683B584F}"/>
              </a:ext>
            </a:extLst>
          </p:cNvPr>
          <p:cNvSpPr txBox="1">
            <a:spLocks/>
          </p:cNvSpPr>
          <p:nvPr/>
        </p:nvSpPr>
        <p:spPr>
          <a:xfrm>
            <a:off x="0" y="453288"/>
            <a:ext cx="3529433" cy="2246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7200" b="1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b="0" dirty="0">
                <a:effectLst/>
                <a:latin typeface="+mn-lt"/>
                <a:ea typeface="Calibri" panose="020F0502020204030204" pitchFamily="34" charset="0"/>
              </a:rPr>
              <a:t>Quan </a:t>
            </a:r>
            <a:r>
              <a:rPr lang="en-US" sz="2400" b="0" dirty="0" err="1">
                <a:effectLst/>
                <a:latin typeface="+mn-lt"/>
                <a:ea typeface="Calibri" panose="020F0502020204030204" pitchFamily="34" charset="0"/>
              </a:rPr>
              <a:t>t</a:t>
            </a:r>
            <a:r>
              <a:rPr lang="en-US" sz="2400" b="0" dirty="0" err="1">
                <a:latin typeface="+mn-lt"/>
                <a:ea typeface="Calibri" panose="020F0502020204030204" pitchFamily="34" charset="0"/>
              </a:rPr>
              <a:t>âm</a:t>
            </a:r>
            <a:r>
              <a:rPr lang="en-US" sz="2400" b="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en-US" sz="2400" b="0" dirty="0" err="1">
                <a:effectLst/>
                <a:latin typeface="+mn-lt"/>
                <a:ea typeface="Calibri" panose="020F0502020204030204" pitchFamily="34" charset="0"/>
              </a:rPr>
              <a:t>giúp</a:t>
            </a:r>
            <a:r>
              <a:rPr lang="en-US" sz="2400" b="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dirty="0" err="1">
                <a:effectLst/>
                <a:latin typeface="+mn-lt"/>
                <a:ea typeface="Calibri" panose="020F0502020204030204" pitchFamily="34" charset="0"/>
              </a:rPr>
              <a:t>đỡ</a:t>
            </a:r>
            <a:r>
              <a:rPr lang="en-US" sz="2400" b="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dirty="0" err="1">
                <a:effectLst/>
                <a:latin typeface="+mn-lt"/>
                <a:ea typeface="Calibri" panose="020F0502020204030204" pitchFamily="34" charset="0"/>
              </a:rPr>
              <a:t>em</a:t>
            </a:r>
            <a:r>
              <a:rPr lang="en-US" sz="2400" b="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dirty="0" err="1">
                <a:effectLst/>
                <a:latin typeface="+mn-lt"/>
                <a:ea typeface="Calibri" panose="020F0502020204030204" pitchFamily="34" charset="0"/>
              </a:rPr>
              <a:t>nhỏ</a:t>
            </a:r>
            <a:r>
              <a:rPr lang="en-US" sz="2400" b="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dirty="0" err="1">
                <a:effectLst/>
                <a:latin typeface="+mn-lt"/>
                <a:ea typeface="Calibri" panose="020F0502020204030204" pitchFamily="34" charset="0"/>
              </a:rPr>
              <a:t>là</a:t>
            </a:r>
            <a:r>
              <a:rPr lang="en-US" sz="2400" b="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dirty="0" err="1">
                <a:effectLst/>
                <a:latin typeface="+mn-lt"/>
                <a:ea typeface="Calibri" panose="020F0502020204030204" pitchFamily="34" charset="0"/>
              </a:rPr>
              <a:t>thể</a:t>
            </a:r>
            <a:r>
              <a:rPr lang="en-US" sz="2400" b="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dirty="0" err="1">
                <a:effectLst/>
                <a:latin typeface="+mn-lt"/>
                <a:ea typeface="Calibri" panose="020F0502020204030204" pitchFamily="34" charset="0"/>
              </a:rPr>
              <a:t>hiện</a:t>
            </a:r>
            <a:r>
              <a:rPr lang="en-US" sz="2400" b="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dirty="0" err="1">
                <a:effectLst/>
                <a:latin typeface="+mn-lt"/>
                <a:ea typeface="Calibri" panose="020F0502020204030204" pitchFamily="34" charset="0"/>
              </a:rPr>
              <a:t>tình</a:t>
            </a:r>
            <a:r>
              <a:rPr lang="en-US" sz="2400" b="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dirty="0" err="1">
                <a:effectLst/>
                <a:latin typeface="+mn-lt"/>
                <a:ea typeface="Calibri" panose="020F0502020204030204" pitchFamily="34" charset="0"/>
              </a:rPr>
              <a:t>cảm</a:t>
            </a:r>
            <a:r>
              <a:rPr lang="en-US" sz="2400" b="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dirty="0" err="1">
                <a:effectLst/>
                <a:latin typeface="+mn-lt"/>
                <a:ea typeface="Calibri" panose="020F0502020204030204" pitchFamily="34" charset="0"/>
              </a:rPr>
              <a:t>yêu</a:t>
            </a:r>
            <a:r>
              <a:rPr lang="en-US" sz="2400" b="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dirty="0" err="1">
                <a:effectLst/>
                <a:latin typeface="+mn-lt"/>
                <a:ea typeface="Calibri" panose="020F0502020204030204" pitchFamily="34" charset="0"/>
              </a:rPr>
              <a:t>thương</a:t>
            </a:r>
            <a:r>
              <a:rPr lang="en-US" sz="2400" b="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dirty="0" err="1">
                <a:effectLst/>
                <a:latin typeface="+mn-lt"/>
                <a:ea typeface="Calibri" panose="020F0502020204030204" pitchFamily="34" charset="0"/>
              </a:rPr>
              <a:t>gia</a:t>
            </a:r>
            <a:r>
              <a:rPr lang="en-US" sz="2400" b="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dirty="0" err="1">
                <a:effectLst/>
                <a:latin typeface="+mn-lt"/>
                <a:ea typeface="Calibri" panose="020F0502020204030204" pitchFamily="34" charset="0"/>
              </a:rPr>
              <a:t>đình</a:t>
            </a:r>
            <a:r>
              <a:rPr lang="en-US" sz="2400" b="0" dirty="0">
                <a:effectLst/>
                <a:latin typeface="+mn-lt"/>
                <a:ea typeface="Calibri" panose="020F0502020204030204" pitchFamily="34" charset="0"/>
              </a:rPr>
              <a:t>. </a:t>
            </a:r>
            <a:r>
              <a:rPr lang="en-US" sz="2400" b="0" i="1" dirty="0" err="1">
                <a:effectLst/>
                <a:latin typeface="+mn-lt"/>
                <a:ea typeface="Calibri" panose="020F0502020204030204" pitchFamily="34" charset="0"/>
              </a:rPr>
              <a:t>Có</a:t>
            </a:r>
            <a:r>
              <a:rPr lang="en-US" sz="2400" b="0" i="1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i="1" dirty="0" err="1">
                <a:effectLst/>
                <a:latin typeface="+mn-lt"/>
                <a:ea typeface="Calibri" panose="020F0502020204030204" pitchFamily="34" charset="0"/>
              </a:rPr>
              <a:t>nhiều</a:t>
            </a:r>
            <a:r>
              <a:rPr lang="en-US" sz="2400" b="0" i="1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i="1" dirty="0" err="1">
                <a:effectLst/>
                <a:latin typeface="+mn-lt"/>
                <a:ea typeface="Calibri" panose="020F0502020204030204" pitchFamily="34" charset="0"/>
              </a:rPr>
              <a:t>việc</a:t>
            </a:r>
            <a:r>
              <a:rPr lang="en-US" sz="2400" b="0" i="1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i="1" dirty="0" err="1">
                <a:effectLst/>
                <a:latin typeface="+mn-lt"/>
                <a:ea typeface="Calibri" panose="020F0502020204030204" pitchFamily="34" charset="0"/>
              </a:rPr>
              <a:t>em</a:t>
            </a:r>
            <a:r>
              <a:rPr lang="en-US" sz="2400" b="0" i="1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i="1" dirty="0" err="1">
                <a:effectLst/>
                <a:latin typeface="+mn-lt"/>
                <a:ea typeface="Calibri" panose="020F0502020204030204" pitchFamily="34" charset="0"/>
              </a:rPr>
              <a:t>có</a:t>
            </a:r>
            <a:r>
              <a:rPr lang="en-US" sz="2400" b="0" i="1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i="1" dirty="0" err="1">
                <a:effectLst/>
                <a:latin typeface="+mn-lt"/>
                <a:ea typeface="Calibri" panose="020F0502020204030204" pitchFamily="34" charset="0"/>
              </a:rPr>
              <a:t>thể</a:t>
            </a:r>
            <a:r>
              <a:rPr lang="en-US" sz="2400" b="0" i="1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i="1" dirty="0" err="1">
                <a:effectLst/>
                <a:latin typeface="+mn-lt"/>
                <a:ea typeface="Calibri" panose="020F0502020204030204" pitchFamily="34" charset="0"/>
              </a:rPr>
              <a:t>làm</a:t>
            </a:r>
            <a:r>
              <a:rPr lang="en-US" sz="2400" b="0" i="1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i="1" dirty="0" err="1">
                <a:effectLst/>
                <a:latin typeface="+mn-lt"/>
                <a:ea typeface="Calibri" panose="020F0502020204030204" pitchFamily="34" charset="0"/>
              </a:rPr>
              <a:t>để</a:t>
            </a:r>
            <a:r>
              <a:rPr lang="en-US" sz="2400" b="0" i="1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i="1" dirty="0" err="1">
                <a:effectLst/>
                <a:latin typeface="+mn-lt"/>
                <a:ea typeface="Calibri" panose="020F0502020204030204" pitchFamily="34" charset="0"/>
              </a:rPr>
              <a:t>chăm</a:t>
            </a:r>
            <a:r>
              <a:rPr lang="en-US" sz="2400" b="0" i="1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i="1" dirty="0" err="1">
                <a:effectLst/>
                <a:latin typeface="+mn-lt"/>
                <a:ea typeface="Calibri" panose="020F0502020204030204" pitchFamily="34" charset="0"/>
              </a:rPr>
              <a:t>sóc</a:t>
            </a:r>
            <a:r>
              <a:rPr lang="en-US" sz="2400" b="0" i="1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en-US" sz="2400" b="0" i="1" dirty="0" err="1">
                <a:effectLst/>
                <a:latin typeface="+mn-lt"/>
                <a:ea typeface="Calibri" panose="020F0502020204030204" pitchFamily="34" charset="0"/>
              </a:rPr>
              <a:t>giúp</a:t>
            </a:r>
            <a:r>
              <a:rPr lang="en-US" sz="2400" b="0" i="1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i="1" dirty="0" err="1">
                <a:effectLst/>
                <a:latin typeface="+mn-lt"/>
                <a:ea typeface="Calibri" panose="020F0502020204030204" pitchFamily="34" charset="0"/>
              </a:rPr>
              <a:t>đỡ</a:t>
            </a:r>
            <a:r>
              <a:rPr lang="en-US" sz="2400" b="0" i="1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i="1" dirty="0" err="1">
                <a:effectLst/>
                <a:latin typeface="+mn-lt"/>
                <a:ea typeface="Calibri" panose="020F0502020204030204" pitchFamily="34" charset="0"/>
              </a:rPr>
              <a:t>em</a:t>
            </a:r>
            <a:r>
              <a:rPr lang="en-US" sz="2400" b="0" i="1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0" i="1" dirty="0" err="1">
                <a:effectLst/>
                <a:latin typeface="+mn-lt"/>
                <a:ea typeface="Calibri" panose="020F0502020204030204" pitchFamily="34" charset="0"/>
              </a:rPr>
              <a:t>nhỏ</a:t>
            </a:r>
            <a:endParaRPr lang="en-US" sz="2400" b="0" i="1" dirty="0">
              <a:solidFill>
                <a:schemeClr val="bg1">
                  <a:lumMod val="1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30"/>
          <p:cNvGrpSpPr/>
          <p:nvPr/>
        </p:nvGrpSpPr>
        <p:grpSpPr>
          <a:xfrm>
            <a:off x="-1118103" y="-376703"/>
            <a:ext cx="5522042" cy="5313771"/>
            <a:chOff x="9943501" y="1208695"/>
            <a:chExt cx="3838843" cy="3796511"/>
          </a:xfrm>
        </p:grpSpPr>
        <p:grpSp>
          <p:nvGrpSpPr>
            <p:cNvPr id="604" name="Google Shape;604;p30"/>
            <p:cNvGrpSpPr/>
            <p:nvPr/>
          </p:nvGrpSpPr>
          <p:grpSpPr>
            <a:xfrm>
              <a:off x="9943501" y="1208695"/>
              <a:ext cx="3838843" cy="3796511"/>
              <a:chOff x="9943501" y="1208695"/>
              <a:chExt cx="3838843" cy="3796511"/>
            </a:xfrm>
          </p:grpSpPr>
          <p:grpSp>
            <p:nvGrpSpPr>
              <p:cNvPr id="605" name="Google Shape;605;p30"/>
              <p:cNvGrpSpPr/>
              <p:nvPr/>
            </p:nvGrpSpPr>
            <p:grpSpPr>
              <a:xfrm>
                <a:off x="9943501" y="1208695"/>
                <a:ext cx="3838843" cy="3796511"/>
                <a:chOff x="9943501" y="1208695"/>
                <a:chExt cx="3838843" cy="3796511"/>
              </a:xfrm>
            </p:grpSpPr>
            <p:grpSp>
              <p:nvGrpSpPr>
                <p:cNvPr id="606" name="Google Shape;606;p30"/>
                <p:cNvGrpSpPr/>
                <p:nvPr/>
              </p:nvGrpSpPr>
              <p:grpSpPr>
                <a:xfrm>
                  <a:off x="9943501" y="1208695"/>
                  <a:ext cx="3838843" cy="3796511"/>
                  <a:chOff x="9943501" y="1208695"/>
                  <a:chExt cx="3838843" cy="3796511"/>
                </a:xfrm>
              </p:grpSpPr>
              <p:sp>
                <p:nvSpPr>
                  <p:cNvPr id="607" name="Google Shape;607;p30"/>
                  <p:cNvSpPr/>
                  <p:nvPr/>
                </p:nvSpPr>
                <p:spPr>
                  <a:xfrm>
                    <a:off x="11344053" y="3964489"/>
                    <a:ext cx="1222788" cy="10407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388" h="36039" extrusionOk="0">
                        <a:moveTo>
                          <a:pt x="15018" y="1"/>
                        </a:moveTo>
                        <a:cubicBezTo>
                          <a:pt x="15018" y="1"/>
                          <a:pt x="15203" y="4613"/>
                          <a:pt x="14740" y="11635"/>
                        </a:cubicBezTo>
                        <a:cubicBezTo>
                          <a:pt x="13859" y="11195"/>
                          <a:pt x="13048" y="10731"/>
                          <a:pt x="12330" y="10221"/>
                        </a:cubicBezTo>
                        <a:cubicBezTo>
                          <a:pt x="11472" y="9109"/>
                          <a:pt x="11310" y="7765"/>
                          <a:pt x="11310" y="7765"/>
                        </a:cubicBezTo>
                        <a:lnTo>
                          <a:pt x="10962" y="7765"/>
                        </a:lnTo>
                        <a:cubicBezTo>
                          <a:pt x="10939" y="8414"/>
                          <a:pt x="11101" y="8993"/>
                          <a:pt x="11240" y="9387"/>
                        </a:cubicBezTo>
                        <a:cubicBezTo>
                          <a:pt x="7880" y="6606"/>
                          <a:pt x="6814" y="3524"/>
                          <a:pt x="6814" y="3524"/>
                        </a:cubicBezTo>
                        <a:lnTo>
                          <a:pt x="4102" y="3408"/>
                        </a:lnTo>
                        <a:lnTo>
                          <a:pt x="4102" y="3408"/>
                        </a:lnTo>
                        <a:cubicBezTo>
                          <a:pt x="4682" y="5656"/>
                          <a:pt x="5887" y="7463"/>
                          <a:pt x="7370" y="8947"/>
                        </a:cubicBezTo>
                        <a:cubicBezTo>
                          <a:pt x="6470" y="9548"/>
                          <a:pt x="5658" y="9789"/>
                          <a:pt x="4935" y="9789"/>
                        </a:cubicBezTo>
                        <a:cubicBezTo>
                          <a:pt x="2008" y="9789"/>
                          <a:pt x="533" y="5841"/>
                          <a:pt x="533" y="5841"/>
                        </a:cubicBezTo>
                        <a:lnTo>
                          <a:pt x="0" y="5841"/>
                        </a:lnTo>
                        <a:cubicBezTo>
                          <a:pt x="415" y="9449"/>
                          <a:pt x="2331" y="10384"/>
                          <a:pt x="4200" y="10384"/>
                        </a:cubicBezTo>
                        <a:cubicBezTo>
                          <a:pt x="5777" y="10384"/>
                          <a:pt x="7320" y="9719"/>
                          <a:pt x="7903" y="9433"/>
                        </a:cubicBezTo>
                        <a:cubicBezTo>
                          <a:pt x="9989" y="11287"/>
                          <a:pt x="12492" y="12492"/>
                          <a:pt x="14624" y="13280"/>
                        </a:cubicBezTo>
                        <a:cubicBezTo>
                          <a:pt x="14160" y="19677"/>
                          <a:pt x="13164" y="27718"/>
                          <a:pt x="11125" y="36038"/>
                        </a:cubicBezTo>
                        <a:lnTo>
                          <a:pt x="36478" y="36038"/>
                        </a:lnTo>
                        <a:cubicBezTo>
                          <a:pt x="36478" y="36038"/>
                          <a:pt x="34161" y="29943"/>
                          <a:pt x="32260" y="17823"/>
                        </a:cubicBezTo>
                        <a:cubicBezTo>
                          <a:pt x="34647" y="17012"/>
                          <a:pt x="42388" y="13651"/>
                          <a:pt x="42063" y="3408"/>
                        </a:cubicBezTo>
                        <a:lnTo>
                          <a:pt x="42063" y="3408"/>
                        </a:lnTo>
                        <a:lnTo>
                          <a:pt x="38379" y="4729"/>
                        </a:lnTo>
                        <a:cubicBezTo>
                          <a:pt x="38379" y="4729"/>
                          <a:pt x="39375" y="13025"/>
                          <a:pt x="32005" y="16131"/>
                        </a:cubicBezTo>
                        <a:cubicBezTo>
                          <a:pt x="31380" y="11774"/>
                          <a:pt x="30800" y="6722"/>
                          <a:pt x="30406" y="974"/>
                        </a:cubicBezTo>
                        <a:lnTo>
                          <a:pt x="15018" y="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8" name="Google Shape;608;p30"/>
                  <p:cNvSpPr/>
                  <p:nvPr/>
                </p:nvSpPr>
                <p:spPr>
                  <a:xfrm>
                    <a:off x="12015277" y="4072924"/>
                    <a:ext cx="149776" cy="4912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92" h="17011" extrusionOk="0">
                        <a:moveTo>
                          <a:pt x="163" y="0"/>
                        </a:moveTo>
                        <a:cubicBezTo>
                          <a:pt x="70" y="0"/>
                          <a:pt x="0" y="70"/>
                          <a:pt x="0" y="163"/>
                        </a:cubicBezTo>
                        <a:cubicBezTo>
                          <a:pt x="0" y="2944"/>
                          <a:pt x="742" y="5701"/>
                          <a:pt x="2156" y="8112"/>
                        </a:cubicBezTo>
                        <a:cubicBezTo>
                          <a:pt x="2434" y="8598"/>
                          <a:pt x="2735" y="9085"/>
                          <a:pt x="3036" y="9525"/>
                        </a:cubicBezTo>
                        <a:cubicBezTo>
                          <a:pt x="3453" y="10174"/>
                          <a:pt x="3894" y="10846"/>
                          <a:pt x="4241" y="11542"/>
                        </a:cubicBezTo>
                        <a:cubicBezTo>
                          <a:pt x="4774" y="12538"/>
                          <a:pt x="4867" y="13349"/>
                          <a:pt x="4612" y="13975"/>
                        </a:cubicBezTo>
                        <a:cubicBezTo>
                          <a:pt x="4288" y="14670"/>
                          <a:pt x="3592" y="15041"/>
                          <a:pt x="2851" y="15412"/>
                        </a:cubicBezTo>
                        <a:cubicBezTo>
                          <a:pt x="2156" y="15759"/>
                          <a:pt x="1437" y="16130"/>
                          <a:pt x="1043" y="16802"/>
                        </a:cubicBezTo>
                        <a:cubicBezTo>
                          <a:pt x="997" y="16872"/>
                          <a:pt x="1020" y="16941"/>
                          <a:pt x="1090" y="16988"/>
                        </a:cubicBezTo>
                        <a:cubicBezTo>
                          <a:pt x="1113" y="17011"/>
                          <a:pt x="1136" y="17011"/>
                          <a:pt x="1159" y="17011"/>
                        </a:cubicBezTo>
                        <a:cubicBezTo>
                          <a:pt x="1205" y="17011"/>
                          <a:pt x="1252" y="16988"/>
                          <a:pt x="1275" y="16941"/>
                        </a:cubicBezTo>
                        <a:cubicBezTo>
                          <a:pt x="1646" y="16339"/>
                          <a:pt x="2318" y="15991"/>
                          <a:pt x="2990" y="15667"/>
                        </a:cubicBezTo>
                        <a:cubicBezTo>
                          <a:pt x="3732" y="15273"/>
                          <a:pt x="4519" y="14879"/>
                          <a:pt x="4867" y="14091"/>
                        </a:cubicBezTo>
                        <a:cubicBezTo>
                          <a:pt x="5192" y="13372"/>
                          <a:pt x="5076" y="12492"/>
                          <a:pt x="4519" y="11402"/>
                        </a:cubicBezTo>
                        <a:cubicBezTo>
                          <a:pt x="4149" y="10707"/>
                          <a:pt x="3708" y="10035"/>
                          <a:pt x="3268" y="9363"/>
                        </a:cubicBezTo>
                        <a:cubicBezTo>
                          <a:pt x="2990" y="8923"/>
                          <a:pt x="2665" y="8459"/>
                          <a:pt x="2387" y="7973"/>
                        </a:cubicBezTo>
                        <a:cubicBezTo>
                          <a:pt x="1020" y="5609"/>
                          <a:pt x="302" y="2897"/>
                          <a:pt x="302" y="163"/>
                        </a:cubicBezTo>
                        <a:cubicBezTo>
                          <a:pt x="302" y="70"/>
                          <a:pt x="232" y="0"/>
                          <a:pt x="163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9" name="Google Shape;609;p30"/>
                  <p:cNvSpPr/>
                  <p:nvPr/>
                </p:nvSpPr>
                <p:spPr>
                  <a:xfrm>
                    <a:off x="11790642" y="4050660"/>
                    <a:ext cx="256743" cy="4693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00" h="16253" extrusionOk="0">
                        <a:moveTo>
                          <a:pt x="4890" y="1"/>
                        </a:moveTo>
                        <a:cubicBezTo>
                          <a:pt x="4821" y="1"/>
                          <a:pt x="4770" y="42"/>
                          <a:pt x="4751" y="99"/>
                        </a:cubicBezTo>
                        <a:cubicBezTo>
                          <a:pt x="4543" y="679"/>
                          <a:pt x="0" y="13981"/>
                          <a:pt x="4728" y="16044"/>
                        </a:cubicBezTo>
                        <a:cubicBezTo>
                          <a:pt x="5053" y="16183"/>
                          <a:pt x="5377" y="16252"/>
                          <a:pt x="5678" y="16252"/>
                        </a:cubicBezTo>
                        <a:cubicBezTo>
                          <a:pt x="6211" y="16252"/>
                          <a:pt x="6698" y="16021"/>
                          <a:pt x="7138" y="15580"/>
                        </a:cubicBezTo>
                        <a:cubicBezTo>
                          <a:pt x="8598" y="14097"/>
                          <a:pt x="8900" y="10574"/>
                          <a:pt x="8112" y="8836"/>
                        </a:cubicBezTo>
                        <a:cubicBezTo>
                          <a:pt x="7761" y="8090"/>
                          <a:pt x="7243" y="7697"/>
                          <a:pt x="6598" y="7697"/>
                        </a:cubicBezTo>
                        <a:cubicBezTo>
                          <a:pt x="6562" y="7697"/>
                          <a:pt x="6526" y="7698"/>
                          <a:pt x="6489" y="7701"/>
                        </a:cubicBezTo>
                        <a:cubicBezTo>
                          <a:pt x="5632" y="7747"/>
                          <a:pt x="5006" y="8257"/>
                          <a:pt x="4705" y="9161"/>
                        </a:cubicBezTo>
                        <a:cubicBezTo>
                          <a:pt x="4172" y="10667"/>
                          <a:pt x="4705" y="12822"/>
                          <a:pt x="5516" y="13541"/>
                        </a:cubicBezTo>
                        <a:cubicBezTo>
                          <a:pt x="5708" y="13703"/>
                          <a:pt x="5919" y="13790"/>
                          <a:pt x="6130" y="13790"/>
                        </a:cubicBezTo>
                        <a:cubicBezTo>
                          <a:pt x="6251" y="13790"/>
                          <a:pt x="6372" y="13762"/>
                          <a:pt x="6489" y="13703"/>
                        </a:cubicBezTo>
                        <a:cubicBezTo>
                          <a:pt x="6559" y="13680"/>
                          <a:pt x="6582" y="13587"/>
                          <a:pt x="6559" y="13518"/>
                        </a:cubicBezTo>
                        <a:cubicBezTo>
                          <a:pt x="6526" y="13468"/>
                          <a:pt x="6468" y="13429"/>
                          <a:pt x="6413" y="13429"/>
                        </a:cubicBezTo>
                        <a:cubicBezTo>
                          <a:pt x="6391" y="13429"/>
                          <a:pt x="6370" y="13435"/>
                          <a:pt x="6350" y="13448"/>
                        </a:cubicBezTo>
                        <a:cubicBezTo>
                          <a:pt x="6275" y="13482"/>
                          <a:pt x="6197" y="13500"/>
                          <a:pt x="6118" y="13500"/>
                        </a:cubicBezTo>
                        <a:cubicBezTo>
                          <a:pt x="5978" y="13500"/>
                          <a:pt x="5835" y="13442"/>
                          <a:pt x="5702" y="13309"/>
                        </a:cubicBezTo>
                        <a:cubicBezTo>
                          <a:pt x="4983" y="12683"/>
                          <a:pt x="4496" y="10644"/>
                          <a:pt x="4983" y="9253"/>
                        </a:cubicBezTo>
                        <a:cubicBezTo>
                          <a:pt x="5169" y="8697"/>
                          <a:pt x="5586" y="8048"/>
                          <a:pt x="6513" y="7979"/>
                        </a:cubicBezTo>
                        <a:cubicBezTo>
                          <a:pt x="6541" y="7977"/>
                          <a:pt x="6569" y="7976"/>
                          <a:pt x="6596" y="7976"/>
                        </a:cubicBezTo>
                        <a:cubicBezTo>
                          <a:pt x="7262" y="7976"/>
                          <a:pt x="7633" y="8507"/>
                          <a:pt x="7834" y="8952"/>
                        </a:cubicBezTo>
                        <a:cubicBezTo>
                          <a:pt x="8598" y="10598"/>
                          <a:pt x="8274" y="14004"/>
                          <a:pt x="6930" y="15372"/>
                        </a:cubicBezTo>
                        <a:cubicBezTo>
                          <a:pt x="6559" y="15757"/>
                          <a:pt x="6132" y="15953"/>
                          <a:pt x="5665" y="15953"/>
                        </a:cubicBezTo>
                        <a:cubicBezTo>
                          <a:pt x="5403" y="15953"/>
                          <a:pt x="5128" y="15891"/>
                          <a:pt x="4844" y="15766"/>
                        </a:cubicBezTo>
                        <a:cubicBezTo>
                          <a:pt x="348" y="13819"/>
                          <a:pt x="4960" y="331"/>
                          <a:pt x="5029" y="192"/>
                        </a:cubicBezTo>
                        <a:cubicBezTo>
                          <a:pt x="5053" y="122"/>
                          <a:pt x="5006" y="30"/>
                          <a:pt x="4937" y="7"/>
                        </a:cubicBezTo>
                        <a:cubicBezTo>
                          <a:pt x="4920" y="2"/>
                          <a:pt x="4905" y="1"/>
                          <a:pt x="4890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0" name="Google Shape;610;p30"/>
                  <p:cNvSpPr/>
                  <p:nvPr/>
                </p:nvSpPr>
                <p:spPr>
                  <a:xfrm>
                    <a:off x="12127580" y="4657665"/>
                    <a:ext cx="109015" cy="3475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79" h="12035" extrusionOk="0">
                        <a:moveTo>
                          <a:pt x="2581" y="0"/>
                        </a:moveTo>
                        <a:cubicBezTo>
                          <a:pt x="2520" y="0"/>
                          <a:pt x="2457" y="42"/>
                          <a:pt x="2457" y="99"/>
                        </a:cubicBezTo>
                        <a:cubicBezTo>
                          <a:pt x="2249" y="887"/>
                          <a:pt x="1832" y="1605"/>
                          <a:pt x="1414" y="2324"/>
                        </a:cubicBezTo>
                        <a:cubicBezTo>
                          <a:pt x="974" y="3089"/>
                          <a:pt x="511" y="3877"/>
                          <a:pt x="325" y="4757"/>
                        </a:cubicBezTo>
                        <a:cubicBezTo>
                          <a:pt x="1" y="6287"/>
                          <a:pt x="464" y="8025"/>
                          <a:pt x="1739" y="9925"/>
                        </a:cubicBezTo>
                        <a:cubicBezTo>
                          <a:pt x="2249" y="10690"/>
                          <a:pt x="2782" y="11385"/>
                          <a:pt x="3384" y="12034"/>
                        </a:cubicBezTo>
                        <a:lnTo>
                          <a:pt x="3778" y="12034"/>
                        </a:lnTo>
                        <a:cubicBezTo>
                          <a:pt x="3129" y="11339"/>
                          <a:pt x="2527" y="10574"/>
                          <a:pt x="1994" y="9763"/>
                        </a:cubicBezTo>
                        <a:cubicBezTo>
                          <a:pt x="766" y="7932"/>
                          <a:pt x="302" y="6264"/>
                          <a:pt x="603" y="4804"/>
                        </a:cubicBezTo>
                        <a:cubicBezTo>
                          <a:pt x="789" y="3969"/>
                          <a:pt x="1229" y="3205"/>
                          <a:pt x="1669" y="2463"/>
                        </a:cubicBezTo>
                        <a:cubicBezTo>
                          <a:pt x="2086" y="1745"/>
                          <a:pt x="2527" y="1003"/>
                          <a:pt x="2735" y="169"/>
                        </a:cubicBezTo>
                        <a:cubicBezTo>
                          <a:pt x="2759" y="99"/>
                          <a:pt x="2712" y="30"/>
                          <a:pt x="2620" y="6"/>
                        </a:cubicBezTo>
                        <a:cubicBezTo>
                          <a:pt x="2607" y="2"/>
                          <a:pt x="2594" y="0"/>
                          <a:pt x="2581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1" name="Google Shape;611;p30"/>
                  <p:cNvSpPr/>
                  <p:nvPr/>
                </p:nvSpPr>
                <p:spPr>
                  <a:xfrm>
                    <a:off x="11886242" y="4596011"/>
                    <a:ext cx="150440" cy="4091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15" h="14170" extrusionOk="0">
                        <a:moveTo>
                          <a:pt x="2633" y="1"/>
                        </a:moveTo>
                        <a:cubicBezTo>
                          <a:pt x="2576" y="1"/>
                          <a:pt x="2515" y="27"/>
                          <a:pt x="2480" y="79"/>
                        </a:cubicBezTo>
                        <a:cubicBezTo>
                          <a:pt x="2272" y="450"/>
                          <a:pt x="2573" y="959"/>
                          <a:pt x="2967" y="1585"/>
                        </a:cubicBezTo>
                        <a:cubicBezTo>
                          <a:pt x="3755" y="2906"/>
                          <a:pt x="4844" y="4691"/>
                          <a:pt x="2527" y="6776"/>
                        </a:cubicBezTo>
                        <a:cubicBezTo>
                          <a:pt x="116" y="8932"/>
                          <a:pt x="0" y="12246"/>
                          <a:pt x="186" y="14169"/>
                        </a:cubicBezTo>
                        <a:lnTo>
                          <a:pt x="464" y="14169"/>
                        </a:lnTo>
                        <a:cubicBezTo>
                          <a:pt x="279" y="12292"/>
                          <a:pt x="371" y="9071"/>
                          <a:pt x="2712" y="7008"/>
                        </a:cubicBezTo>
                        <a:cubicBezTo>
                          <a:pt x="5215" y="4760"/>
                          <a:pt x="4010" y="2767"/>
                          <a:pt x="3199" y="1446"/>
                        </a:cubicBezTo>
                        <a:cubicBezTo>
                          <a:pt x="2897" y="913"/>
                          <a:pt x="2596" y="450"/>
                          <a:pt x="2735" y="218"/>
                        </a:cubicBezTo>
                        <a:cubicBezTo>
                          <a:pt x="2782" y="148"/>
                          <a:pt x="2758" y="56"/>
                          <a:pt x="2689" y="9"/>
                        </a:cubicBezTo>
                        <a:cubicBezTo>
                          <a:pt x="2671" y="3"/>
                          <a:pt x="2653" y="1"/>
                          <a:pt x="2633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2" name="Google Shape;612;p30"/>
                  <p:cNvSpPr/>
                  <p:nvPr/>
                </p:nvSpPr>
                <p:spPr>
                  <a:xfrm>
                    <a:off x="12007921" y="4829572"/>
                    <a:ext cx="88273" cy="175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0" h="6082" extrusionOk="0">
                        <a:moveTo>
                          <a:pt x="1431" y="0"/>
                        </a:moveTo>
                        <a:cubicBezTo>
                          <a:pt x="1379" y="0"/>
                          <a:pt x="1327" y="12"/>
                          <a:pt x="1275" y="33"/>
                        </a:cubicBezTo>
                        <a:cubicBezTo>
                          <a:pt x="441" y="380"/>
                          <a:pt x="116" y="3810"/>
                          <a:pt x="0" y="6081"/>
                        </a:cubicBezTo>
                        <a:lnTo>
                          <a:pt x="302" y="6081"/>
                        </a:lnTo>
                        <a:cubicBezTo>
                          <a:pt x="441" y="3463"/>
                          <a:pt x="788" y="542"/>
                          <a:pt x="1391" y="288"/>
                        </a:cubicBezTo>
                        <a:cubicBezTo>
                          <a:pt x="1414" y="288"/>
                          <a:pt x="1437" y="288"/>
                          <a:pt x="1484" y="311"/>
                        </a:cubicBezTo>
                        <a:cubicBezTo>
                          <a:pt x="2017" y="635"/>
                          <a:pt x="2480" y="3486"/>
                          <a:pt x="2758" y="6081"/>
                        </a:cubicBezTo>
                        <a:lnTo>
                          <a:pt x="3059" y="6081"/>
                        </a:lnTo>
                        <a:cubicBezTo>
                          <a:pt x="2828" y="3833"/>
                          <a:pt x="2341" y="496"/>
                          <a:pt x="1623" y="56"/>
                        </a:cubicBezTo>
                        <a:cubicBezTo>
                          <a:pt x="1559" y="17"/>
                          <a:pt x="1495" y="0"/>
                          <a:pt x="1431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3" name="Google Shape;613;p30"/>
                  <p:cNvSpPr/>
                  <p:nvPr/>
                </p:nvSpPr>
                <p:spPr>
                  <a:xfrm>
                    <a:off x="12092819" y="4071567"/>
                    <a:ext cx="159815" cy="249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40" h="8646" extrusionOk="0">
                        <a:moveTo>
                          <a:pt x="140" y="1"/>
                        </a:moveTo>
                        <a:cubicBezTo>
                          <a:pt x="47" y="24"/>
                          <a:pt x="1" y="94"/>
                          <a:pt x="1" y="163"/>
                        </a:cubicBezTo>
                        <a:cubicBezTo>
                          <a:pt x="163" y="1252"/>
                          <a:pt x="603" y="2295"/>
                          <a:pt x="1020" y="3153"/>
                        </a:cubicBezTo>
                        <a:cubicBezTo>
                          <a:pt x="1762" y="4706"/>
                          <a:pt x="2480" y="5887"/>
                          <a:pt x="3315" y="6814"/>
                        </a:cubicBezTo>
                        <a:cubicBezTo>
                          <a:pt x="3987" y="7579"/>
                          <a:pt x="4752" y="8205"/>
                          <a:pt x="5539" y="8645"/>
                        </a:cubicBezTo>
                        <a:cubicBezTo>
                          <a:pt x="5539" y="8529"/>
                          <a:pt x="5516" y="8414"/>
                          <a:pt x="5516" y="8298"/>
                        </a:cubicBezTo>
                        <a:cubicBezTo>
                          <a:pt x="4798" y="7857"/>
                          <a:pt x="4126" y="7301"/>
                          <a:pt x="3523" y="6629"/>
                        </a:cubicBezTo>
                        <a:cubicBezTo>
                          <a:pt x="2712" y="5702"/>
                          <a:pt x="2017" y="4566"/>
                          <a:pt x="1275" y="3037"/>
                        </a:cubicBezTo>
                        <a:cubicBezTo>
                          <a:pt x="881" y="2179"/>
                          <a:pt x="441" y="1183"/>
                          <a:pt x="302" y="117"/>
                        </a:cubicBezTo>
                        <a:cubicBezTo>
                          <a:pt x="279" y="47"/>
                          <a:pt x="209" y="1"/>
                          <a:pt x="140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4" name="Google Shape;614;p30"/>
                  <p:cNvSpPr/>
                  <p:nvPr/>
                </p:nvSpPr>
                <p:spPr>
                  <a:xfrm>
                    <a:off x="12380284" y="4956980"/>
                    <a:ext cx="48839" cy="274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3" h="951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24" y="140"/>
                          <a:pt x="70" y="279"/>
                          <a:pt x="117" y="395"/>
                        </a:cubicBezTo>
                        <a:cubicBezTo>
                          <a:pt x="557" y="580"/>
                          <a:pt x="1021" y="789"/>
                          <a:pt x="1484" y="951"/>
                        </a:cubicBezTo>
                        <a:lnTo>
                          <a:pt x="1531" y="951"/>
                        </a:lnTo>
                        <a:cubicBezTo>
                          <a:pt x="1577" y="951"/>
                          <a:pt x="1646" y="928"/>
                          <a:pt x="1670" y="858"/>
                        </a:cubicBezTo>
                        <a:cubicBezTo>
                          <a:pt x="1693" y="789"/>
                          <a:pt x="1646" y="696"/>
                          <a:pt x="1577" y="673"/>
                        </a:cubicBezTo>
                        <a:cubicBezTo>
                          <a:pt x="1044" y="487"/>
                          <a:pt x="511" y="256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D1A44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5" name="Google Shape;615;p30"/>
                  <p:cNvSpPr/>
                  <p:nvPr/>
                </p:nvSpPr>
                <p:spPr>
                  <a:xfrm>
                    <a:off x="12226527" y="4659166"/>
                    <a:ext cx="157132" cy="3092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47" h="10708" extrusionOk="0">
                        <a:moveTo>
                          <a:pt x="2759" y="1"/>
                        </a:moveTo>
                        <a:cubicBezTo>
                          <a:pt x="1855" y="835"/>
                          <a:pt x="1159" y="1739"/>
                          <a:pt x="742" y="2712"/>
                        </a:cubicBezTo>
                        <a:lnTo>
                          <a:pt x="765" y="2712"/>
                        </a:lnTo>
                        <a:cubicBezTo>
                          <a:pt x="1" y="4497"/>
                          <a:pt x="186" y="6490"/>
                          <a:pt x="1206" y="7811"/>
                        </a:cubicBezTo>
                        <a:cubicBezTo>
                          <a:pt x="1623" y="8344"/>
                          <a:pt x="2156" y="8761"/>
                          <a:pt x="2619" y="9085"/>
                        </a:cubicBezTo>
                        <a:cubicBezTo>
                          <a:pt x="3500" y="9711"/>
                          <a:pt x="4450" y="10244"/>
                          <a:pt x="5447" y="10708"/>
                        </a:cubicBezTo>
                        <a:cubicBezTo>
                          <a:pt x="5400" y="10592"/>
                          <a:pt x="5354" y="10453"/>
                          <a:pt x="5331" y="10337"/>
                        </a:cubicBezTo>
                        <a:cubicBezTo>
                          <a:pt x="4427" y="9897"/>
                          <a:pt x="3593" y="9410"/>
                          <a:pt x="2782" y="8854"/>
                        </a:cubicBezTo>
                        <a:cubicBezTo>
                          <a:pt x="2341" y="8529"/>
                          <a:pt x="1831" y="8135"/>
                          <a:pt x="1438" y="7649"/>
                        </a:cubicBezTo>
                        <a:cubicBezTo>
                          <a:pt x="464" y="6397"/>
                          <a:pt x="302" y="4520"/>
                          <a:pt x="1020" y="2828"/>
                        </a:cubicBezTo>
                        <a:cubicBezTo>
                          <a:pt x="1391" y="1947"/>
                          <a:pt x="2017" y="1113"/>
                          <a:pt x="2828" y="325"/>
                        </a:cubicBezTo>
                        <a:cubicBezTo>
                          <a:pt x="2805" y="209"/>
                          <a:pt x="2782" y="93"/>
                          <a:pt x="2759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6" name="Google Shape;616;p30"/>
                  <p:cNvSpPr/>
                  <p:nvPr/>
                </p:nvSpPr>
                <p:spPr>
                  <a:xfrm>
                    <a:off x="11692358" y="4393464"/>
                    <a:ext cx="217972" cy="4899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56" h="16966" extrusionOk="0">
                        <a:moveTo>
                          <a:pt x="4278" y="0"/>
                        </a:moveTo>
                        <a:cubicBezTo>
                          <a:pt x="4228" y="0"/>
                          <a:pt x="4179" y="26"/>
                          <a:pt x="4149" y="71"/>
                        </a:cubicBezTo>
                        <a:cubicBezTo>
                          <a:pt x="2782" y="1925"/>
                          <a:pt x="3801" y="3338"/>
                          <a:pt x="4867" y="4845"/>
                        </a:cubicBezTo>
                        <a:cubicBezTo>
                          <a:pt x="5980" y="6398"/>
                          <a:pt x="7231" y="8159"/>
                          <a:pt x="6374" y="10917"/>
                        </a:cubicBezTo>
                        <a:cubicBezTo>
                          <a:pt x="5122" y="14880"/>
                          <a:pt x="1762" y="16224"/>
                          <a:pt x="70" y="16664"/>
                        </a:cubicBezTo>
                        <a:cubicBezTo>
                          <a:pt x="47" y="16757"/>
                          <a:pt x="24" y="16873"/>
                          <a:pt x="1" y="16965"/>
                        </a:cubicBezTo>
                        <a:cubicBezTo>
                          <a:pt x="1716" y="16571"/>
                          <a:pt x="5331" y="15204"/>
                          <a:pt x="6652" y="11009"/>
                        </a:cubicBezTo>
                        <a:cubicBezTo>
                          <a:pt x="7556" y="8113"/>
                          <a:pt x="6235" y="6282"/>
                          <a:pt x="5099" y="4659"/>
                        </a:cubicBezTo>
                        <a:cubicBezTo>
                          <a:pt x="4010" y="3130"/>
                          <a:pt x="3153" y="1925"/>
                          <a:pt x="4381" y="233"/>
                        </a:cubicBezTo>
                        <a:cubicBezTo>
                          <a:pt x="4427" y="163"/>
                          <a:pt x="4427" y="71"/>
                          <a:pt x="4358" y="24"/>
                        </a:cubicBezTo>
                        <a:cubicBezTo>
                          <a:pt x="4333" y="8"/>
                          <a:pt x="4305" y="0"/>
                          <a:pt x="4278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7" name="Google Shape;617;p30"/>
                  <p:cNvSpPr/>
                  <p:nvPr/>
                </p:nvSpPr>
                <p:spPr>
                  <a:xfrm>
                    <a:off x="11713099" y="4587579"/>
                    <a:ext cx="98976" cy="1880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31" h="6513" extrusionOk="0">
                        <a:moveTo>
                          <a:pt x="997" y="0"/>
                        </a:moveTo>
                        <a:cubicBezTo>
                          <a:pt x="973" y="93"/>
                          <a:pt x="973" y="185"/>
                          <a:pt x="950" y="301"/>
                        </a:cubicBezTo>
                        <a:cubicBezTo>
                          <a:pt x="2410" y="1112"/>
                          <a:pt x="3152" y="1970"/>
                          <a:pt x="3129" y="2874"/>
                        </a:cubicBezTo>
                        <a:cubicBezTo>
                          <a:pt x="3106" y="4287"/>
                          <a:pt x="1252" y="5516"/>
                          <a:pt x="70" y="6165"/>
                        </a:cubicBezTo>
                        <a:cubicBezTo>
                          <a:pt x="46" y="6280"/>
                          <a:pt x="23" y="6396"/>
                          <a:pt x="0" y="6512"/>
                        </a:cubicBezTo>
                        <a:cubicBezTo>
                          <a:pt x="1205" y="5910"/>
                          <a:pt x="3384" y="4542"/>
                          <a:pt x="3430" y="2897"/>
                        </a:cubicBezTo>
                        <a:lnTo>
                          <a:pt x="3430" y="2874"/>
                        </a:lnTo>
                        <a:cubicBezTo>
                          <a:pt x="3430" y="1854"/>
                          <a:pt x="2619" y="881"/>
                          <a:pt x="997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8" name="Google Shape;618;p30"/>
                  <p:cNvSpPr/>
                  <p:nvPr/>
                </p:nvSpPr>
                <p:spPr>
                  <a:xfrm>
                    <a:off x="12099512" y="4533347"/>
                    <a:ext cx="185201" cy="1325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20" h="4590" extrusionOk="0">
                        <a:moveTo>
                          <a:pt x="6374" y="1"/>
                        </a:moveTo>
                        <a:cubicBezTo>
                          <a:pt x="1924" y="348"/>
                          <a:pt x="47" y="4335"/>
                          <a:pt x="24" y="4381"/>
                        </a:cubicBezTo>
                        <a:cubicBezTo>
                          <a:pt x="0" y="4450"/>
                          <a:pt x="24" y="4543"/>
                          <a:pt x="116" y="4566"/>
                        </a:cubicBezTo>
                        <a:cubicBezTo>
                          <a:pt x="116" y="4589"/>
                          <a:pt x="139" y="4589"/>
                          <a:pt x="163" y="4589"/>
                        </a:cubicBezTo>
                        <a:cubicBezTo>
                          <a:pt x="209" y="4589"/>
                          <a:pt x="278" y="4566"/>
                          <a:pt x="302" y="4497"/>
                        </a:cubicBezTo>
                        <a:cubicBezTo>
                          <a:pt x="325" y="4450"/>
                          <a:pt x="2109" y="603"/>
                          <a:pt x="6420" y="302"/>
                        </a:cubicBezTo>
                        <a:cubicBezTo>
                          <a:pt x="6420" y="209"/>
                          <a:pt x="6397" y="94"/>
                          <a:pt x="6374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9" name="Google Shape;619;p30"/>
                  <p:cNvSpPr/>
                  <p:nvPr/>
                </p:nvSpPr>
                <p:spPr>
                  <a:xfrm>
                    <a:off x="12509319" y="4058630"/>
                    <a:ext cx="12751" cy="196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2" h="681" extrusionOk="0">
                        <a:moveTo>
                          <a:pt x="169" y="0"/>
                        </a:moveTo>
                        <a:cubicBezTo>
                          <a:pt x="151" y="0"/>
                          <a:pt x="133" y="3"/>
                          <a:pt x="117" y="9"/>
                        </a:cubicBezTo>
                        <a:cubicBezTo>
                          <a:pt x="24" y="32"/>
                          <a:pt x="1" y="101"/>
                          <a:pt x="24" y="194"/>
                        </a:cubicBezTo>
                        <a:cubicBezTo>
                          <a:pt x="70" y="356"/>
                          <a:pt x="117" y="518"/>
                          <a:pt x="163" y="681"/>
                        </a:cubicBezTo>
                        <a:lnTo>
                          <a:pt x="441" y="588"/>
                        </a:lnTo>
                        <a:cubicBezTo>
                          <a:pt x="395" y="426"/>
                          <a:pt x="348" y="264"/>
                          <a:pt x="302" y="101"/>
                        </a:cubicBezTo>
                        <a:cubicBezTo>
                          <a:pt x="284" y="31"/>
                          <a:pt x="226" y="0"/>
                          <a:pt x="169" y="0"/>
                        </a:cubicBezTo>
                        <a:close/>
                      </a:path>
                    </a:pathLst>
                  </a:custGeom>
                  <a:solidFill>
                    <a:srgbClr val="D1A44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0" name="Google Shape;620;p30"/>
                  <p:cNvSpPr/>
                  <p:nvPr/>
                </p:nvSpPr>
                <p:spPr>
                  <a:xfrm>
                    <a:off x="12436451" y="4075610"/>
                    <a:ext cx="100995" cy="1653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01" h="5725" extrusionOk="0">
                        <a:moveTo>
                          <a:pt x="2967" y="0"/>
                        </a:moveTo>
                        <a:lnTo>
                          <a:pt x="2689" y="93"/>
                        </a:lnTo>
                        <a:cubicBezTo>
                          <a:pt x="3176" y="1761"/>
                          <a:pt x="3199" y="2966"/>
                          <a:pt x="2782" y="3778"/>
                        </a:cubicBezTo>
                        <a:cubicBezTo>
                          <a:pt x="2272" y="4751"/>
                          <a:pt x="1206" y="5052"/>
                          <a:pt x="93" y="5400"/>
                        </a:cubicBezTo>
                        <a:cubicBezTo>
                          <a:pt x="70" y="5516"/>
                          <a:pt x="24" y="5608"/>
                          <a:pt x="1" y="5724"/>
                        </a:cubicBezTo>
                        <a:lnTo>
                          <a:pt x="163" y="5678"/>
                        </a:lnTo>
                        <a:cubicBezTo>
                          <a:pt x="1298" y="5330"/>
                          <a:pt x="2480" y="4983"/>
                          <a:pt x="3037" y="3917"/>
                        </a:cubicBezTo>
                        <a:cubicBezTo>
                          <a:pt x="3500" y="3036"/>
                          <a:pt x="3477" y="1738"/>
                          <a:pt x="2967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1" name="Google Shape;621;p30"/>
                  <p:cNvSpPr/>
                  <p:nvPr/>
                </p:nvSpPr>
                <p:spPr>
                  <a:xfrm>
                    <a:off x="12339523" y="4381451"/>
                    <a:ext cx="18751" cy="635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0" h="2202" extrusionOk="0">
                        <a:moveTo>
                          <a:pt x="255" y="0"/>
                        </a:moveTo>
                        <a:cubicBezTo>
                          <a:pt x="186" y="70"/>
                          <a:pt x="93" y="139"/>
                          <a:pt x="0" y="209"/>
                        </a:cubicBezTo>
                        <a:cubicBezTo>
                          <a:pt x="70" y="950"/>
                          <a:pt x="232" y="1622"/>
                          <a:pt x="394" y="2202"/>
                        </a:cubicBezTo>
                        <a:cubicBezTo>
                          <a:pt x="464" y="2155"/>
                          <a:pt x="556" y="2109"/>
                          <a:pt x="649" y="2039"/>
                        </a:cubicBezTo>
                        <a:cubicBezTo>
                          <a:pt x="487" y="1460"/>
                          <a:pt x="348" y="742"/>
                          <a:pt x="255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2" name="Google Shape;622;p30"/>
                  <p:cNvSpPr/>
                  <p:nvPr/>
                </p:nvSpPr>
                <p:spPr>
                  <a:xfrm>
                    <a:off x="12427104" y="4268338"/>
                    <a:ext cx="91620" cy="1218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76" h="4219" extrusionOk="0">
                        <a:moveTo>
                          <a:pt x="3175" y="0"/>
                        </a:moveTo>
                        <a:lnTo>
                          <a:pt x="3175" y="0"/>
                        </a:lnTo>
                        <a:cubicBezTo>
                          <a:pt x="2271" y="70"/>
                          <a:pt x="1530" y="394"/>
                          <a:pt x="997" y="974"/>
                        </a:cubicBezTo>
                        <a:cubicBezTo>
                          <a:pt x="162" y="1878"/>
                          <a:pt x="0" y="3222"/>
                          <a:pt x="0" y="4218"/>
                        </a:cubicBezTo>
                        <a:cubicBezTo>
                          <a:pt x="116" y="4126"/>
                          <a:pt x="209" y="4033"/>
                          <a:pt x="301" y="3940"/>
                        </a:cubicBezTo>
                        <a:cubicBezTo>
                          <a:pt x="325" y="3036"/>
                          <a:pt x="510" y="1924"/>
                          <a:pt x="1205" y="1159"/>
                        </a:cubicBezTo>
                        <a:cubicBezTo>
                          <a:pt x="1669" y="696"/>
                          <a:pt x="2271" y="394"/>
                          <a:pt x="3013" y="302"/>
                        </a:cubicBezTo>
                        <a:cubicBezTo>
                          <a:pt x="3059" y="209"/>
                          <a:pt x="3129" y="93"/>
                          <a:pt x="3175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3" name="Google Shape;623;p30"/>
                  <p:cNvSpPr/>
                  <p:nvPr/>
                </p:nvSpPr>
                <p:spPr>
                  <a:xfrm>
                    <a:off x="11476435" y="4096979"/>
                    <a:ext cx="139737" cy="1740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44" h="6028" extrusionOk="0">
                        <a:moveTo>
                          <a:pt x="152" y="1"/>
                        </a:moveTo>
                        <a:cubicBezTo>
                          <a:pt x="102" y="1"/>
                          <a:pt x="53" y="26"/>
                          <a:pt x="23" y="71"/>
                        </a:cubicBezTo>
                        <a:cubicBezTo>
                          <a:pt x="0" y="141"/>
                          <a:pt x="0" y="210"/>
                          <a:pt x="70" y="257"/>
                        </a:cubicBezTo>
                        <a:cubicBezTo>
                          <a:pt x="2410" y="1763"/>
                          <a:pt x="3708" y="3965"/>
                          <a:pt x="4403" y="5726"/>
                        </a:cubicBezTo>
                        <a:cubicBezTo>
                          <a:pt x="4542" y="5842"/>
                          <a:pt x="4681" y="5934"/>
                          <a:pt x="4844" y="6027"/>
                        </a:cubicBezTo>
                        <a:cubicBezTo>
                          <a:pt x="4148" y="4196"/>
                          <a:pt x="2804" y="1670"/>
                          <a:pt x="232" y="25"/>
                        </a:cubicBezTo>
                        <a:cubicBezTo>
                          <a:pt x="207" y="8"/>
                          <a:pt x="180" y="1"/>
                          <a:pt x="152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4" name="Google Shape;624;p30"/>
                  <p:cNvSpPr/>
                  <p:nvPr/>
                </p:nvSpPr>
                <p:spPr>
                  <a:xfrm>
                    <a:off x="11640231" y="4210121"/>
                    <a:ext cx="84927" cy="723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44" h="2504" extrusionOk="0">
                        <a:moveTo>
                          <a:pt x="0" y="0"/>
                        </a:moveTo>
                        <a:cubicBezTo>
                          <a:pt x="394" y="1020"/>
                          <a:pt x="1020" y="2202"/>
                          <a:pt x="1900" y="2457"/>
                        </a:cubicBezTo>
                        <a:cubicBezTo>
                          <a:pt x="2016" y="2480"/>
                          <a:pt x="2109" y="2503"/>
                          <a:pt x="2225" y="2503"/>
                        </a:cubicBezTo>
                        <a:cubicBezTo>
                          <a:pt x="2457" y="2503"/>
                          <a:pt x="2712" y="2434"/>
                          <a:pt x="2943" y="2295"/>
                        </a:cubicBezTo>
                        <a:cubicBezTo>
                          <a:pt x="2851" y="2225"/>
                          <a:pt x="2758" y="2179"/>
                          <a:pt x="2665" y="2109"/>
                        </a:cubicBezTo>
                        <a:cubicBezTo>
                          <a:pt x="2506" y="2182"/>
                          <a:pt x="2365" y="2218"/>
                          <a:pt x="2225" y="2218"/>
                        </a:cubicBezTo>
                        <a:cubicBezTo>
                          <a:pt x="2140" y="2218"/>
                          <a:pt x="2057" y="2205"/>
                          <a:pt x="1970" y="2179"/>
                        </a:cubicBezTo>
                        <a:cubicBezTo>
                          <a:pt x="1367" y="1993"/>
                          <a:pt x="881" y="1275"/>
                          <a:pt x="533" y="487"/>
                        </a:cubicBezTo>
                        <a:cubicBezTo>
                          <a:pt x="348" y="325"/>
                          <a:pt x="162" y="162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5" name="Google Shape;625;p30"/>
                  <p:cNvSpPr/>
                  <p:nvPr/>
                </p:nvSpPr>
                <p:spPr>
                  <a:xfrm>
                    <a:off x="11344053" y="3964489"/>
                    <a:ext cx="1052328" cy="10407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479" h="36039" extrusionOk="0">
                        <a:moveTo>
                          <a:pt x="15018" y="1"/>
                        </a:moveTo>
                        <a:cubicBezTo>
                          <a:pt x="15018" y="1"/>
                          <a:pt x="15203" y="4613"/>
                          <a:pt x="14740" y="11635"/>
                        </a:cubicBezTo>
                        <a:cubicBezTo>
                          <a:pt x="13859" y="11195"/>
                          <a:pt x="13048" y="10708"/>
                          <a:pt x="12330" y="10221"/>
                        </a:cubicBezTo>
                        <a:cubicBezTo>
                          <a:pt x="11472" y="9109"/>
                          <a:pt x="11310" y="7765"/>
                          <a:pt x="11310" y="7765"/>
                        </a:cubicBezTo>
                        <a:lnTo>
                          <a:pt x="10939" y="7765"/>
                        </a:lnTo>
                        <a:cubicBezTo>
                          <a:pt x="10939" y="8390"/>
                          <a:pt x="11101" y="8993"/>
                          <a:pt x="11240" y="9387"/>
                        </a:cubicBezTo>
                        <a:cubicBezTo>
                          <a:pt x="7880" y="6583"/>
                          <a:pt x="6814" y="3524"/>
                          <a:pt x="6814" y="3524"/>
                        </a:cubicBezTo>
                        <a:lnTo>
                          <a:pt x="4102" y="3385"/>
                        </a:lnTo>
                        <a:lnTo>
                          <a:pt x="4102" y="3385"/>
                        </a:lnTo>
                        <a:cubicBezTo>
                          <a:pt x="4659" y="5656"/>
                          <a:pt x="5864" y="7463"/>
                          <a:pt x="7370" y="8923"/>
                        </a:cubicBezTo>
                        <a:cubicBezTo>
                          <a:pt x="6464" y="9533"/>
                          <a:pt x="5648" y="9778"/>
                          <a:pt x="4921" y="9778"/>
                        </a:cubicBezTo>
                        <a:cubicBezTo>
                          <a:pt x="2004" y="9778"/>
                          <a:pt x="533" y="5841"/>
                          <a:pt x="533" y="5841"/>
                        </a:cubicBezTo>
                        <a:lnTo>
                          <a:pt x="0" y="5841"/>
                        </a:lnTo>
                        <a:cubicBezTo>
                          <a:pt x="415" y="9449"/>
                          <a:pt x="2324" y="10384"/>
                          <a:pt x="4191" y="10384"/>
                        </a:cubicBezTo>
                        <a:cubicBezTo>
                          <a:pt x="5765" y="10384"/>
                          <a:pt x="7309" y="9719"/>
                          <a:pt x="7903" y="9433"/>
                        </a:cubicBezTo>
                        <a:cubicBezTo>
                          <a:pt x="9989" y="11287"/>
                          <a:pt x="12492" y="12492"/>
                          <a:pt x="14624" y="13280"/>
                        </a:cubicBezTo>
                        <a:cubicBezTo>
                          <a:pt x="14160" y="19653"/>
                          <a:pt x="13164" y="27718"/>
                          <a:pt x="11125" y="36038"/>
                        </a:cubicBezTo>
                        <a:lnTo>
                          <a:pt x="36478" y="36038"/>
                        </a:lnTo>
                        <a:cubicBezTo>
                          <a:pt x="36478" y="36038"/>
                          <a:pt x="35991" y="34787"/>
                          <a:pt x="35296" y="32330"/>
                        </a:cubicBezTo>
                        <a:cubicBezTo>
                          <a:pt x="34717" y="32400"/>
                          <a:pt x="34137" y="32446"/>
                          <a:pt x="33535" y="32446"/>
                        </a:cubicBezTo>
                        <a:cubicBezTo>
                          <a:pt x="24566" y="32446"/>
                          <a:pt x="17312" y="22411"/>
                          <a:pt x="17312" y="9989"/>
                        </a:cubicBezTo>
                        <a:cubicBezTo>
                          <a:pt x="17312" y="6513"/>
                          <a:pt x="17892" y="3199"/>
                          <a:pt x="18935" y="233"/>
                        </a:cubicBezTo>
                        <a:lnTo>
                          <a:pt x="15018" y="1"/>
                        </a:ln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6" name="Google Shape;626;p30"/>
                  <p:cNvSpPr/>
                  <p:nvPr/>
                </p:nvSpPr>
                <p:spPr>
                  <a:xfrm>
                    <a:off x="11462386" y="4062875"/>
                    <a:ext cx="165815" cy="1352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48" h="4683" extrusionOk="0">
                        <a:moveTo>
                          <a:pt x="0" y="1"/>
                        </a:moveTo>
                        <a:cubicBezTo>
                          <a:pt x="464" y="1785"/>
                          <a:pt x="1321" y="3315"/>
                          <a:pt x="2411" y="4589"/>
                        </a:cubicBezTo>
                        <a:cubicBezTo>
                          <a:pt x="2596" y="4381"/>
                          <a:pt x="2781" y="4126"/>
                          <a:pt x="2944" y="3871"/>
                        </a:cubicBezTo>
                        <a:cubicBezTo>
                          <a:pt x="2944" y="3871"/>
                          <a:pt x="4010" y="4311"/>
                          <a:pt x="5748" y="4682"/>
                        </a:cubicBezTo>
                        <a:cubicBezTo>
                          <a:pt x="3477" y="2318"/>
                          <a:pt x="2712" y="117"/>
                          <a:pt x="2712" y="117"/>
                        </a:cubicBez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7" name="Google Shape;627;p30"/>
                  <p:cNvSpPr/>
                  <p:nvPr/>
                </p:nvSpPr>
                <p:spPr>
                  <a:xfrm>
                    <a:off x="11344053" y="4133163"/>
                    <a:ext cx="131054" cy="1285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43" h="4450" extrusionOk="0">
                        <a:moveTo>
                          <a:pt x="0" y="0"/>
                        </a:moveTo>
                        <a:cubicBezTo>
                          <a:pt x="348" y="2966"/>
                          <a:pt x="1692" y="4125"/>
                          <a:pt x="3222" y="4450"/>
                        </a:cubicBezTo>
                        <a:cubicBezTo>
                          <a:pt x="3662" y="4334"/>
                          <a:pt x="4102" y="4172"/>
                          <a:pt x="4543" y="3917"/>
                        </a:cubicBezTo>
                        <a:cubicBezTo>
                          <a:pt x="1878" y="3592"/>
                          <a:pt x="533" y="0"/>
                          <a:pt x="533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8" name="Google Shape;628;p30"/>
                  <p:cNvSpPr/>
                  <p:nvPr/>
                </p:nvSpPr>
                <p:spPr>
                  <a:xfrm>
                    <a:off x="12435787" y="4062875"/>
                    <a:ext cx="123698" cy="1787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88" h="6189" extrusionOk="0">
                        <a:moveTo>
                          <a:pt x="4218" y="1"/>
                        </a:moveTo>
                        <a:lnTo>
                          <a:pt x="534" y="1322"/>
                        </a:lnTo>
                        <a:cubicBezTo>
                          <a:pt x="534" y="1322"/>
                          <a:pt x="788" y="3593"/>
                          <a:pt x="0" y="6188"/>
                        </a:cubicBezTo>
                        <a:cubicBezTo>
                          <a:pt x="1229" y="6188"/>
                          <a:pt x="2411" y="6026"/>
                          <a:pt x="3454" y="5609"/>
                        </a:cubicBezTo>
                        <a:cubicBezTo>
                          <a:pt x="3987" y="4010"/>
                          <a:pt x="4288" y="2156"/>
                          <a:pt x="4218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9" name="Google Shape;629;p30"/>
                  <p:cNvSpPr/>
                  <p:nvPr/>
                </p:nvSpPr>
                <p:spPr>
                  <a:xfrm>
                    <a:off x="11659616" y="4188694"/>
                    <a:ext cx="14712" cy="17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" h="604" extrusionOk="0">
                        <a:moveTo>
                          <a:pt x="0" y="1"/>
                        </a:moveTo>
                        <a:cubicBezTo>
                          <a:pt x="0" y="186"/>
                          <a:pt x="23" y="371"/>
                          <a:pt x="46" y="534"/>
                        </a:cubicBezTo>
                        <a:cubicBezTo>
                          <a:pt x="186" y="557"/>
                          <a:pt x="348" y="580"/>
                          <a:pt x="510" y="603"/>
                        </a:cubicBezTo>
                        <a:cubicBezTo>
                          <a:pt x="417" y="232"/>
                          <a:pt x="371" y="1"/>
                          <a:pt x="371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0" name="Google Shape;630;p30"/>
                  <p:cNvSpPr/>
                  <p:nvPr/>
                </p:nvSpPr>
                <p:spPr>
                  <a:xfrm>
                    <a:off x="11773939" y="3964489"/>
                    <a:ext cx="466003" cy="3748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154" h="12980" extrusionOk="0">
                        <a:moveTo>
                          <a:pt x="1" y="8576"/>
                        </a:moveTo>
                        <a:cubicBezTo>
                          <a:pt x="1" y="8576"/>
                          <a:pt x="0" y="8576"/>
                          <a:pt x="0" y="8576"/>
                        </a:cubicBezTo>
                        <a:lnTo>
                          <a:pt x="0" y="8599"/>
                        </a:lnTo>
                        <a:cubicBezTo>
                          <a:pt x="0" y="8591"/>
                          <a:pt x="1" y="8583"/>
                          <a:pt x="1" y="8576"/>
                        </a:cubicBezTo>
                        <a:close/>
                        <a:moveTo>
                          <a:pt x="116" y="1"/>
                        </a:moveTo>
                        <a:lnTo>
                          <a:pt x="116" y="1"/>
                        </a:lnTo>
                        <a:cubicBezTo>
                          <a:pt x="116" y="1"/>
                          <a:pt x="231" y="3305"/>
                          <a:pt x="1" y="8576"/>
                        </a:cubicBezTo>
                        <a:lnTo>
                          <a:pt x="1" y="8576"/>
                        </a:lnTo>
                        <a:cubicBezTo>
                          <a:pt x="1484" y="8552"/>
                          <a:pt x="3106" y="8390"/>
                          <a:pt x="4797" y="7950"/>
                        </a:cubicBezTo>
                        <a:lnTo>
                          <a:pt x="4797" y="7950"/>
                        </a:lnTo>
                        <a:cubicBezTo>
                          <a:pt x="4797" y="7950"/>
                          <a:pt x="2132" y="10337"/>
                          <a:pt x="3337" y="10407"/>
                        </a:cubicBezTo>
                        <a:cubicBezTo>
                          <a:pt x="3366" y="10408"/>
                          <a:pt x="3395" y="10409"/>
                          <a:pt x="3423" y="10409"/>
                        </a:cubicBezTo>
                        <a:cubicBezTo>
                          <a:pt x="4632" y="10409"/>
                          <a:pt x="6002" y="9016"/>
                          <a:pt x="6002" y="9016"/>
                        </a:cubicBezTo>
                        <a:cubicBezTo>
                          <a:pt x="6002" y="9016"/>
                          <a:pt x="8598" y="12979"/>
                          <a:pt x="10962" y="12979"/>
                        </a:cubicBezTo>
                        <a:cubicBezTo>
                          <a:pt x="13326" y="12979"/>
                          <a:pt x="13928" y="7579"/>
                          <a:pt x="13928" y="7579"/>
                        </a:cubicBezTo>
                        <a:cubicBezTo>
                          <a:pt x="13928" y="7579"/>
                          <a:pt x="14809" y="7950"/>
                          <a:pt x="16153" y="8390"/>
                        </a:cubicBezTo>
                        <a:cubicBezTo>
                          <a:pt x="15921" y="6073"/>
                          <a:pt x="15690" y="3593"/>
                          <a:pt x="15504" y="974"/>
                        </a:cubicBezTo>
                        <a:lnTo>
                          <a:pt x="116" y="1"/>
                        </a:ln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1" name="Google Shape;631;p30"/>
                  <p:cNvSpPr/>
                  <p:nvPr/>
                </p:nvSpPr>
                <p:spPr>
                  <a:xfrm>
                    <a:off x="9943501" y="1208695"/>
                    <a:ext cx="3824169" cy="29683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565" h="102792" extrusionOk="0">
                        <a:moveTo>
                          <a:pt x="71336" y="1"/>
                        </a:moveTo>
                        <a:cubicBezTo>
                          <a:pt x="70396" y="1"/>
                          <a:pt x="72562" y="3370"/>
                          <a:pt x="72562" y="3370"/>
                        </a:cubicBezTo>
                        <a:cubicBezTo>
                          <a:pt x="72562" y="3370"/>
                          <a:pt x="71392" y="1804"/>
                          <a:pt x="69694" y="1804"/>
                        </a:cubicBezTo>
                        <a:cubicBezTo>
                          <a:pt x="68828" y="1804"/>
                          <a:pt x="67824" y="2211"/>
                          <a:pt x="66768" y="3439"/>
                        </a:cubicBezTo>
                        <a:cubicBezTo>
                          <a:pt x="66768" y="3439"/>
                          <a:pt x="66629" y="10"/>
                          <a:pt x="65261" y="10"/>
                        </a:cubicBezTo>
                        <a:cubicBezTo>
                          <a:pt x="63871" y="10"/>
                          <a:pt x="65261" y="3439"/>
                          <a:pt x="65261" y="3439"/>
                        </a:cubicBezTo>
                        <a:cubicBezTo>
                          <a:pt x="65261" y="3439"/>
                          <a:pt x="60506" y="640"/>
                          <a:pt x="55585" y="640"/>
                        </a:cubicBezTo>
                        <a:cubicBezTo>
                          <a:pt x="52726" y="640"/>
                          <a:pt x="49811" y="1585"/>
                          <a:pt x="47741" y="4575"/>
                        </a:cubicBezTo>
                        <a:cubicBezTo>
                          <a:pt x="47741" y="4575"/>
                          <a:pt x="48031" y="2301"/>
                          <a:pt x="46971" y="2301"/>
                        </a:cubicBezTo>
                        <a:cubicBezTo>
                          <a:pt x="46950" y="2301"/>
                          <a:pt x="46929" y="2302"/>
                          <a:pt x="46907" y="2304"/>
                        </a:cubicBezTo>
                        <a:cubicBezTo>
                          <a:pt x="45771" y="2373"/>
                          <a:pt x="45771" y="5340"/>
                          <a:pt x="45771" y="5340"/>
                        </a:cubicBezTo>
                        <a:cubicBezTo>
                          <a:pt x="45771" y="5340"/>
                          <a:pt x="43551" y="3355"/>
                          <a:pt x="40680" y="3355"/>
                        </a:cubicBezTo>
                        <a:cubicBezTo>
                          <a:pt x="39947" y="3355"/>
                          <a:pt x="39171" y="3485"/>
                          <a:pt x="38378" y="3810"/>
                        </a:cubicBezTo>
                        <a:cubicBezTo>
                          <a:pt x="34508" y="5409"/>
                          <a:pt x="35713" y="9210"/>
                          <a:pt x="35713" y="9210"/>
                        </a:cubicBezTo>
                        <a:cubicBezTo>
                          <a:pt x="35713" y="9210"/>
                          <a:pt x="34769" y="9063"/>
                          <a:pt x="33485" y="9063"/>
                        </a:cubicBezTo>
                        <a:cubicBezTo>
                          <a:pt x="30762" y="9063"/>
                          <a:pt x="26513" y="9726"/>
                          <a:pt x="26513" y="13868"/>
                        </a:cubicBezTo>
                        <a:cubicBezTo>
                          <a:pt x="26513" y="13868"/>
                          <a:pt x="25429" y="13255"/>
                          <a:pt x="24475" y="13255"/>
                        </a:cubicBezTo>
                        <a:cubicBezTo>
                          <a:pt x="23465" y="13255"/>
                          <a:pt x="22599" y="13941"/>
                          <a:pt x="23314" y="16765"/>
                        </a:cubicBezTo>
                        <a:cubicBezTo>
                          <a:pt x="23314" y="16765"/>
                          <a:pt x="22538" y="16584"/>
                          <a:pt x="21413" y="16584"/>
                        </a:cubicBezTo>
                        <a:cubicBezTo>
                          <a:pt x="18277" y="16584"/>
                          <a:pt x="12429" y="17990"/>
                          <a:pt x="13094" y="28631"/>
                        </a:cubicBezTo>
                        <a:cubicBezTo>
                          <a:pt x="13094" y="28631"/>
                          <a:pt x="11753" y="26659"/>
                          <a:pt x="10945" y="26659"/>
                        </a:cubicBezTo>
                        <a:cubicBezTo>
                          <a:pt x="10774" y="26659"/>
                          <a:pt x="10627" y="26747"/>
                          <a:pt x="10522" y="26962"/>
                        </a:cubicBezTo>
                        <a:cubicBezTo>
                          <a:pt x="9896" y="28167"/>
                          <a:pt x="12190" y="32223"/>
                          <a:pt x="12190" y="32223"/>
                        </a:cubicBezTo>
                        <a:cubicBezTo>
                          <a:pt x="12190" y="32223"/>
                          <a:pt x="7161" y="33590"/>
                          <a:pt x="7161" y="35954"/>
                        </a:cubicBezTo>
                        <a:cubicBezTo>
                          <a:pt x="7161" y="37107"/>
                          <a:pt x="7954" y="37400"/>
                          <a:pt x="8759" y="37400"/>
                        </a:cubicBezTo>
                        <a:cubicBezTo>
                          <a:pt x="9588" y="37400"/>
                          <a:pt x="10429" y="37090"/>
                          <a:pt x="10429" y="37090"/>
                        </a:cubicBezTo>
                        <a:lnTo>
                          <a:pt x="10429" y="37090"/>
                        </a:lnTo>
                        <a:cubicBezTo>
                          <a:pt x="10429" y="37090"/>
                          <a:pt x="0" y="52687"/>
                          <a:pt x="7694" y="58550"/>
                        </a:cubicBezTo>
                        <a:lnTo>
                          <a:pt x="7694" y="58550"/>
                        </a:lnTo>
                        <a:cubicBezTo>
                          <a:pt x="7694" y="58550"/>
                          <a:pt x="6400" y="58044"/>
                          <a:pt x="5349" y="58044"/>
                        </a:cubicBezTo>
                        <a:cubicBezTo>
                          <a:pt x="4672" y="58044"/>
                          <a:pt x="4096" y="58254"/>
                          <a:pt x="4033" y="58944"/>
                        </a:cubicBezTo>
                        <a:cubicBezTo>
                          <a:pt x="3894" y="60682"/>
                          <a:pt x="8923" y="61609"/>
                          <a:pt x="8923" y="61609"/>
                        </a:cubicBezTo>
                        <a:cubicBezTo>
                          <a:pt x="8923" y="61609"/>
                          <a:pt x="2503" y="64877"/>
                          <a:pt x="4033" y="68075"/>
                        </a:cubicBezTo>
                        <a:cubicBezTo>
                          <a:pt x="4714" y="69499"/>
                          <a:pt x="5923" y="69894"/>
                          <a:pt x="7055" y="69894"/>
                        </a:cubicBezTo>
                        <a:cubicBezTo>
                          <a:pt x="8465" y="69894"/>
                          <a:pt x="9757" y="69280"/>
                          <a:pt x="9757" y="69280"/>
                        </a:cubicBezTo>
                        <a:lnTo>
                          <a:pt x="9757" y="69280"/>
                        </a:lnTo>
                        <a:cubicBezTo>
                          <a:pt x="9757" y="69280"/>
                          <a:pt x="8219" y="79532"/>
                          <a:pt x="19394" y="79532"/>
                        </a:cubicBezTo>
                        <a:cubicBezTo>
                          <a:pt x="19859" y="79532"/>
                          <a:pt x="20347" y="79514"/>
                          <a:pt x="20858" y="79477"/>
                        </a:cubicBezTo>
                        <a:lnTo>
                          <a:pt x="20858" y="79477"/>
                        </a:lnTo>
                        <a:cubicBezTo>
                          <a:pt x="20858" y="79477"/>
                          <a:pt x="15921" y="81076"/>
                          <a:pt x="16918" y="82073"/>
                        </a:cubicBezTo>
                        <a:cubicBezTo>
                          <a:pt x="17324" y="82489"/>
                          <a:pt x="18078" y="82610"/>
                          <a:pt x="18818" y="82610"/>
                        </a:cubicBezTo>
                        <a:cubicBezTo>
                          <a:pt x="19851" y="82610"/>
                          <a:pt x="20858" y="82374"/>
                          <a:pt x="20858" y="82374"/>
                        </a:cubicBezTo>
                        <a:cubicBezTo>
                          <a:pt x="20858" y="82374"/>
                          <a:pt x="22286" y="91429"/>
                          <a:pt x="32022" y="91429"/>
                        </a:cubicBezTo>
                        <a:cubicBezTo>
                          <a:pt x="32885" y="91429"/>
                          <a:pt x="33812" y="91358"/>
                          <a:pt x="34809" y="91204"/>
                        </a:cubicBezTo>
                        <a:lnTo>
                          <a:pt x="34809" y="91204"/>
                        </a:lnTo>
                        <a:cubicBezTo>
                          <a:pt x="34809" y="91204"/>
                          <a:pt x="30012" y="92270"/>
                          <a:pt x="31379" y="93336"/>
                        </a:cubicBezTo>
                        <a:cubicBezTo>
                          <a:pt x="31721" y="93602"/>
                          <a:pt x="32248" y="93702"/>
                          <a:pt x="32847" y="93702"/>
                        </a:cubicBezTo>
                        <a:cubicBezTo>
                          <a:pt x="34643" y="93702"/>
                          <a:pt x="37080" y="92803"/>
                          <a:pt x="37080" y="92803"/>
                        </a:cubicBezTo>
                        <a:lnTo>
                          <a:pt x="37080" y="92803"/>
                        </a:lnTo>
                        <a:cubicBezTo>
                          <a:pt x="37080" y="92803"/>
                          <a:pt x="34578" y="97600"/>
                          <a:pt x="36177" y="97600"/>
                        </a:cubicBezTo>
                        <a:cubicBezTo>
                          <a:pt x="37776" y="97600"/>
                          <a:pt x="38216" y="94031"/>
                          <a:pt x="38216" y="94031"/>
                        </a:cubicBezTo>
                        <a:cubicBezTo>
                          <a:pt x="38216" y="94031"/>
                          <a:pt x="38911" y="96859"/>
                          <a:pt x="40441" y="96859"/>
                        </a:cubicBezTo>
                        <a:cubicBezTo>
                          <a:pt x="41947" y="96859"/>
                          <a:pt x="42874" y="96325"/>
                          <a:pt x="42874" y="96325"/>
                        </a:cubicBezTo>
                        <a:cubicBezTo>
                          <a:pt x="42874" y="96325"/>
                          <a:pt x="45787" y="100202"/>
                          <a:pt x="49264" y="100202"/>
                        </a:cubicBezTo>
                        <a:cubicBezTo>
                          <a:pt x="50845" y="100202"/>
                          <a:pt x="52543" y="99400"/>
                          <a:pt x="54137" y="97067"/>
                        </a:cubicBezTo>
                        <a:cubicBezTo>
                          <a:pt x="54137" y="97067"/>
                          <a:pt x="57277" y="98398"/>
                          <a:pt x="61661" y="98398"/>
                        </a:cubicBezTo>
                        <a:cubicBezTo>
                          <a:pt x="63232" y="98398"/>
                          <a:pt x="64964" y="98227"/>
                          <a:pt x="66768" y="97762"/>
                        </a:cubicBezTo>
                        <a:lnTo>
                          <a:pt x="66768" y="97762"/>
                        </a:lnTo>
                        <a:cubicBezTo>
                          <a:pt x="66768" y="97762"/>
                          <a:pt x="64103" y="100149"/>
                          <a:pt x="65331" y="100219"/>
                        </a:cubicBezTo>
                        <a:cubicBezTo>
                          <a:pt x="65350" y="100220"/>
                          <a:pt x="65369" y="100220"/>
                          <a:pt x="65389" y="100220"/>
                        </a:cubicBezTo>
                        <a:cubicBezTo>
                          <a:pt x="66582" y="100220"/>
                          <a:pt x="67996" y="98828"/>
                          <a:pt x="67996" y="98828"/>
                        </a:cubicBezTo>
                        <a:cubicBezTo>
                          <a:pt x="67996" y="98828"/>
                          <a:pt x="70592" y="102791"/>
                          <a:pt x="72932" y="102791"/>
                        </a:cubicBezTo>
                        <a:cubicBezTo>
                          <a:pt x="75296" y="102791"/>
                          <a:pt x="75899" y="97392"/>
                          <a:pt x="75899" y="97392"/>
                        </a:cubicBezTo>
                        <a:cubicBezTo>
                          <a:pt x="75899" y="97392"/>
                          <a:pt x="80510" y="99409"/>
                          <a:pt x="84866" y="99409"/>
                        </a:cubicBezTo>
                        <a:cubicBezTo>
                          <a:pt x="88267" y="99409"/>
                          <a:pt x="91511" y="98179"/>
                          <a:pt x="92284" y="93799"/>
                        </a:cubicBezTo>
                        <a:cubicBezTo>
                          <a:pt x="92284" y="93799"/>
                          <a:pt x="93419" y="96465"/>
                          <a:pt x="94787" y="96465"/>
                        </a:cubicBezTo>
                        <a:cubicBezTo>
                          <a:pt x="96154" y="96465"/>
                          <a:pt x="96154" y="93035"/>
                          <a:pt x="96154" y="93035"/>
                        </a:cubicBezTo>
                        <a:cubicBezTo>
                          <a:pt x="96154" y="93035"/>
                          <a:pt x="98801" y="93590"/>
                          <a:pt x="101994" y="93590"/>
                        </a:cubicBezTo>
                        <a:cubicBezTo>
                          <a:pt x="107501" y="93590"/>
                          <a:pt x="114633" y="91937"/>
                          <a:pt x="112608" y="82930"/>
                        </a:cubicBezTo>
                        <a:lnTo>
                          <a:pt x="112608" y="82930"/>
                        </a:lnTo>
                        <a:cubicBezTo>
                          <a:pt x="112609" y="82931"/>
                          <a:pt x="113734" y="84699"/>
                          <a:pt x="115666" y="84699"/>
                        </a:cubicBezTo>
                        <a:cubicBezTo>
                          <a:pt x="115809" y="84699"/>
                          <a:pt x="115956" y="84689"/>
                          <a:pt x="116108" y="84668"/>
                        </a:cubicBezTo>
                        <a:cubicBezTo>
                          <a:pt x="118309" y="84367"/>
                          <a:pt x="114880" y="80636"/>
                          <a:pt x="114880" y="80636"/>
                        </a:cubicBezTo>
                        <a:lnTo>
                          <a:pt x="114880" y="80636"/>
                        </a:lnTo>
                        <a:cubicBezTo>
                          <a:pt x="114880" y="80636"/>
                          <a:pt x="117548" y="82153"/>
                          <a:pt x="119115" y="82153"/>
                        </a:cubicBezTo>
                        <a:cubicBezTo>
                          <a:pt x="119598" y="82153"/>
                          <a:pt x="119977" y="82009"/>
                          <a:pt x="120140" y="81632"/>
                        </a:cubicBezTo>
                        <a:cubicBezTo>
                          <a:pt x="120812" y="80033"/>
                          <a:pt x="116340" y="78573"/>
                          <a:pt x="116340" y="78573"/>
                        </a:cubicBezTo>
                        <a:lnTo>
                          <a:pt x="116340" y="78573"/>
                        </a:lnTo>
                        <a:cubicBezTo>
                          <a:pt x="116340" y="78573"/>
                          <a:pt x="116758" y="78597"/>
                          <a:pt x="117435" y="78597"/>
                        </a:cubicBezTo>
                        <a:cubicBezTo>
                          <a:pt x="121137" y="78597"/>
                          <a:pt x="132564" y="77885"/>
                          <a:pt x="125610" y="68678"/>
                        </a:cubicBezTo>
                        <a:cubicBezTo>
                          <a:pt x="125610" y="68678"/>
                          <a:pt x="131566" y="62073"/>
                          <a:pt x="126606" y="58874"/>
                        </a:cubicBezTo>
                        <a:cubicBezTo>
                          <a:pt x="126606" y="58874"/>
                          <a:pt x="132400" y="50253"/>
                          <a:pt x="126004" y="45247"/>
                        </a:cubicBezTo>
                        <a:cubicBezTo>
                          <a:pt x="126004" y="45247"/>
                          <a:pt x="129596" y="42490"/>
                          <a:pt x="129016" y="40891"/>
                        </a:cubicBezTo>
                        <a:cubicBezTo>
                          <a:pt x="128911" y="40599"/>
                          <a:pt x="128734" y="40480"/>
                          <a:pt x="128515" y="40480"/>
                        </a:cubicBezTo>
                        <a:cubicBezTo>
                          <a:pt x="127532" y="40480"/>
                          <a:pt x="125702" y="42884"/>
                          <a:pt x="125702" y="42884"/>
                        </a:cubicBezTo>
                        <a:cubicBezTo>
                          <a:pt x="125702" y="42884"/>
                          <a:pt x="126374" y="38619"/>
                          <a:pt x="124335" y="37553"/>
                        </a:cubicBezTo>
                        <a:lnTo>
                          <a:pt x="124335" y="37553"/>
                        </a:lnTo>
                        <a:cubicBezTo>
                          <a:pt x="124335" y="37553"/>
                          <a:pt x="124371" y="37555"/>
                          <a:pt x="124435" y="37555"/>
                        </a:cubicBezTo>
                        <a:cubicBezTo>
                          <a:pt x="124884" y="37555"/>
                          <a:pt x="126699" y="37449"/>
                          <a:pt x="126699" y="35722"/>
                        </a:cubicBezTo>
                        <a:cubicBezTo>
                          <a:pt x="126699" y="35159"/>
                          <a:pt x="126400" y="34956"/>
                          <a:pt x="125972" y="34956"/>
                        </a:cubicBezTo>
                        <a:cubicBezTo>
                          <a:pt x="124886" y="34956"/>
                          <a:pt x="122968" y="36255"/>
                          <a:pt x="122968" y="36255"/>
                        </a:cubicBezTo>
                        <a:cubicBezTo>
                          <a:pt x="122968" y="36255"/>
                          <a:pt x="125471" y="31690"/>
                          <a:pt x="124335" y="30531"/>
                        </a:cubicBezTo>
                        <a:cubicBezTo>
                          <a:pt x="124207" y="30406"/>
                          <a:pt x="124077" y="30350"/>
                          <a:pt x="123948" y="30350"/>
                        </a:cubicBezTo>
                        <a:cubicBezTo>
                          <a:pt x="122910" y="30350"/>
                          <a:pt x="121902" y="33961"/>
                          <a:pt x="121902" y="33961"/>
                        </a:cubicBezTo>
                        <a:cubicBezTo>
                          <a:pt x="121902" y="33961"/>
                          <a:pt x="121309" y="17301"/>
                          <a:pt x="112601" y="17301"/>
                        </a:cubicBezTo>
                        <a:cubicBezTo>
                          <a:pt x="111874" y="17301"/>
                          <a:pt x="111090" y="17417"/>
                          <a:pt x="110244" y="17669"/>
                        </a:cubicBezTo>
                        <a:cubicBezTo>
                          <a:pt x="110244" y="17669"/>
                          <a:pt x="113211" y="15931"/>
                          <a:pt x="112747" y="14865"/>
                        </a:cubicBezTo>
                        <a:cubicBezTo>
                          <a:pt x="112664" y="14662"/>
                          <a:pt x="112488" y="14580"/>
                          <a:pt x="112258" y="14580"/>
                        </a:cubicBezTo>
                        <a:cubicBezTo>
                          <a:pt x="111279" y="14580"/>
                          <a:pt x="109317" y="16070"/>
                          <a:pt x="109317" y="16070"/>
                        </a:cubicBezTo>
                        <a:cubicBezTo>
                          <a:pt x="109317" y="16070"/>
                          <a:pt x="109046" y="8518"/>
                          <a:pt x="104806" y="8518"/>
                        </a:cubicBezTo>
                        <a:cubicBezTo>
                          <a:pt x="103644" y="8518"/>
                          <a:pt x="102183" y="9085"/>
                          <a:pt x="100349" y="10531"/>
                        </a:cubicBezTo>
                        <a:cubicBezTo>
                          <a:pt x="100349" y="10531"/>
                          <a:pt x="96558" y="1335"/>
                          <a:pt x="90886" y="1335"/>
                        </a:cubicBezTo>
                        <a:cubicBezTo>
                          <a:pt x="89366" y="1335"/>
                          <a:pt x="87711" y="1996"/>
                          <a:pt x="85957" y="3671"/>
                        </a:cubicBezTo>
                        <a:cubicBezTo>
                          <a:pt x="85957" y="3671"/>
                          <a:pt x="88304" y="6"/>
                          <a:pt x="86808" y="6"/>
                        </a:cubicBezTo>
                        <a:cubicBezTo>
                          <a:pt x="86780" y="6"/>
                          <a:pt x="86752" y="7"/>
                          <a:pt x="86722" y="10"/>
                        </a:cubicBezTo>
                        <a:cubicBezTo>
                          <a:pt x="85053" y="172"/>
                          <a:pt x="83593" y="4366"/>
                          <a:pt x="83593" y="4366"/>
                        </a:cubicBezTo>
                        <a:cubicBezTo>
                          <a:pt x="83593" y="4366"/>
                          <a:pt x="81386" y="935"/>
                          <a:pt x="77998" y="935"/>
                        </a:cubicBezTo>
                        <a:cubicBezTo>
                          <a:pt x="76677" y="935"/>
                          <a:pt x="75177" y="1457"/>
                          <a:pt x="73558" y="2906"/>
                        </a:cubicBezTo>
                        <a:cubicBezTo>
                          <a:pt x="73558" y="2906"/>
                          <a:pt x="72562" y="241"/>
                          <a:pt x="71426" y="10"/>
                        </a:cubicBezTo>
                        <a:cubicBezTo>
                          <a:pt x="71393" y="4"/>
                          <a:pt x="71363" y="1"/>
                          <a:pt x="7133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2" name="Google Shape;632;p30"/>
                  <p:cNvSpPr/>
                  <p:nvPr/>
                </p:nvSpPr>
                <p:spPr>
                  <a:xfrm>
                    <a:off x="9958089" y="1497422"/>
                    <a:ext cx="3824255" cy="27066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568" h="93730" extrusionOk="0">
                        <a:moveTo>
                          <a:pt x="33485" y="1"/>
                        </a:moveTo>
                        <a:cubicBezTo>
                          <a:pt x="30762" y="1"/>
                          <a:pt x="26513" y="664"/>
                          <a:pt x="26513" y="4806"/>
                        </a:cubicBezTo>
                        <a:cubicBezTo>
                          <a:pt x="26513" y="4806"/>
                          <a:pt x="25429" y="4193"/>
                          <a:pt x="24475" y="4193"/>
                        </a:cubicBezTo>
                        <a:cubicBezTo>
                          <a:pt x="23465" y="4193"/>
                          <a:pt x="22599" y="4879"/>
                          <a:pt x="23314" y="7703"/>
                        </a:cubicBezTo>
                        <a:cubicBezTo>
                          <a:pt x="23314" y="7703"/>
                          <a:pt x="22538" y="7522"/>
                          <a:pt x="21413" y="7522"/>
                        </a:cubicBezTo>
                        <a:cubicBezTo>
                          <a:pt x="18277" y="7522"/>
                          <a:pt x="12429" y="8928"/>
                          <a:pt x="13094" y="19569"/>
                        </a:cubicBezTo>
                        <a:cubicBezTo>
                          <a:pt x="13094" y="19569"/>
                          <a:pt x="11753" y="17597"/>
                          <a:pt x="10945" y="17597"/>
                        </a:cubicBezTo>
                        <a:cubicBezTo>
                          <a:pt x="10774" y="17597"/>
                          <a:pt x="10627" y="17685"/>
                          <a:pt x="10522" y="17900"/>
                        </a:cubicBezTo>
                        <a:cubicBezTo>
                          <a:pt x="9896" y="19105"/>
                          <a:pt x="12190" y="23161"/>
                          <a:pt x="12190" y="23161"/>
                        </a:cubicBezTo>
                        <a:cubicBezTo>
                          <a:pt x="12190" y="23161"/>
                          <a:pt x="7161" y="24528"/>
                          <a:pt x="7161" y="26892"/>
                        </a:cubicBezTo>
                        <a:cubicBezTo>
                          <a:pt x="7161" y="28045"/>
                          <a:pt x="7954" y="28338"/>
                          <a:pt x="8759" y="28338"/>
                        </a:cubicBezTo>
                        <a:cubicBezTo>
                          <a:pt x="9588" y="28338"/>
                          <a:pt x="10429" y="28028"/>
                          <a:pt x="10429" y="28028"/>
                        </a:cubicBezTo>
                        <a:lnTo>
                          <a:pt x="10429" y="28028"/>
                        </a:lnTo>
                        <a:cubicBezTo>
                          <a:pt x="10429" y="28028"/>
                          <a:pt x="0" y="43625"/>
                          <a:pt x="7694" y="49488"/>
                        </a:cubicBezTo>
                        <a:lnTo>
                          <a:pt x="7694" y="49488"/>
                        </a:lnTo>
                        <a:cubicBezTo>
                          <a:pt x="7694" y="49488"/>
                          <a:pt x="6400" y="48982"/>
                          <a:pt x="5349" y="48982"/>
                        </a:cubicBezTo>
                        <a:cubicBezTo>
                          <a:pt x="4672" y="48982"/>
                          <a:pt x="4096" y="49192"/>
                          <a:pt x="4033" y="49882"/>
                        </a:cubicBezTo>
                        <a:cubicBezTo>
                          <a:pt x="3894" y="51620"/>
                          <a:pt x="8923" y="52547"/>
                          <a:pt x="8923" y="52547"/>
                        </a:cubicBezTo>
                        <a:cubicBezTo>
                          <a:pt x="8923" y="52547"/>
                          <a:pt x="2503" y="55815"/>
                          <a:pt x="4033" y="59013"/>
                        </a:cubicBezTo>
                        <a:cubicBezTo>
                          <a:pt x="4714" y="60437"/>
                          <a:pt x="5923" y="60832"/>
                          <a:pt x="7055" y="60832"/>
                        </a:cubicBezTo>
                        <a:cubicBezTo>
                          <a:pt x="8465" y="60832"/>
                          <a:pt x="9757" y="60218"/>
                          <a:pt x="9757" y="60218"/>
                        </a:cubicBezTo>
                        <a:lnTo>
                          <a:pt x="9757" y="60218"/>
                        </a:lnTo>
                        <a:cubicBezTo>
                          <a:pt x="9757" y="60218"/>
                          <a:pt x="8216" y="70491"/>
                          <a:pt x="19427" y="70491"/>
                        </a:cubicBezTo>
                        <a:cubicBezTo>
                          <a:pt x="19883" y="70491"/>
                          <a:pt x="20359" y="70474"/>
                          <a:pt x="20858" y="70438"/>
                        </a:cubicBezTo>
                        <a:lnTo>
                          <a:pt x="20858" y="70438"/>
                        </a:lnTo>
                        <a:cubicBezTo>
                          <a:pt x="20858" y="70438"/>
                          <a:pt x="15921" y="72037"/>
                          <a:pt x="16918" y="73011"/>
                        </a:cubicBezTo>
                        <a:cubicBezTo>
                          <a:pt x="17324" y="73427"/>
                          <a:pt x="18078" y="73548"/>
                          <a:pt x="18818" y="73548"/>
                        </a:cubicBezTo>
                        <a:cubicBezTo>
                          <a:pt x="19851" y="73548"/>
                          <a:pt x="20858" y="73312"/>
                          <a:pt x="20858" y="73312"/>
                        </a:cubicBezTo>
                        <a:cubicBezTo>
                          <a:pt x="20858" y="73312"/>
                          <a:pt x="22283" y="82372"/>
                          <a:pt x="31999" y="82372"/>
                        </a:cubicBezTo>
                        <a:cubicBezTo>
                          <a:pt x="32868" y="82372"/>
                          <a:pt x="33803" y="82300"/>
                          <a:pt x="34809" y="82142"/>
                        </a:cubicBezTo>
                        <a:lnTo>
                          <a:pt x="34809" y="82142"/>
                        </a:lnTo>
                        <a:cubicBezTo>
                          <a:pt x="34809" y="82142"/>
                          <a:pt x="30012" y="83208"/>
                          <a:pt x="31379" y="84274"/>
                        </a:cubicBezTo>
                        <a:cubicBezTo>
                          <a:pt x="31721" y="84540"/>
                          <a:pt x="32248" y="84640"/>
                          <a:pt x="32847" y="84640"/>
                        </a:cubicBezTo>
                        <a:cubicBezTo>
                          <a:pt x="34643" y="84640"/>
                          <a:pt x="37080" y="83741"/>
                          <a:pt x="37080" y="83741"/>
                        </a:cubicBezTo>
                        <a:lnTo>
                          <a:pt x="37080" y="83741"/>
                        </a:lnTo>
                        <a:cubicBezTo>
                          <a:pt x="37080" y="83741"/>
                          <a:pt x="34578" y="88538"/>
                          <a:pt x="36177" y="88538"/>
                        </a:cubicBezTo>
                        <a:cubicBezTo>
                          <a:pt x="37776" y="88538"/>
                          <a:pt x="38216" y="84969"/>
                          <a:pt x="38216" y="84969"/>
                        </a:cubicBezTo>
                        <a:cubicBezTo>
                          <a:pt x="38216" y="84969"/>
                          <a:pt x="38911" y="87797"/>
                          <a:pt x="40441" y="87797"/>
                        </a:cubicBezTo>
                        <a:cubicBezTo>
                          <a:pt x="41947" y="87797"/>
                          <a:pt x="42874" y="87263"/>
                          <a:pt x="42874" y="87263"/>
                        </a:cubicBezTo>
                        <a:cubicBezTo>
                          <a:pt x="42874" y="87263"/>
                          <a:pt x="45787" y="91140"/>
                          <a:pt x="49264" y="91140"/>
                        </a:cubicBezTo>
                        <a:cubicBezTo>
                          <a:pt x="50845" y="91140"/>
                          <a:pt x="52543" y="90338"/>
                          <a:pt x="54137" y="88005"/>
                        </a:cubicBezTo>
                        <a:cubicBezTo>
                          <a:pt x="54137" y="88005"/>
                          <a:pt x="57277" y="89336"/>
                          <a:pt x="61661" y="89336"/>
                        </a:cubicBezTo>
                        <a:cubicBezTo>
                          <a:pt x="63232" y="89336"/>
                          <a:pt x="64964" y="89165"/>
                          <a:pt x="66768" y="88700"/>
                        </a:cubicBezTo>
                        <a:lnTo>
                          <a:pt x="66768" y="88700"/>
                        </a:lnTo>
                        <a:cubicBezTo>
                          <a:pt x="66768" y="88700"/>
                          <a:pt x="64103" y="91087"/>
                          <a:pt x="65331" y="91157"/>
                        </a:cubicBezTo>
                        <a:cubicBezTo>
                          <a:pt x="65350" y="91158"/>
                          <a:pt x="65369" y="91158"/>
                          <a:pt x="65389" y="91158"/>
                        </a:cubicBezTo>
                        <a:cubicBezTo>
                          <a:pt x="66582" y="91158"/>
                          <a:pt x="67996" y="89766"/>
                          <a:pt x="67996" y="89766"/>
                        </a:cubicBezTo>
                        <a:cubicBezTo>
                          <a:pt x="67996" y="89766"/>
                          <a:pt x="70592" y="93729"/>
                          <a:pt x="72932" y="93729"/>
                        </a:cubicBezTo>
                        <a:cubicBezTo>
                          <a:pt x="75296" y="93729"/>
                          <a:pt x="75899" y="88330"/>
                          <a:pt x="75899" y="88330"/>
                        </a:cubicBezTo>
                        <a:cubicBezTo>
                          <a:pt x="75899" y="88330"/>
                          <a:pt x="80510" y="90347"/>
                          <a:pt x="84866" y="90347"/>
                        </a:cubicBezTo>
                        <a:cubicBezTo>
                          <a:pt x="88267" y="90347"/>
                          <a:pt x="91511" y="89117"/>
                          <a:pt x="92284" y="84737"/>
                        </a:cubicBezTo>
                        <a:cubicBezTo>
                          <a:pt x="92284" y="84737"/>
                          <a:pt x="93419" y="87403"/>
                          <a:pt x="94787" y="87403"/>
                        </a:cubicBezTo>
                        <a:cubicBezTo>
                          <a:pt x="96154" y="87403"/>
                          <a:pt x="96154" y="83973"/>
                          <a:pt x="96154" y="83973"/>
                        </a:cubicBezTo>
                        <a:cubicBezTo>
                          <a:pt x="96154" y="83973"/>
                          <a:pt x="98801" y="84528"/>
                          <a:pt x="101994" y="84528"/>
                        </a:cubicBezTo>
                        <a:cubicBezTo>
                          <a:pt x="107501" y="84528"/>
                          <a:pt x="114633" y="82875"/>
                          <a:pt x="112608" y="73868"/>
                        </a:cubicBezTo>
                        <a:lnTo>
                          <a:pt x="112608" y="73868"/>
                        </a:lnTo>
                        <a:cubicBezTo>
                          <a:pt x="112609" y="73869"/>
                          <a:pt x="113734" y="75637"/>
                          <a:pt x="115666" y="75637"/>
                        </a:cubicBezTo>
                        <a:cubicBezTo>
                          <a:pt x="115809" y="75637"/>
                          <a:pt x="115956" y="75627"/>
                          <a:pt x="116108" y="75606"/>
                        </a:cubicBezTo>
                        <a:cubicBezTo>
                          <a:pt x="118309" y="75305"/>
                          <a:pt x="114880" y="71574"/>
                          <a:pt x="114880" y="71574"/>
                        </a:cubicBezTo>
                        <a:lnTo>
                          <a:pt x="114880" y="71574"/>
                        </a:lnTo>
                        <a:cubicBezTo>
                          <a:pt x="114880" y="71574"/>
                          <a:pt x="117548" y="73091"/>
                          <a:pt x="119115" y="73091"/>
                        </a:cubicBezTo>
                        <a:cubicBezTo>
                          <a:pt x="119598" y="73091"/>
                          <a:pt x="119977" y="72947"/>
                          <a:pt x="120140" y="72570"/>
                        </a:cubicBezTo>
                        <a:cubicBezTo>
                          <a:pt x="120836" y="70971"/>
                          <a:pt x="116340" y="69511"/>
                          <a:pt x="116340" y="69511"/>
                        </a:cubicBezTo>
                        <a:lnTo>
                          <a:pt x="116340" y="69511"/>
                        </a:lnTo>
                        <a:cubicBezTo>
                          <a:pt x="116340" y="69511"/>
                          <a:pt x="116758" y="69535"/>
                          <a:pt x="117436" y="69535"/>
                        </a:cubicBezTo>
                        <a:cubicBezTo>
                          <a:pt x="121137" y="69535"/>
                          <a:pt x="132568" y="68823"/>
                          <a:pt x="125633" y="59616"/>
                        </a:cubicBezTo>
                        <a:cubicBezTo>
                          <a:pt x="125633" y="59616"/>
                          <a:pt x="131566" y="53011"/>
                          <a:pt x="126606" y="49812"/>
                        </a:cubicBezTo>
                        <a:cubicBezTo>
                          <a:pt x="126606" y="49812"/>
                          <a:pt x="132400" y="41191"/>
                          <a:pt x="126004" y="36185"/>
                        </a:cubicBezTo>
                        <a:cubicBezTo>
                          <a:pt x="126004" y="36185"/>
                          <a:pt x="129596" y="33428"/>
                          <a:pt x="129016" y="31829"/>
                        </a:cubicBezTo>
                        <a:cubicBezTo>
                          <a:pt x="128910" y="31536"/>
                          <a:pt x="128732" y="31416"/>
                          <a:pt x="128512" y="31416"/>
                        </a:cubicBezTo>
                        <a:cubicBezTo>
                          <a:pt x="127528" y="31416"/>
                          <a:pt x="125702" y="33798"/>
                          <a:pt x="125702" y="33798"/>
                        </a:cubicBezTo>
                        <a:cubicBezTo>
                          <a:pt x="125702" y="33798"/>
                          <a:pt x="126398" y="29534"/>
                          <a:pt x="124335" y="28468"/>
                        </a:cubicBezTo>
                        <a:lnTo>
                          <a:pt x="124335" y="28468"/>
                        </a:lnTo>
                        <a:cubicBezTo>
                          <a:pt x="124335" y="28468"/>
                          <a:pt x="124381" y="28471"/>
                          <a:pt x="124461" y="28471"/>
                        </a:cubicBezTo>
                        <a:cubicBezTo>
                          <a:pt x="124951" y="28471"/>
                          <a:pt x="126699" y="28351"/>
                          <a:pt x="126699" y="26637"/>
                        </a:cubicBezTo>
                        <a:cubicBezTo>
                          <a:pt x="126699" y="26081"/>
                          <a:pt x="126401" y="25881"/>
                          <a:pt x="125974" y="25881"/>
                        </a:cubicBezTo>
                        <a:cubicBezTo>
                          <a:pt x="124889" y="25881"/>
                          <a:pt x="122968" y="27170"/>
                          <a:pt x="122968" y="27170"/>
                        </a:cubicBezTo>
                        <a:cubicBezTo>
                          <a:pt x="122968" y="27170"/>
                          <a:pt x="125471" y="22605"/>
                          <a:pt x="124335" y="21469"/>
                        </a:cubicBezTo>
                        <a:cubicBezTo>
                          <a:pt x="124209" y="21344"/>
                          <a:pt x="124082" y="21288"/>
                          <a:pt x="123954" y="21288"/>
                        </a:cubicBezTo>
                        <a:cubicBezTo>
                          <a:pt x="122928" y="21288"/>
                          <a:pt x="121902" y="24899"/>
                          <a:pt x="121902" y="24899"/>
                        </a:cubicBezTo>
                        <a:cubicBezTo>
                          <a:pt x="121902" y="24899"/>
                          <a:pt x="121309" y="8239"/>
                          <a:pt x="112601" y="8239"/>
                        </a:cubicBezTo>
                        <a:cubicBezTo>
                          <a:pt x="111874" y="8239"/>
                          <a:pt x="111090" y="8355"/>
                          <a:pt x="110244" y="8607"/>
                        </a:cubicBezTo>
                        <a:cubicBezTo>
                          <a:pt x="110244" y="8607"/>
                          <a:pt x="113211" y="6846"/>
                          <a:pt x="112747" y="5780"/>
                        </a:cubicBezTo>
                        <a:cubicBezTo>
                          <a:pt x="112664" y="5579"/>
                          <a:pt x="112491" y="5497"/>
                          <a:pt x="112264" y="5497"/>
                        </a:cubicBezTo>
                        <a:cubicBezTo>
                          <a:pt x="111286" y="5497"/>
                          <a:pt x="109317" y="7008"/>
                          <a:pt x="109317" y="7008"/>
                        </a:cubicBezTo>
                        <a:cubicBezTo>
                          <a:pt x="109317" y="7008"/>
                          <a:pt x="109202" y="3439"/>
                          <a:pt x="107742" y="1214"/>
                        </a:cubicBezTo>
                        <a:lnTo>
                          <a:pt x="107742" y="1214"/>
                        </a:lnTo>
                        <a:cubicBezTo>
                          <a:pt x="109480" y="4459"/>
                          <a:pt x="107371" y="9743"/>
                          <a:pt x="107371" y="9743"/>
                        </a:cubicBezTo>
                        <a:cubicBezTo>
                          <a:pt x="107371" y="9743"/>
                          <a:pt x="108078" y="8480"/>
                          <a:pt x="108760" y="8480"/>
                        </a:cubicBezTo>
                        <a:cubicBezTo>
                          <a:pt x="108878" y="8480"/>
                          <a:pt x="108996" y="8518"/>
                          <a:pt x="109109" y="8607"/>
                        </a:cubicBezTo>
                        <a:cubicBezTo>
                          <a:pt x="109874" y="9210"/>
                          <a:pt x="107579" y="11040"/>
                          <a:pt x="107579" y="11040"/>
                        </a:cubicBezTo>
                        <a:cubicBezTo>
                          <a:pt x="107579" y="11040"/>
                          <a:pt x="108497" y="10696"/>
                          <a:pt x="109837" y="10696"/>
                        </a:cubicBezTo>
                        <a:cubicBezTo>
                          <a:pt x="112335" y="10696"/>
                          <a:pt x="116300" y="11894"/>
                          <a:pt x="118518" y="18758"/>
                        </a:cubicBezTo>
                        <a:cubicBezTo>
                          <a:pt x="120766" y="25664"/>
                          <a:pt x="117406" y="32524"/>
                          <a:pt x="117406" y="32524"/>
                        </a:cubicBezTo>
                        <a:cubicBezTo>
                          <a:pt x="117406" y="32524"/>
                          <a:pt x="122898" y="35096"/>
                          <a:pt x="122968" y="38526"/>
                        </a:cubicBezTo>
                        <a:cubicBezTo>
                          <a:pt x="123037" y="41956"/>
                          <a:pt x="116340" y="44088"/>
                          <a:pt x="116340" y="44088"/>
                        </a:cubicBezTo>
                        <a:cubicBezTo>
                          <a:pt x="116340" y="44088"/>
                          <a:pt x="118220" y="43915"/>
                          <a:pt x="120282" y="43915"/>
                        </a:cubicBezTo>
                        <a:cubicBezTo>
                          <a:pt x="122989" y="43915"/>
                          <a:pt x="126007" y="44213"/>
                          <a:pt x="125494" y="45595"/>
                        </a:cubicBezTo>
                        <a:cubicBezTo>
                          <a:pt x="124821" y="47378"/>
                          <a:pt x="118858" y="47622"/>
                          <a:pt x="115642" y="47622"/>
                        </a:cubicBezTo>
                        <a:cubicBezTo>
                          <a:pt x="114428" y="47622"/>
                          <a:pt x="113605" y="47588"/>
                          <a:pt x="113605" y="47588"/>
                        </a:cubicBezTo>
                        <a:lnTo>
                          <a:pt x="113605" y="47588"/>
                        </a:lnTo>
                        <a:cubicBezTo>
                          <a:pt x="113605" y="47588"/>
                          <a:pt x="117707" y="51551"/>
                          <a:pt x="116200" y="52756"/>
                        </a:cubicBezTo>
                        <a:cubicBezTo>
                          <a:pt x="116025" y="52897"/>
                          <a:pt x="115829" y="52959"/>
                          <a:pt x="115620" y="52959"/>
                        </a:cubicBezTo>
                        <a:cubicBezTo>
                          <a:pt x="114013" y="52959"/>
                          <a:pt x="111635" y="49257"/>
                          <a:pt x="111635" y="49256"/>
                        </a:cubicBezTo>
                        <a:lnTo>
                          <a:pt x="111635" y="49256"/>
                        </a:lnTo>
                        <a:cubicBezTo>
                          <a:pt x="111635" y="49257"/>
                          <a:pt x="115273" y="58086"/>
                          <a:pt x="108738" y="59616"/>
                        </a:cubicBezTo>
                        <a:cubicBezTo>
                          <a:pt x="107954" y="59798"/>
                          <a:pt x="107229" y="59879"/>
                          <a:pt x="106560" y="59879"/>
                        </a:cubicBezTo>
                        <a:cubicBezTo>
                          <a:pt x="101632" y="59879"/>
                          <a:pt x="99746" y="55514"/>
                          <a:pt x="99746" y="55514"/>
                        </a:cubicBezTo>
                        <a:cubicBezTo>
                          <a:pt x="99746" y="55514"/>
                          <a:pt x="98842" y="66777"/>
                          <a:pt x="91681" y="66916"/>
                        </a:cubicBezTo>
                        <a:cubicBezTo>
                          <a:pt x="91604" y="66917"/>
                          <a:pt x="91528" y="66918"/>
                          <a:pt x="91451" y="66918"/>
                        </a:cubicBezTo>
                        <a:cubicBezTo>
                          <a:pt x="84449" y="66918"/>
                          <a:pt x="81183" y="59616"/>
                          <a:pt x="81183" y="59616"/>
                        </a:cubicBezTo>
                        <a:cubicBezTo>
                          <a:pt x="81183" y="59616"/>
                          <a:pt x="80858" y="65247"/>
                          <a:pt x="77822" y="65409"/>
                        </a:cubicBezTo>
                        <a:cubicBezTo>
                          <a:pt x="77789" y="65411"/>
                          <a:pt x="77756" y="65412"/>
                          <a:pt x="77724" y="65412"/>
                        </a:cubicBezTo>
                        <a:cubicBezTo>
                          <a:pt x="75119" y="65412"/>
                          <a:pt x="77318" y="59881"/>
                          <a:pt x="77753" y="58874"/>
                        </a:cubicBezTo>
                        <a:lnTo>
                          <a:pt x="77753" y="58874"/>
                        </a:lnTo>
                        <a:cubicBezTo>
                          <a:pt x="77289" y="59894"/>
                          <a:pt x="74416" y="65409"/>
                          <a:pt x="66443" y="65409"/>
                        </a:cubicBezTo>
                        <a:cubicBezTo>
                          <a:pt x="57637" y="65409"/>
                          <a:pt x="54763" y="57715"/>
                          <a:pt x="54763" y="57715"/>
                        </a:cubicBezTo>
                        <a:cubicBezTo>
                          <a:pt x="54763" y="57715"/>
                          <a:pt x="53767" y="61284"/>
                          <a:pt x="51634" y="61284"/>
                        </a:cubicBezTo>
                        <a:cubicBezTo>
                          <a:pt x="49502" y="61284"/>
                          <a:pt x="50105" y="55352"/>
                          <a:pt x="50105" y="55351"/>
                        </a:cubicBezTo>
                        <a:lnTo>
                          <a:pt x="50105" y="55351"/>
                        </a:lnTo>
                        <a:cubicBezTo>
                          <a:pt x="50105" y="55351"/>
                          <a:pt x="47074" y="57578"/>
                          <a:pt x="45388" y="57578"/>
                        </a:cubicBezTo>
                        <a:cubicBezTo>
                          <a:pt x="45286" y="57578"/>
                          <a:pt x="45190" y="57570"/>
                          <a:pt x="45099" y="57553"/>
                        </a:cubicBezTo>
                        <a:cubicBezTo>
                          <a:pt x="43500" y="57252"/>
                          <a:pt x="47833" y="54587"/>
                          <a:pt x="47834" y="54587"/>
                        </a:cubicBezTo>
                        <a:lnTo>
                          <a:pt x="47834" y="54587"/>
                        </a:lnTo>
                        <a:cubicBezTo>
                          <a:pt x="47833" y="54587"/>
                          <a:pt x="45120" y="55354"/>
                          <a:pt x="41559" y="55354"/>
                        </a:cubicBezTo>
                        <a:cubicBezTo>
                          <a:pt x="38038" y="55354"/>
                          <a:pt x="33689" y="54604"/>
                          <a:pt x="30313" y="51620"/>
                        </a:cubicBezTo>
                        <a:cubicBezTo>
                          <a:pt x="23546" y="45595"/>
                          <a:pt x="29178" y="36394"/>
                          <a:pt x="29178" y="36394"/>
                        </a:cubicBezTo>
                        <a:lnTo>
                          <a:pt x="29178" y="36394"/>
                        </a:lnTo>
                        <a:cubicBezTo>
                          <a:pt x="29177" y="36394"/>
                          <a:pt x="25490" y="37846"/>
                          <a:pt x="22455" y="37846"/>
                        </a:cubicBezTo>
                        <a:cubicBezTo>
                          <a:pt x="20938" y="37846"/>
                          <a:pt x="19583" y="37483"/>
                          <a:pt x="18934" y="36394"/>
                        </a:cubicBezTo>
                        <a:cubicBezTo>
                          <a:pt x="17011" y="33126"/>
                          <a:pt x="27972" y="26267"/>
                          <a:pt x="27973" y="26266"/>
                        </a:cubicBezTo>
                        <a:lnTo>
                          <a:pt x="27973" y="26266"/>
                        </a:lnTo>
                        <a:cubicBezTo>
                          <a:pt x="27972" y="26266"/>
                          <a:pt x="26832" y="26423"/>
                          <a:pt x="25727" y="26423"/>
                        </a:cubicBezTo>
                        <a:cubicBezTo>
                          <a:pt x="24790" y="26423"/>
                          <a:pt x="23878" y="26310"/>
                          <a:pt x="23708" y="25896"/>
                        </a:cubicBezTo>
                        <a:cubicBezTo>
                          <a:pt x="23314" y="24969"/>
                          <a:pt x="27416" y="24667"/>
                          <a:pt x="27416" y="24667"/>
                        </a:cubicBezTo>
                        <a:cubicBezTo>
                          <a:pt x="27416" y="24667"/>
                          <a:pt x="17451" y="21469"/>
                          <a:pt x="19143" y="15235"/>
                        </a:cubicBezTo>
                        <a:cubicBezTo>
                          <a:pt x="20387" y="10568"/>
                          <a:pt x="23798" y="9975"/>
                          <a:pt x="25451" y="9975"/>
                        </a:cubicBezTo>
                        <a:cubicBezTo>
                          <a:pt x="26014" y="9975"/>
                          <a:pt x="26373" y="10044"/>
                          <a:pt x="26373" y="10044"/>
                        </a:cubicBezTo>
                        <a:cubicBezTo>
                          <a:pt x="26373" y="10044"/>
                          <a:pt x="23940" y="6313"/>
                          <a:pt x="24682" y="5780"/>
                        </a:cubicBezTo>
                        <a:cubicBezTo>
                          <a:pt x="24818" y="5685"/>
                          <a:pt x="24993" y="5646"/>
                          <a:pt x="25190" y="5646"/>
                        </a:cubicBezTo>
                        <a:cubicBezTo>
                          <a:pt x="26094" y="5646"/>
                          <a:pt x="27440" y="6475"/>
                          <a:pt x="27440" y="6475"/>
                        </a:cubicBezTo>
                        <a:cubicBezTo>
                          <a:pt x="25791" y="445"/>
                          <a:pt x="33817" y="144"/>
                          <a:pt x="35434" y="144"/>
                        </a:cubicBezTo>
                        <a:cubicBezTo>
                          <a:pt x="35613" y="144"/>
                          <a:pt x="35713" y="148"/>
                          <a:pt x="35713" y="148"/>
                        </a:cubicBezTo>
                        <a:cubicBezTo>
                          <a:pt x="35713" y="148"/>
                          <a:pt x="34769" y="1"/>
                          <a:pt x="33485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3" name="Google Shape;633;p30"/>
                  <p:cNvSpPr/>
                  <p:nvPr/>
                </p:nvSpPr>
                <p:spPr>
                  <a:xfrm>
                    <a:off x="11689012" y="4022071"/>
                    <a:ext cx="175854" cy="508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6" h="1762" extrusionOk="0">
                        <a:moveTo>
                          <a:pt x="3060" y="0"/>
                        </a:moveTo>
                        <a:cubicBezTo>
                          <a:pt x="1368" y="0"/>
                          <a:pt x="1" y="394"/>
                          <a:pt x="1" y="881"/>
                        </a:cubicBezTo>
                        <a:cubicBezTo>
                          <a:pt x="1" y="1367"/>
                          <a:pt x="1368" y="1761"/>
                          <a:pt x="3060" y="1761"/>
                        </a:cubicBezTo>
                        <a:cubicBezTo>
                          <a:pt x="4729" y="1761"/>
                          <a:pt x="6096" y="1367"/>
                          <a:pt x="6096" y="881"/>
                        </a:cubicBezTo>
                        <a:cubicBezTo>
                          <a:pt x="6096" y="394"/>
                          <a:pt x="4729" y="0"/>
                          <a:pt x="3060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4" name="Google Shape;634;p30"/>
                  <p:cNvSpPr/>
                  <p:nvPr/>
                </p:nvSpPr>
                <p:spPr>
                  <a:xfrm>
                    <a:off x="11640231" y="4047483"/>
                    <a:ext cx="19414" cy="147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3" h="511" extrusionOk="0">
                        <a:moveTo>
                          <a:pt x="348" y="1"/>
                        </a:moveTo>
                        <a:cubicBezTo>
                          <a:pt x="139" y="1"/>
                          <a:pt x="0" y="117"/>
                          <a:pt x="0" y="256"/>
                        </a:cubicBezTo>
                        <a:cubicBezTo>
                          <a:pt x="0" y="395"/>
                          <a:pt x="139" y="511"/>
                          <a:pt x="348" y="511"/>
                        </a:cubicBezTo>
                        <a:cubicBezTo>
                          <a:pt x="533" y="511"/>
                          <a:pt x="672" y="395"/>
                          <a:pt x="672" y="256"/>
                        </a:cubicBezTo>
                        <a:cubicBezTo>
                          <a:pt x="672" y="117"/>
                          <a:pt x="533" y="1"/>
                          <a:pt x="348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5" name="Google Shape;635;p30"/>
                  <p:cNvSpPr/>
                  <p:nvPr/>
                </p:nvSpPr>
                <p:spPr>
                  <a:xfrm>
                    <a:off x="11659616" y="4017364"/>
                    <a:ext cx="10702" cy="107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1" h="372" extrusionOk="0">
                        <a:moveTo>
                          <a:pt x="186" y="1"/>
                        </a:moveTo>
                        <a:cubicBezTo>
                          <a:pt x="93" y="1"/>
                          <a:pt x="0" y="70"/>
                          <a:pt x="0" y="186"/>
                        </a:cubicBezTo>
                        <a:cubicBezTo>
                          <a:pt x="0" y="279"/>
                          <a:pt x="93" y="372"/>
                          <a:pt x="186" y="372"/>
                        </a:cubicBezTo>
                        <a:cubicBezTo>
                          <a:pt x="301" y="372"/>
                          <a:pt x="371" y="279"/>
                          <a:pt x="371" y="186"/>
                        </a:cubicBezTo>
                        <a:cubicBezTo>
                          <a:pt x="371" y="70"/>
                          <a:pt x="301" y="1"/>
                          <a:pt x="186" y="1"/>
                        </a:cubicBezTo>
                        <a:close/>
                      </a:path>
                    </a:pathLst>
                  </a:custGeom>
                  <a:solidFill>
                    <a:srgbClr val="AD9B1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6" name="Google Shape;636;p30"/>
                  <p:cNvSpPr/>
                  <p:nvPr/>
                </p:nvSpPr>
                <p:spPr>
                  <a:xfrm>
                    <a:off x="11384151" y="4097008"/>
                    <a:ext cx="72234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04" h="1368" extrusionOk="0">
                        <a:moveTo>
                          <a:pt x="1252" y="1"/>
                        </a:moveTo>
                        <a:cubicBezTo>
                          <a:pt x="557" y="1"/>
                          <a:pt x="1" y="302"/>
                          <a:pt x="1" y="696"/>
                        </a:cubicBezTo>
                        <a:cubicBezTo>
                          <a:pt x="1" y="1067"/>
                          <a:pt x="557" y="1368"/>
                          <a:pt x="1252" y="1368"/>
                        </a:cubicBezTo>
                        <a:cubicBezTo>
                          <a:pt x="1948" y="1368"/>
                          <a:pt x="2504" y="1067"/>
                          <a:pt x="2504" y="696"/>
                        </a:cubicBezTo>
                        <a:cubicBezTo>
                          <a:pt x="2504" y="302"/>
                          <a:pt x="1948" y="1"/>
                          <a:pt x="1252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7" name="Google Shape;637;p30"/>
                  <p:cNvSpPr/>
                  <p:nvPr/>
                </p:nvSpPr>
                <p:spPr>
                  <a:xfrm>
                    <a:off x="11472425" y="4088980"/>
                    <a:ext cx="16732" cy="241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0" h="835" extrusionOk="0">
                        <a:moveTo>
                          <a:pt x="301" y="1"/>
                        </a:moveTo>
                        <a:cubicBezTo>
                          <a:pt x="139" y="1"/>
                          <a:pt x="0" y="186"/>
                          <a:pt x="0" y="418"/>
                        </a:cubicBezTo>
                        <a:cubicBezTo>
                          <a:pt x="0" y="649"/>
                          <a:pt x="139" y="835"/>
                          <a:pt x="301" y="835"/>
                        </a:cubicBezTo>
                        <a:cubicBezTo>
                          <a:pt x="464" y="835"/>
                          <a:pt x="579" y="649"/>
                          <a:pt x="579" y="418"/>
                        </a:cubicBezTo>
                        <a:cubicBezTo>
                          <a:pt x="579" y="186"/>
                          <a:pt x="464" y="1"/>
                          <a:pt x="301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8" name="Google Shape;638;p30"/>
                  <p:cNvSpPr/>
                  <p:nvPr/>
                </p:nvSpPr>
                <p:spPr>
                  <a:xfrm>
                    <a:off x="11433625" y="4068910"/>
                    <a:ext cx="9404" cy="93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" h="325" extrusionOk="0">
                        <a:moveTo>
                          <a:pt x="163" y="0"/>
                        </a:moveTo>
                        <a:cubicBezTo>
                          <a:pt x="70" y="0"/>
                          <a:pt x="1" y="70"/>
                          <a:pt x="1" y="162"/>
                        </a:cubicBezTo>
                        <a:cubicBezTo>
                          <a:pt x="1" y="255"/>
                          <a:pt x="70" y="325"/>
                          <a:pt x="163" y="325"/>
                        </a:cubicBezTo>
                        <a:cubicBezTo>
                          <a:pt x="256" y="325"/>
                          <a:pt x="325" y="255"/>
                          <a:pt x="325" y="162"/>
                        </a:cubicBezTo>
                        <a:cubicBezTo>
                          <a:pt x="325" y="70"/>
                          <a:pt x="256" y="0"/>
                          <a:pt x="163" y="0"/>
                        </a:cubicBezTo>
                        <a:close/>
                      </a:path>
                    </a:pathLst>
                  </a:custGeom>
                  <a:solidFill>
                    <a:srgbClr val="AD9B1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9" name="Google Shape;639;p30"/>
                  <p:cNvSpPr/>
                  <p:nvPr/>
                </p:nvSpPr>
                <p:spPr>
                  <a:xfrm>
                    <a:off x="10825923" y="3840691"/>
                    <a:ext cx="139103" cy="381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22" h="1322" extrusionOk="0">
                        <a:moveTo>
                          <a:pt x="2411" y="1"/>
                        </a:moveTo>
                        <a:cubicBezTo>
                          <a:pt x="1090" y="1"/>
                          <a:pt x="1" y="279"/>
                          <a:pt x="1" y="649"/>
                        </a:cubicBezTo>
                        <a:cubicBezTo>
                          <a:pt x="1" y="1020"/>
                          <a:pt x="1090" y="1322"/>
                          <a:pt x="2411" y="1322"/>
                        </a:cubicBezTo>
                        <a:cubicBezTo>
                          <a:pt x="3755" y="1322"/>
                          <a:pt x="4821" y="1020"/>
                          <a:pt x="4821" y="649"/>
                        </a:cubicBezTo>
                        <a:cubicBezTo>
                          <a:pt x="4821" y="279"/>
                          <a:pt x="3755" y="1"/>
                          <a:pt x="2411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0" name="Google Shape;640;p30"/>
                  <p:cNvSpPr/>
                  <p:nvPr/>
                </p:nvSpPr>
                <p:spPr>
                  <a:xfrm>
                    <a:off x="10773104" y="3819957"/>
                    <a:ext cx="20770" cy="207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0" h="719" extrusionOk="0">
                        <a:moveTo>
                          <a:pt x="372" y="0"/>
                        </a:moveTo>
                        <a:cubicBezTo>
                          <a:pt x="163" y="0"/>
                          <a:pt x="1" y="162"/>
                          <a:pt x="1" y="348"/>
                        </a:cubicBezTo>
                        <a:cubicBezTo>
                          <a:pt x="1" y="556"/>
                          <a:pt x="163" y="719"/>
                          <a:pt x="372" y="719"/>
                        </a:cubicBezTo>
                        <a:cubicBezTo>
                          <a:pt x="557" y="719"/>
                          <a:pt x="719" y="556"/>
                          <a:pt x="719" y="348"/>
                        </a:cubicBezTo>
                        <a:cubicBezTo>
                          <a:pt x="719" y="162"/>
                          <a:pt x="557" y="0"/>
                          <a:pt x="372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1" name="Google Shape;641;p30"/>
                  <p:cNvSpPr/>
                  <p:nvPr/>
                </p:nvSpPr>
                <p:spPr>
                  <a:xfrm>
                    <a:off x="10184788" y="3224330"/>
                    <a:ext cx="54868" cy="328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02" h="1136" extrusionOk="0">
                        <a:moveTo>
                          <a:pt x="951" y="0"/>
                        </a:moveTo>
                        <a:cubicBezTo>
                          <a:pt x="418" y="0"/>
                          <a:pt x="1" y="255"/>
                          <a:pt x="1" y="580"/>
                        </a:cubicBezTo>
                        <a:cubicBezTo>
                          <a:pt x="1" y="881"/>
                          <a:pt x="418" y="1136"/>
                          <a:pt x="951" y="1136"/>
                        </a:cubicBezTo>
                        <a:cubicBezTo>
                          <a:pt x="1484" y="1136"/>
                          <a:pt x="1901" y="881"/>
                          <a:pt x="1901" y="580"/>
                        </a:cubicBezTo>
                        <a:cubicBezTo>
                          <a:pt x="1901" y="255"/>
                          <a:pt x="1484" y="0"/>
                          <a:pt x="951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2" name="Google Shape;642;p30"/>
                  <p:cNvSpPr/>
                  <p:nvPr/>
                </p:nvSpPr>
                <p:spPr>
                  <a:xfrm>
                    <a:off x="12918463" y="3840691"/>
                    <a:ext cx="181220" cy="743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82" h="2573" extrusionOk="0">
                        <a:moveTo>
                          <a:pt x="3153" y="1"/>
                        </a:moveTo>
                        <a:cubicBezTo>
                          <a:pt x="1415" y="1"/>
                          <a:pt x="1" y="580"/>
                          <a:pt x="1" y="1298"/>
                        </a:cubicBezTo>
                        <a:cubicBezTo>
                          <a:pt x="1" y="1994"/>
                          <a:pt x="1415" y="2573"/>
                          <a:pt x="3153" y="2573"/>
                        </a:cubicBezTo>
                        <a:cubicBezTo>
                          <a:pt x="4868" y="2573"/>
                          <a:pt x="6281" y="1994"/>
                          <a:pt x="6281" y="1298"/>
                        </a:cubicBezTo>
                        <a:cubicBezTo>
                          <a:pt x="6281" y="580"/>
                          <a:pt x="4868" y="1"/>
                          <a:pt x="3153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3" name="Google Shape;643;p30"/>
                  <p:cNvSpPr/>
                  <p:nvPr/>
                </p:nvSpPr>
                <p:spPr>
                  <a:xfrm>
                    <a:off x="13126396" y="3774446"/>
                    <a:ext cx="40819" cy="415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5" h="1438" extrusionOk="0">
                        <a:moveTo>
                          <a:pt x="696" y="0"/>
                        </a:moveTo>
                        <a:cubicBezTo>
                          <a:pt x="302" y="0"/>
                          <a:pt x="0" y="325"/>
                          <a:pt x="0" y="719"/>
                        </a:cubicBezTo>
                        <a:cubicBezTo>
                          <a:pt x="0" y="1113"/>
                          <a:pt x="302" y="1437"/>
                          <a:pt x="696" y="1437"/>
                        </a:cubicBezTo>
                        <a:cubicBezTo>
                          <a:pt x="1090" y="1437"/>
                          <a:pt x="1414" y="1113"/>
                          <a:pt x="1414" y="719"/>
                        </a:cubicBezTo>
                        <a:cubicBezTo>
                          <a:pt x="1414" y="325"/>
                          <a:pt x="1090" y="0"/>
                          <a:pt x="696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4" name="Google Shape;644;p30"/>
                  <p:cNvSpPr/>
                  <p:nvPr/>
                </p:nvSpPr>
                <p:spPr>
                  <a:xfrm>
                    <a:off x="12944542" y="3411052"/>
                    <a:ext cx="40819" cy="408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5" h="1414" extrusionOk="0">
                        <a:moveTo>
                          <a:pt x="719" y="0"/>
                        </a:moveTo>
                        <a:cubicBezTo>
                          <a:pt x="325" y="0"/>
                          <a:pt x="1" y="325"/>
                          <a:pt x="1" y="719"/>
                        </a:cubicBezTo>
                        <a:cubicBezTo>
                          <a:pt x="1" y="1112"/>
                          <a:pt x="325" y="1414"/>
                          <a:pt x="719" y="1414"/>
                        </a:cubicBezTo>
                        <a:cubicBezTo>
                          <a:pt x="1113" y="1414"/>
                          <a:pt x="1414" y="1112"/>
                          <a:pt x="1414" y="719"/>
                        </a:cubicBezTo>
                        <a:cubicBezTo>
                          <a:pt x="1414" y="325"/>
                          <a:pt x="1113" y="0"/>
                          <a:pt x="719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5" name="Google Shape;645;p30"/>
                  <p:cNvSpPr/>
                  <p:nvPr/>
                </p:nvSpPr>
                <p:spPr>
                  <a:xfrm>
                    <a:off x="11398864" y="3522808"/>
                    <a:ext cx="44166" cy="441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1" h="1530" extrusionOk="0">
                        <a:moveTo>
                          <a:pt x="766" y="0"/>
                        </a:moveTo>
                        <a:cubicBezTo>
                          <a:pt x="325" y="0"/>
                          <a:pt x="1" y="325"/>
                          <a:pt x="1" y="765"/>
                        </a:cubicBezTo>
                        <a:cubicBezTo>
                          <a:pt x="1" y="1182"/>
                          <a:pt x="325" y="1530"/>
                          <a:pt x="766" y="1530"/>
                        </a:cubicBezTo>
                        <a:cubicBezTo>
                          <a:pt x="1183" y="1530"/>
                          <a:pt x="1530" y="1182"/>
                          <a:pt x="1530" y="765"/>
                        </a:cubicBezTo>
                        <a:cubicBezTo>
                          <a:pt x="1530" y="325"/>
                          <a:pt x="1183" y="0"/>
                          <a:pt x="766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" name="Google Shape;646;p30"/>
                  <p:cNvSpPr/>
                  <p:nvPr/>
                </p:nvSpPr>
                <p:spPr>
                  <a:xfrm>
                    <a:off x="12584207" y="3327394"/>
                    <a:ext cx="129064" cy="83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74" h="2898" extrusionOk="0">
                        <a:moveTo>
                          <a:pt x="2248" y="0"/>
                        </a:moveTo>
                        <a:cubicBezTo>
                          <a:pt x="1020" y="0"/>
                          <a:pt x="0" y="649"/>
                          <a:pt x="0" y="1460"/>
                        </a:cubicBezTo>
                        <a:cubicBezTo>
                          <a:pt x="0" y="2248"/>
                          <a:pt x="1020" y="2897"/>
                          <a:pt x="2248" y="2897"/>
                        </a:cubicBezTo>
                        <a:cubicBezTo>
                          <a:pt x="3477" y="2897"/>
                          <a:pt x="4473" y="2248"/>
                          <a:pt x="4473" y="1460"/>
                        </a:cubicBezTo>
                        <a:cubicBezTo>
                          <a:pt x="4473" y="649"/>
                          <a:pt x="3477" y="0"/>
                          <a:pt x="2248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7" name="Google Shape;647;p30"/>
                  <p:cNvSpPr/>
                  <p:nvPr/>
                </p:nvSpPr>
                <p:spPr>
                  <a:xfrm>
                    <a:off x="13348349" y="2100677"/>
                    <a:ext cx="50166" cy="1586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39" h="5493" extrusionOk="0">
                        <a:moveTo>
                          <a:pt x="881" y="0"/>
                        </a:moveTo>
                        <a:cubicBezTo>
                          <a:pt x="395" y="0"/>
                          <a:pt x="1" y="1228"/>
                          <a:pt x="1" y="2735"/>
                        </a:cubicBezTo>
                        <a:cubicBezTo>
                          <a:pt x="1" y="4264"/>
                          <a:pt x="395" y="5493"/>
                          <a:pt x="881" y="5493"/>
                        </a:cubicBezTo>
                        <a:cubicBezTo>
                          <a:pt x="1345" y="5493"/>
                          <a:pt x="1739" y="4264"/>
                          <a:pt x="1739" y="2735"/>
                        </a:cubicBezTo>
                        <a:cubicBezTo>
                          <a:pt x="1739" y="1228"/>
                          <a:pt x="1345" y="0"/>
                          <a:pt x="881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" name="Google Shape;648;p30"/>
                  <p:cNvSpPr/>
                  <p:nvPr/>
                </p:nvSpPr>
                <p:spPr>
                  <a:xfrm>
                    <a:off x="13373764" y="2311483"/>
                    <a:ext cx="24751" cy="254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8" h="881" extrusionOk="0">
                        <a:moveTo>
                          <a:pt x="417" y="0"/>
                        </a:moveTo>
                        <a:cubicBezTo>
                          <a:pt x="186" y="0"/>
                          <a:pt x="0" y="209"/>
                          <a:pt x="0" y="441"/>
                        </a:cubicBezTo>
                        <a:cubicBezTo>
                          <a:pt x="0" y="672"/>
                          <a:pt x="186" y="881"/>
                          <a:pt x="417" y="881"/>
                        </a:cubicBezTo>
                        <a:cubicBezTo>
                          <a:pt x="672" y="881"/>
                          <a:pt x="858" y="672"/>
                          <a:pt x="858" y="441"/>
                        </a:cubicBezTo>
                        <a:cubicBezTo>
                          <a:pt x="858" y="209"/>
                          <a:pt x="672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9" name="Google Shape;649;p30"/>
                  <p:cNvSpPr/>
                  <p:nvPr/>
                </p:nvSpPr>
                <p:spPr>
                  <a:xfrm>
                    <a:off x="11556659" y="1344434"/>
                    <a:ext cx="161142" cy="763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86" h="2643" extrusionOk="0">
                        <a:moveTo>
                          <a:pt x="2781" y="0"/>
                        </a:moveTo>
                        <a:cubicBezTo>
                          <a:pt x="1252" y="0"/>
                          <a:pt x="0" y="603"/>
                          <a:pt x="0" y="1321"/>
                        </a:cubicBezTo>
                        <a:cubicBezTo>
                          <a:pt x="0" y="2063"/>
                          <a:pt x="1252" y="2642"/>
                          <a:pt x="2781" y="2642"/>
                        </a:cubicBezTo>
                        <a:cubicBezTo>
                          <a:pt x="4334" y="2642"/>
                          <a:pt x="5585" y="2063"/>
                          <a:pt x="5585" y="1321"/>
                        </a:cubicBezTo>
                        <a:cubicBezTo>
                          <a:pt x="5585" y="603"/>
                          <a:pt x="4334" y="0"/>
                          <a:pt x="2781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0" name="Google Shape;650;p30"/>
                  <p:cNvSpPr/>
                  <p:nvPr/>
                </p:nvSpPr>
                <p:spPr>
                  <a:xfrm>
                    <a:off x="11474415" y="1382581"/>
                    <a:ext cx="25443" cy="247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2" h="858" extrusionOk="0">
                        <a:moveTo>
                          <a:pt x="441" y="0"/>
                        </a:moveTo>
                        <a:cubicBezTo>
                          <a:pt x="209" y="0"/>
                          <a:pt x="1" y="186"/>
                          <a:pt x="1" y="441"/>
                        </a:cubicBezTo>
                        <a:cubicBezTo>
                          <a:pt x="1" y="672"/>
                          <a:pt x="209" y="858"/>
                          <a:pt x="441" y="858"/>
                        </a:cubicBezTo>
                        <a:cubicBezTo>
                          <a:pt x="673" y="858"/>
                          <a:pt x="881" y="672"/>
                          <a:pt x="881" y="441"/>
                        </a:cubicBezTo>
                        <a:cubicBezTo>
                          <a:pt x="881" y="186"/>
                          <a:pt x="673" y="0"/>
                          <a:pt x="441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1" name="Google Shape;651;p30"/>
                  <p:cNvSpPr/>
                  <p:nvPr/>
                </p:nvSpPr>
                <p:spPr>
                  <a:xfrm>
                    <a:off x="12429094" y="2795326"/>
                    <a:ext cx="61532" cy="381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3" h="1322" extrusionOk="0">
                        <a:moveTo>
                          <a:pt x="1067" y="1"/>
                        </a:moveTo>
                        <a:cubicBezTo>
                          <a:pt x="487" y="1"/>
                          <a:pt x="1" y="302"/>
                          <a:pt x="1" y="673"/>
                        </a:cubicBezTo>
                        <a:cubicBezTo>
                          <a:pt x="1" y="1021"/>
                          <a:pt x="487" y="1322"/>
                          <a:pt x="1067" y="1322"/>
                        </a:cubicBezTo>
                        <a:cubicBezTo>
                          <a:pt x="1669" y="1322"/>
                          <a:pt x="2133" y="1021"/>
                          <a:pt x="2133" y="673"/>
                        </a:cubicBezTo>
                        <a:cubicBezTo>
                          <a:pt x="2133" y="302"/>
                          <a:pt x="1669" y="1"/>
                          <a:pt x="1067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2" name="Google Shape;652;p30"/>
                  <p:cNvSpPr/>
                  <p:nvPr/>
                </p:nvSpPr>
                <p:spPr>
                  <a:xfrm>
                    <a:off x="12221191" y="2939222"/>
                    <a:ext cx="36781" cy="36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" h="1276" extrusionOk="0">
                        <a:moveTo>
                          <a:pt x="649" y="1"/>
                        </a:moveTo>
                        <a:cubicBezTo>
                          <a:pt x="302" y="1"/>
                          <a:pt x="0" y="279"/>
                          <a:pt x="0" y="626"/>
                        </a:cubicBezTo>
                        <a:cubicBezTo>
                          <a:pt x="0" y="974"/>
                          <a:pt x="302" y="1275"/>
                          <a:pt x="649" y="1275"/>
                        </a:cubicBezTo>
                        <a:cubicBezTo>
                          <a:pt x="997" y="1275"/>
                          <a:pt x="1275" y="974"/>
                          <a:pt x="1275" y="626"/>
                        </a:cubicBezTo>
                        <a:cubicBezTo>
                          <a:pt x="1275" y="279"/>
                          <a:pt x="997" y="1"/>
                          <a:pt x="649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3" name="Google Shape;653;p30"/>
                  <p:cNvSpPr/>
                  <p:nvPr/>
                </p:nvSpPr>
                <p:spPr>
                  <a:xfrm>
                    <a:off x="12578842" y="1344434"/>
                    <a:ext cx="116371" cy="856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34" h="2967" extrusionOk="0">
                        <a:moveTo>
                          <a:pt x="2017" y="0"/>
                        </a:moveTo>
                        <a:cubicBezTo>
                          <a:pt x="905" y="0"/>
                          <a:pt x="1" y="672"/>
                          <a:pt x="1" y="1483"/>
                        </a:cubicBezTo>
                        <a:cubicBezTo>
                          <a:pt x="1" y="2295"/>
                          <a:pt x="905" y="2967"/>
                          <a:pt x="2017" y="2967"/>
                        </a:cubicBezTo>
                        <a:cubicBezTo>
                          <a:pt x="3130" y="2967"/>
                          <a:pt x="4033" y="2295"/>
                          <a:pt x="4033" y="1483"/>
                        </a:cubicBezTo>
                        <a:cubicBezTo>
                          <a:pt x="4033" y="672"/>
                          <a:pt x="3130" y="0"/>
                          <a:pt x="2017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4" name="Google Shape;654;p30"/>
                  <p:cNvSpPr/>
                  <p:nvPr/>
                </p:nvSpPr>
                <p:spPr>
                  <a:xfrm>
                    <a:off x="12522705" y="1387259"/>
                    <a:ext cx="30780" cy="30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7" h="1044" extrusionOk="0">
                        <a:moveTo>
                          <a:pt x="533" y="0"/>
                        </a:moveTo>
                        <a:cubicBezTo>
                          <a:pt x="232" y="0"/>
                          <a:pt x="0" y="232"/>
                          <a:pt x="0" y="533"/>
                        </a:cubicBezTo>
                        <a:cubicBezTo>
                          <a:pt x="0" y="812"/>
                          <a:pt x="232" y="1043"/>
                          <a:pt x="533" y="1043"/>
                        </a:cubicBezTo>
                        <a:cubicBezTo>
                          <a:pt x="811" y="1043"/>
                          <a:pt x="1066" y="812"/>
                          <a:pt x="1066" y="533"/>
                        </a:cubicBezTo>
                        <a:cubicBezTo>
                          <a:pt x="1066" y="232"/>
                          <a:pt x="811" y="0"/>
                          <a:pt x="533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5" name="Google Shape;655;p30"/>
                  <p:cNvSpPr/>
                  <p:nvPr/>
                </p:nvSpPr>
                <p:spPr>
                  <a:xfrm>
                    <a:off x="11998545" y="1344434"/>
                    <a:ext cx="46848" cy="294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4" h="1020" extrusionOk="0">
                        <a:moveTo>
                          <a:pt x="812" y="0"/>
                        </a:moveTo>
                        <a:cubicBezTo>
                          <a:pt x="372" y="0"/>
                          <a:pt x="1" y="232"/>
                          <a:pt x="1" y="510"/>
                        </a:cubicBezTo>
                        <a:cubicBezTo>
                          <a:pt x="1" y="788"/>
                          <a:pt x="372" y="1020"/>
                          <a:pt x="812" y="1020"/>
                        </a:cubicBezTo>
                        <a:cubicBezTo>
                          <a:pt x="1276" y="1020"/>
                          <a:pt x="1623" y="788"/>
                          <a:pt x="1623" y="510"/>
                        </a:cubicBezTo>
                        <a:cubicBezTo>
                          <a:pt x="1623" y="232"/>
                          <a:pt x="1276" y="0"/>
                          <a:pt x="812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6" name="Google Shape;656;p30"/>
                  <p:cNvSpPr/>
                  <p:nvPr/>
                </p:nvSpPr>
                <p:spPr>
                  <a:xfrm>
                    <a:off x="11537274" y="1428092"/>
                    <a:ext cx="19414" cy="194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3" h="673" extrusionOk="0">
                        <a:moveTo>
                          <a:pt x="348" y="0"/>
                        </a:moveTo>
                        <a:cubicBezTo>
                          <a:pt x="162" y="0"/>
                          <a:pt x="0" y="139"/>
                          <a:pt x="0" y="325"/>
                        </a:cubicBezTo>
                        <a:cubicBezTo>
                          <a:pt x="0" y="510"/>
                          <a:pt x="162" y="672"/>
                          <a:pt x="348" y="672"/>
                        </a:cubicBezTo>
                        <a:cubicBezTo>
                          <a:pt x="533" y="672"/>
                          <a:pt x="672" y="510"/>
                          <a:pt x="672" y="325"/>
                        </a:cubicBezTo>
                        <a:cubicBezTo>
                          <a:pt x="672" y="139"/>
                          <a:pt x="533" y="0"/>
                          <a:pt x="348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7" name="Google Shape;657;p30"/>
                  <p:cNvSpPr/>
                  <p:nvPr/>
                </p:nvSpPr>
                <p:spPr>
                  <a:xfrm>
                    <a:off x="11130784" y="1395287"/>
                    <a:ext cx="82937" cy="51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75" h="1786" extrusionOk="0">
                        <a:moveTo>
                          <a:pt x="1437" y="1"/>
                        </a:moveTo>
                        <a:cubicBezTo>
                          <a:pt x="649" y="1"/>
                          <a:pt x="1" y="395"/>
                          <a:pt x="1" y="881"/>
                        </a:cubicBezTo>
                        <a:cubicBezTo>
                          <a:pt x="1" y="1391"/>
                          <a:pt x="649" y="1785"/>
                          <a:pt x="1437" y="1785"/>
                        </a:cubicBezTo>
                        <a:cubicBezTo>
                          <a:pt x="2249" y="1785"/>
                          <a:pt x="2874" y="1391"/>
                          <a:pt x="2874" y="881"/>
                        </a:cubicBezTo>
                        <a:cubicBezTo>
                          <a:pt x="2874" y="395"/>
                          <a:pt x="2249" y="1"/>
                          <a:pt x="1437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8" name="Google Shape;658;p30"/>
                  <p:cNvSpPr/>
                  <p:nvPr/>
                </p:nvSpPr>
                <p:spPr>
                  <a:xfrm>
                    <a:off x="10590586" y="2547730"/>
                    <a:ext cx="78927" cy="455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36" h="1577" extrusionOk="0">
                        <a:moveTo>
                          <a:pt x="1368" y="0"/>
                        </a:moveTo>
                        <a:cubicBezTo>
                          <a:pt x="604" y="0"/>
                          <a:pt x="1" y="348"/>
                          <a:pt x="1" y="788"/>
                        </a:cubicBezTo>
                        <a:cubicBezTo>
                          <a:pt x="1" y="1228"/>
                          <a:pt x="604" y="1576"/>
                          <a:pt x="1368" y="1576"/>
                        </a:cubicBezTo>
                        <a:cubicBezTo>
                          <a:pt x="2110" y="1576"/>
                          <a:pt x="2736" y="1228"/>
                          <a:pt x="2736" y="788"/>
                        </a:cubicBezTo>
                        <a:cubicBezTo>
                          <a:pt x="2736" y="348"/>
                          <a:pt x="2110" y="0"/>
                          <a:pt x="1368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9" name="Google Shape;659;p30"/>
                  <p:cNvSpPr/>
                  <p:nvPr/>
                </p:nvSpPr>
                <p:spPr>
                  <a:xfrm>
                    <a:off x="13074903" y="3182169"/>
                    <a:ext cx="71571" cy="448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1" h="1553" extrusionOk="0">
                        <a:moveTo>
                          <a:pt x="1252" y="0"/>
                        </a:moveTo>
                        <a:cubicBezTo>
                          <a:pt x="557" y="0"/>
                          <a:pt x="1" y="348"/>
                          <a:pt x="1" y="765"/>
                        </a:cubicBezTo>
                        <a:cubicBezTo>
                          <a:pt x="1" y="1205"/>
                          <a:pt x="557" y="1553"/>
                          <a:pt x="1252" y="1553"/>
                        </a:cubicBezTo>
                        <a:cubicBezTo>
                          <a:pt x="1925" y="1553"/>
                          <a:pt x="2481" y="1205"/>
                          <a:pt x="2481" y="765"/>
                        </a:cubicBezTo>
                        <a:cubicBezTo>
                          <a:pt x="2481" y="348"/>
                          <a:pt x="1925" y="0"/>
                          <a:pt x="1252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60" name="Google Shape;660;p30"/>
                  <p:cNvSpPr/>
                  <p:nvPr/>
                </p:nvSpPr>
                <p:spPr>
                  <a:xfrm>
                    <a:off x="10825923" y="4938238"/>
                    <a:ext cx="2426190" cy="66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104" h="2319" extrusionOk="0">
                        <a:moveTo>
                          <a:pt x="39964" y="1"/>
                        </a:moveTo>
                        <a:cubicBezTo>
                          <a:pt x="27504" y="1"/>
                          <a:pt x="13620" y="580"/>
                          <a:pt x="1" y="2318"/>
                        </a:cubicBezTo>
                        <a:lnTo>
                          <a:pt x="84103" y="2318"/>
                        </a:lnTo>
                        <a:cubicBezTo>
                          <a:pt x="84103" y="2318"/>
                          <a:pt x="64883" y="1"/>
                          <a:pt x="3996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61" name="Google Shape;661;p30"/>
                <p:cNvSpPr/>
                <p:nvPr/>
              </p:nvSpPr>
              <p:spPr>
                <a:xfrm>
                  <a:off x="10590586" y="1968823"/>
                  <a:ext cx="90293" cy="1144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0" h="3964" extrusionOk="0">
                      <a:moveTo>
                        <a:pt x="1577" y="1"/>
                      </a:moveTo>
                      <a:cubicBezTo>
                        <a:pt x="696" y="1"/>
                        <a:pt x="1" y="881"/>
                        <a:pt x="1" y="1994"/>
                      </a:cubicBezTo>
                      <a:cubicBezTo>
                        <a:pt x="1" y="3083"/>
                        <a:pt x="696" y="3964"/>
                        <a:pt x="1577" y="3964"/>
                      </a:cubicBezTo>
                      <a:cubicBezTo>
                        <a:pt x="2434" y="3964"/>
                        <a:pt x="3130" y="3083"/>
                        <a:pt x="3130" y="1994"/>
                      </a:cubicBezTo>
                      <a:cubicBezTo>
                        <a:pt x="3130" y="881"/>
                        <a:pt x="2434" y="1"/>
                        <a:pt x="1577" y="1"/>
                      </a:cubicBezTo>
                      <a:close/>
                    </a:path>
                  </a:pathLst>
                </a:custGeom>
                <a:solidFill>
                  <a:srgbClr val="3D342D">
                    <a:alpha val="1392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2" name="Google Shape;662;p30"/>
                <p:cNvSpPr/>
                <p:nvPr/>
              </p:nvSpPr>
              <p:spPr>
                <a:xfrm>
                  <a:off x="11556659" y="1546547"/>
                  <a:ext cx="42146" cy="42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1" h="1484" extrusionOk="0">
                      <a:moveTo>
                        <a:pt x="742" y="0"/>
                      </a:moveTo>
                      <a:cubicBezTo>
                        <a:pt x="325" y="0"/>
                        <a:pt x="0" y="348"/>
                        <a:pt x="0" y="742"/>
                      </a:cubicBezTo>
                      <a:cubicBezTo>
                        <a:pt x="0" y="1159"/>
                        <a:pt x="325" y="1483"/>
                        <a:pt x="742" y="1483"/>
                      </a:cubicBezTo>
                      <a:cubicBezTo>
                        <a:pt x="1136" y="1483"/>
                        <a:pt x="1460" y="1159"/>
                        <a:pt x="1460" y="742"/>
                      </a:cubicBezTo>
                      <a:cubicBezTo>
                        <a:pt x="1460" y="348"/>
                        <a:pt x="1136" y="0"/>
                        <a:pt x="742" y="0"/>
                      </a:cubicBezTo>
                      <a:close/>
                    </a:path>
                  </a:pathLst>
                </a:custGeom>
                <a:solidFill>
                  <a:srgbClr val="3D342D">
                    <a:alpha val="1392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63" name="Google Shape;663;p30"/>
              <p:cNvSpPr/>
              <p:nvPr/>
            </p:nvSpPr>
            <p:spPr>
              <a:xfrm>
                <a:off x="12618305" y="1507043"/>
                <a:ext cx="1875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650" h="650" extrusionOk="0">
                    <a:moveTo>
                      <a:pt x="325" y="1"/>
                    </a:moveTo>
                    <a:cubicBezTo>
                      <a:pt x="139" y="1"/>
                      <a:pt x="0" y="140"/>
                      <a:pt x="0" y="325"/>
                    </a:cubicBezTo>
                    <a:cubicBezTo>
                      <a:pt x="0" y="511"/>
                      <a:pt x="139" y="650"/>
                      <a:pt x="325" y="650"/>
                    </a:cubicBezTo>
                    <a:cubicBezTo>
                      <a:pt x="487" y="650"/>
                      <a:pt x="649" y="511"/>
                      <a:pt x="649" y="325"/>
                    </a:cubicBezTo>
                    <a:cubicBezTo>
                      <a:pt x="649" y="140"/>
                      <a:pt x="487" y="1"/>
                      <a:pt x="325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30"/>
              <p:cNvSpPr/>
              <p:nvPr/>
            </p:nvSpPr>
            <p:spPr>
              <a:xfrm>
                <a:off x="12167044" y="1483623"/>
                <a:ext cx="21405" cy="21456"/>
              </a:xfrm>
              <a:custGeom>
                <a:avLst/>
                <a:gdLst/>
                <a:ahLst/>
                <a:cxnLst/>
                <a:rect l="l" t="t" r="r" b="b"/>
                <a:pathLst>
                  <a:path w="742" h="743" extrusionOk="0">
                    <a:moveTo>
                      <a:pt x="371" y="1"/>
                    </a:moveTo>
                    <a:cubicBezTo>
                      <a:pt x="162" y="1"/>
                      <a:pt x="0" y="163"/>
                      <a:pt x="0" y="371"/>
                    </a:cubicBezTo>
                    <a:cubicBezTo>
                      <a:pt x="0" y="580"/>
                      <a:pt x="162" y="742"/>
                      <a:pt x="371" y="742"/>
                    </a:cubicBezTo>
                    <a:cubicBezTo>
                      <a:pt x="579" y="742"/>
                      <a:pt x="742" y="580"/>
                      <a:pt x="742" y="371"/>
                    </a:cubicBezTo>
                    <a:cubicBezTo>
                      <a:pt x="742" y="163"/>
                      <a:pt x="579" y="1"/>
                      <a:pt x="371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5" name="Google Shape;665;p30"/>
            <p:cNvSpPr/>
            <p:nvPr/>
          </p:nvSpPr>
          <p:spPr>
            <a:xfrm>
              <a:off x="11843461" y="3285233"/>
              <a:ext cx="201932" cy="85015"/>
            </a:xfrm>
            <a:custGeom>
              <a:avLst/>
              <a:gdLst/>
              <a:ahLst/>
              <a:cxnLst/>
              <a:rect l="l" t="t" r="r" b="b"/>
              <a:pathLst>
                <a:path w="7000" h="2944" extrusionOk="0">
                  <a:moveTo>
                    <a:pt x="3500" y="0"/>
                  </a:moveTo>
                  <a:cubicBezTo>
                    <a:pt x="1576" y="0"/>
                    <a:pt x="0" y="649"/>
                    <a:pt x="0" y="1460"/>
                  </a:cubicBezTo>
                  <a:cubicBezTo>
                    <a:pt x="0" y="2271"/>
                    <a:pt x="1576" y="2943"/>
                    <a:pt x="3500" y="2943"/>
                  </a:cubicBezTo>
                  <a:cubicBezTo>
                    <a:pt x="5446" y="2943"/>
                    <a:pt x="6999" y="2271"/>
                    <a:pt x="6999" y="1460"/>
                  </a:cubicBezTo>
                  <a:cubicBezTo>
                    <a:pt x="6999" y="649"/>
                    <a:pt x="5446" y="0"/>
                    <a:pt x="3500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0"/>
            <p:cNvSpPr/>
            <p:nvPr/>
          </p:nvSpPr>
          <p:spPr>
            <a:xfrm>
              <a:off x="11747197" y="3285233"/>
              <a:ext cx="49502" cy="26105"/>
            </a:xfrm>
            <a:custGeom>
              <a:avLst/>
              <a:gdLst/>
              <a:ahLst/>
              <a:cxnLst/>
              <a:rect l="l" t="t" r="r" b="b"/>
              <a:pathLst>
                <a:path w="1716" h="904" extrusionOk="0">
                  <a:moveTo>
                    <a:pt x="858" y="0"/>
                  </a:moveTo>
                  <a:cubicBezTo>
                    <a:pt x="371" y="0"/>
                    <a:pt x="0" y="186"/>
                    <a:pt x="0" y="440"/>
                  </a:cubicBezTo>
                  <a:cubicBezTo>
                    <a:pt x="0" y="695"/>
                    <a:pt x="371" y="904"/>
                    <a:pt x="858" y="904"/>
                  </a:cubicBezTo>
                  <a:cubicBezTo>
                    <a:pt x="1321" y="904"/>
                    <a:pt x="1715" y="695"/>
                    <a:pt x="1715" y="440"/>
                  </a:cubicBezTo>
                  <a:cubicBezTo>
                    <a:pt x="1715" y="186"/>
                    <a:pt x="1321" y="0"/>
                    <a:pt x="858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0"/>
            <p:cNvSpPr/>
            <p:nvPr/>
          </p:nvSpPr>
          <p:spPr>
            <a:xfrm>
              <a:off x="11796671" y="3340764"/>
              <a:ext cx="22732" cy="22784"/>
            </a:xfrm>
            <a:custGeom>
              <a:avLst/>
              <a:gdLst/>
              <a:ahLst/>
              <a:cxnLst/>
              <a:rect l="l" t="t" r="r" b="b"/>
              <a:pathLst>
                <a:path w="788" h="789" extrusionOk="0">
                  <a:moveTo>
                    <a:pt x="394" y="1"/>
                  </a:moveTo>
                  <a:cubicBezTo>
                    <a:pt x="185" y="1"/>
                    <a:pt x="0" y="163"/>
                    <a:pt x="0" y="395"/>
                  </a:cubicBezTo>
                  <a:cubicBezTo>
                    <a:pt x="0" y="603"/>
                    <a:pt x="185" y="789"/>
                    <a:pt x="394" y="789"/>
                  </a:cubicBezTo>
                  <a:cubicBezTo>
                    <a:pt x="603" y="789"/>
                    <a:pt x="788" y="603"/>
                    <a:pt x="788" y="395"/>
                  </a:cubicBezTo>
                  <a:cubicBezTo>
                    <a:pt x="788" y="163"/>
                    <a:pt x="603" y="1"/>
                    <a:pt x="394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5" name="Google Shape;685;p30"/>
          <p:cNvSpPr txBox="1">
            <a:spLocks noGrp="1"/>
          </p:cNvSpPr>
          <p:nvPr>
            <p:ph type="title"/>
          </p:nvPr>
        </p:nvSpPr>
        <p:spPr>
          <a:xfrm>
            <a:off x="4262619" y="1730932"/>
            <a:ext cx="3847457" cy="8757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  <a:latin typeface="+mj-lt"/>
              </a:rPr>
              <a:t>LUYỆN TẬP</a:t>
            </a:r>
            <a:endParaRPr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686" name="Google Shape;686;p30"/>
          <p:cNvSpPr txBox="1">
            <a:spLocks noGrp="1"/>
          </p:cNvSpPr>
          <p:nvPr>
            <p:ph type="title" idx="2"/>
          </p:nvPr>
        </p:nvSpPr>
        <p:spPr>
          <a:xfrm>
            <a:off x="5790348" y="530375"/>
            <a:ext cx="951497" cy="821530"/>
          </a:xfrm>
          <a:custGeom>
            <a:avLst/>
            <a:gdLst>
              <a:gd name="connsiteX0" fmla="*/ 0 w 951497"/>
              <a:gd name="connsiteY0" fmla="*/ 0 h 821530"/>
              <a:gd name="connsiteX1" fmla="*/ 951497 w 951497"/>
              <a:gd name="connsiteY1" fmla="*/ 0 h 821530"/>
              <a:gd name="connsiteX2" fmla="*/ 951497 w 951497"/>
              <a:gd name="connsiteY2" fmla="*/ 821530 h 821530"/>
              <a:gd name="connsiteX3" fmla="*/ 0 w 951497"/>
              <a:gd name="connsiteY3" fmla="*/ 821530 h 821530"/>
              <a:gd name="connsiteX4" fmla="*/ 0 w 951497"/>
              <a:gd name="connsiteY4" fmla="*/ 0 h 82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1497" h="821530" fill="none" extrusionOk="0">
                <a:moveTo>
                  <a:pt x="0" y="0"/>
                </a:moveTo>
                <a:cubicBezTo>
                  <a:pt x="285987" y="67493"/>
                  <a:pt x="671041" y="-66918"/>
                  <a:pt x="951497" y="0"/>
                </a:cubicBezTo>
                <a:cubicBezTo>
                  <a:pt x="930590" y="280875"/>
                  <a:pt x="920625" y="540457"/>
                  <a:pt x="951497" y="821530"/>
                </a:cubicBezTo>
                <a:cubicBezTo>
                  <a:pt x="675431" y="761238"/>
                  <a:pt x="160175" y="874327"/>
                  <a:pt x="0" y="821530"/>
                </a:cubicBezTo>
                <a:cubicBezTo>
                  <a:pt x="55921" y="450120"/>
                  <a:pt x="71999" y="260520"/>
                  <a:pt x="0" y="0"/>
                </a:cubicBezTo>
                <a:close/>
              </a:path>
              <a:path w="951497" h="821530" stroke="0" extrusionOk="0">
                <a:moveTo>
                  <a:pt x="0" y="0"/>
                </a:moveTo>
                <a:cubicBezTo>
                  <a:pt x="339487" y="-36271"/>
                  <a:pt x="678978" y="24904"/>
                  <a:pt x="951497" y="0"/>
                </a:cubicBezTo>
                <a:cubicBezTo>
                  <a:pt x="1019480" y="348049"/>
                  <a:pt x="1000127" y="569570"/>
                  <a:pt x="951497" y="821530"/>
                </a:cubicBezTo>
                <a:cubicBezTo>
                  <a:pt x="558495" y="822009"/>
                  <a:pt x="156058" y="770992"/>
                  <a:pt x="0" y="821530"/>
                </a:cubicBezTo>
                <a:cubicBezTo>
                  <a:pt x="-63841" y="442052"/>
                  <a:pt x="-51455" y="106143"/>
                  <a:pt x="0" y="0"/>
                </a:cubicBezTo>
                <a:close/>
              </a:path>
            </a:pathLst>
          </a:custGeom>
          <a:ln>
            <a:solidFill>
              <a:schemeClr val="accent3"/>
            </a:solidFill>
            <a:extLst>
              <a:ext uri="{C807C97D-BFC1-408E-A445-0C87EB9F89A2}">
                <ask:lineSketchStyleProps xmlns:ask="http://schemas.microsoft.com/office/drawing/2018/sketchyshapes" sd="161725608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</a:t>
            </a:r>
            <a:endParaRPr dirty="0"/>
          </a:p>
        </p:txBody>
      </p:sp>
      <p:sp>
        <p:nvSpPr>
          <p:cNvPr id="687" name="Google Shape;687;p30"/>
          <p:cNvSpPr txBox="1">
            <a:spLocks noGrp="1"/>
          </p:cNvSpPr>
          <p:nvPr>
            <p:ph type="subTitle" idx="1"/>
          </p:nvPr>
        </p:nvSpPr>
        <p:spPr>
          <a:xfrm>
            <a:off x="2917860" y="2799638"/>
            <a:ext cx="6401721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 dirty="0">
                <a:solidFill>
                  <a:schemeClr val="accent3"/>
                </a:solidFill>
                <a:latin typeface="+mj-lt"/>
              </a:rPr>
              <a:t>Việc nên làm</a:t>
            </a:r>
            <a:r>
              <a:rPr lang="en" sz="3400" b="1" dirty="0">
                <a:solidFill>
                  <a:srgbClr val="C00000"/>
                </a:solidFill>
                <a:latin typeface="+mj-lt"/>
              </a:rPr>
              <a:t>, không nên làm</a:t>
            </a:r>
            <a:endParaRPr sz="3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30" name="Google Shape;730;p30"/>
          <p:cNvSpPr/>
          <p:nvPr/>
        </p:nvSpPr>
        <p:spPr>
          <a:xfrm>
            <a:off x="3956482" y="2033531"/>
            <a:ext cx="4782" cy="29"/>
          </a:xfrm>
          <a:custGeom>
            <a:avLst/>
            <a:gdLst/>
            <a:ahLst/>
            <a:cxnLst/>
            <a:rect l="l" t="t" r="r" b="b"/>
            <a:pathLst>
              <a:path w="163" h="1" extrusionOk="0">
                <a:moveTo>
                  <a:pt x="162" y="1"/>
                </a:moveTo>
                <a:cubicBezTo>
                  <a:pt x="116" y="1"/>
                  <a:pt x="46" y="1"/>
                  <a:pt x="0" y="1"/>
                </a:cubicBezTo>
                <a:cubicBezTo>
                  <a:pt x="46" y="1"/>
                  <a:pt x="116" y="1"/>
                  <a:pt x="16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30"/>
          <p:cNvSpPr/>
          <p:nvPr/>
        </p:nvSpPr>
        <p:spPr>
          <a:xfrm>
            <a:off x="3994531" y="2033531"/>
            <a:ext cx="4812" cy="29"/>
          </a:xfrm>
          <a:custGeom>
            <a:avLst/>
            <a:gdLst/>
            <a:ahLst/>
            <a:cxnLst/>
            <a:rect l="l" t="t" r="r" b="b"/>
            <a:pathLst>
              <a:path w="164" h="1" extrusionOk="0">
                <a:moveTo>
                  <a:pt x="1" y="1"/>
                </a:moveTo>
                <a:cubicBezTo>
                  <a:pt x="70" y="1"/>
                  <a:pt x="117" y="1"/>
                  <a:pt x="163" y="1"/>
                </a:cubicBezTo>
                <a:cubicBezTo>
                  <a:pt x="117" y="1"/>
                  <a:pt x="47" y="1"/>
                  <a:pt x="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30"/>
          <p:cNvSpPr/>
          <p:nvPr/>
        </p:nvSpPr>
        <p:spPr>
          <a:xfrm>
            <a:off x="3978220" y="2033531"/>
            <a:ext cx="16342" cy="734"/>
          </a:xfrm>
          <a:custGeom>
            <a:avLst/>
            <a:gdLst/>
            <a:ahLst/>
            <a:cxnLst/>
            <a:rect l="l" t="t" r="r" b="b"/>
            <a:pathLst>
              <a:path w="557" h="25" extrusionOk="0">
                <a:moveTo>
                  <a:pt x="557" y="1"/>
                </a:moveTo>
                <a:cubicBezTo>
                  <a:pt x="371" y="1"/>
                  <a:pt x="186" y="24"/>
                  <a:pt x="1" y="24"/>
                </a:cubicBezTo>
                <a:cubicBezTo>
                  <a:pt x="186" y="24"/>
                  <a:pt x="371" y="1"/>
                  <a:pt x="55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30"/>
          <p:cNvSpPr/>
          <p:nvPr/>
        </p:nvSpPr>
        <p:spPr>
          <a:xfrm>
            <a:off x="3961235" y="2033531"/>
            <a:ext cx="17017" cy="734"/>
          </a:xfrm>
          <a:custGeom>
            <a:avLst/>
            <a:gdLst/>
            <a:ahLst/>
            <a:cxnLst/>
            <a:rect l="l" t="t" r="r" b="b"/>
            <a:pathLst>
              <a:path w="580" h="25" extrusionOk="0">
                <a:moveTo>
                  <a:pt x="0" y="1"/>
                </a:moveTo>
                <a:cubicBezTo>
                  <a:pt x="186" y="1"/>
                  <a:pt x="394" y="24"/>
                  <a:pt x="580" y="24"/>
                </a:cubicBezTo>
                <a:cubicBezTo>
                  <a:pt x="394" y="24"/>
                  <a:pt x="209" y="1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30"/>
          <p:cNvSpPr/>
          <p:nvPr/>
        </p:nvSpPr>
        <p:spPr>
          <a:xfrm>
            <a:off x="2917860" y="3078220"/>
            <a:ext cx="2083" cy="4787"/>
          </a:xfrm>
          <a:custGeom>
            <a:avLst/>
            <a:gdLst/>
            <a:ahLst/>
            <a:cxnLst/>
            <a:rect l="l" t="t" r="r" b="b"/>
            <a:pathLst>
              <a:path w="71" h="163" extrusionOk="0">
                <a:moveTo>
                  <a:pt x="1" y="163"/>
                </a:moveTo>
                <a:cubicBezTo>
                  <a:pt x="47" y="47"/>
                  <a:pt x="70" y="1"/>
                  <a:pt x="70" y="1"/>
                </a:cubicBezTo>
                <a:cubicBezTo>
                  <a:pt x="70" y="1"/>
                  <a:pt x="47" y="47"/>
                  <a:pt x="1" y="163"/>
                </a:cubicBezTo>
                <a:close/>
              </a:path>
            </a:pathLst>
          </a:custGeom>
          <a:solidFill>
            <a:srgbClr val="C4B5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30"/>
          <p:cNvSpPr/>
          <p:nvPr/>
        </p:nvSpPr>
        <p:spPr>
          <a:xfrm>
            <a:off x="481376" y="3904777"/>
            <a:ext cx="624368" cy="291074"/>
          </a:xfrm>
          <a:custGeom>
            <a:avLst/>
            <a:gdLst/>
            <a:ahLst/>
            <a:cxnLst/>
            <a:rect l="l" t="t" r="r" b="b"/>
            <a:pathLst>
              <a:path w="5170" h="2410" extrusionOk="0">
                <a:moveTo>
                  <a:pt x="2145" y="1"/>
                </a:moveTo>
                <a:cubicBezTo>
                  <a:pt x="1023" y="1"/>
                  <a:pt x="1089" y="2068"/>
                  <a:pt x="1089" y="2068"/>
                </a:cubicBezTo>
                <a:cubicBezTo>
                  <a:pt x="1089" y="2068"/>
                  <a:pt x="990" y="1376"/>
                  <a:pt x="704" y="1376"/>
                </a:cubicBezTo>
                <a:cubicBezTo>
                  <a:pt x="418" y="1376"/>
                  <a:pt x="682" y="2233"/>
                  <a:pt x="682" y="2233"/>
                </a:cubicBezTo>
                <a:cubicBezTo>
                  <a:pt x="682" y="2233"/>
                  <a:pt x="477" y="2139"/>
                  <a:pt x="291" y="2139"/>
                </a:cubicBezTo>
                <a:cubicBezTo>
                  <a:pt x="147" y="2139"/>
                  <a:pt x="15" y="2196"/>
                  <a:pt x="0" y="2398"/>
                </a:cubicBezTo>
                <a:lnTo>
                  <a:pt x="11" y="2409"/>
                </a:lnTo>
                <a:lnTo>
                  <a:pt x="5169" y="2409"/>
                </a:lnTo>
                <a:cubicBezTo>
                  <a:pt x="5169" y="2409"/>
                  <a:pt x="4726" y="2214"/>
                  <a:pt x="3998" y="2214"/>
                </a:cubicBezTo>
                <a:cubicBezTo>
                  <a:pt x="3916" y="2214"/>
                  <a:pt x="3829" y="2217"/>
                  <a:pt x="3739" y="2222"/>
                </a:cubicBezTo>
                <a:cubicBezTo>
                  <a:pt x="3739" y="2222"/>
                  <a:pt x="4223" y="1222"/>
                  <a:pt x="3739" y="1211"/>
                </a:cubicBezTo>
                <a:cubicBezTo>
                  <a:pt x="3733" y="1210"/>
                  <a:pt x="3727" y="1210"/>
                  <a:pt x="3721" y="1210"/>
                </a:cubicBezTo>
                <a:cubicBezTo>
                  <a:pt x="3249" y="1210"/>
                  <a:pt x="2992" y="2057"/>
                  <a:pt x="2992" y="2057"/>
                </a:cubicBezTo>
                <a:cubicBezTo>
                  <a:pt x="2992" y="2057"/>
                  <a:pt x="3278" y="1"/>
                  <a:pt x="214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30"/>
          <p:cNvSpPr/>
          <p:nvPr/>
        </p:nvSpPr>
        <p:spPr>
          <a:xfrm rot="132037">
            <a:off x="8078750" y="407487"/>
            <a:ext cx="704076" cy="403415"/>
          </a:xfrm>
          <a:custGeom>
            <a:avLst/>
            <a:gdLst/>
            <a:ahLst/>
            <a:cxnLst/>
            <a:rect l="l" t="t" r="r" b="b"/>
            <a:pathLst>
              <a:path w="28162" h="16136" extrusionOk="0">
                <a:moveTo>
                  <a:pt x="28162" y="14718"/>
                </a:moveTo>
                <a:cubicBezTo>
                  <a:pt x="28132" y="14725"/>
                  <a:pt x="28103" y="14733"/>
                  <a:pt x="28073" y="14740"/>
                </a:cubicBezTo>
                <a:lnTo>
                  <a:pt x="28073" y="14740"/>
                </a:lnTo>
                <a:cubicBezTo>
                  <a:pt x="28103" y="14742"/>
                  <a:pt x="28132" y="14744"/>
                  <a:pt x="28162" y="14747"/>
                </a:cubicBezTo>
                <a:lnTo>
                  <a:pt x="28162" y="14718"/>
                </a:lnTo>
                <a:close/>
                <a:moveTo>
                  <a:pt x="13091" y="1"/>
                </a:moveTo>
                <a:cubicBezTo>
                  <a:pt x="11144" y="1"/>
                  <a:pt x="9281" y="1623"/>
                  <a:pt x="8568" y="3517"/>
                </a:cubicBezTo>
                <a:cubicBezTo>
                  <a:pt x="7757" y="5775"/>
                  <a:pt x="8134" y="8264"/>
                  <a:pt x="8510" y="10608"/>
                </a:cubicBezTo>
                <a:cubicBezTo>
                  <a:pt x="8049" y="9989"/>
                  <a:pt x="7281" y="9678"/>
                  <a:pt x="6515" y="9678"/>
                </a:cubicBezTo>
                <a:cubicBezTo>
                  <a:pt x="5740" y="9678"/>
                  <a:pt x="4967" y="9996"/>
                  <a:pt x="4516" y="10637"/>
                </a:cubicBezTo>
                <a:cubicBezTo>
                  <a:pt x="3647" y="11910"/>
                  <a:pt x="4342" y="13965"/>
                  <a:pt x="5818" y="14399"/>
                </a:cubicBezTo>
                <a:cubicBezTo>
                  <a:pt x="3879" y="14978"/>
                  <a:pt x="1940" y="15557"/>
                  <a:pt x="1" y="16136"/>
                </a:cubicBezTo>
                <a:cubicBezTo>
                  <a:pt x="4082" y="15933"/>
                  <a:pt x="8163" y="15702"/>
                  <a:pt x="12243" y="15499"/>
                </a:cubicBezTo>
                <a:cubicBezTo>
                  <a:pt x="13149" y="15452"/>
                  <a:pt x="14040" y="15435"/>
                  <a:pt x="14922" y="15435"/>
                </a:cubicBezTo>
                <a:cubicBezTo>
                  <a:pt x="16820" y="15435"/>
                  <a:pt x="18672" y="15511"/>
                  <a:pt x="20524" y="15511"/>
                </a:cubicBezTo>
                <a:cubicBezTo>
                  <a:pt x="23007" y="15511"/>
                  <a:pt x="25488" y="15375"/>
                  <a:pt x="28073" y="14740"/>
                </a:cubicBezTo>
                <a:lnTo>
                  <a:pt x="28073" y="14740"/>
                </a:lnTo>
                <a:cubicBezTo>
                  <a:pt x="26798" y="14641"/>
                  <a:pt x="25503" y="14563"/>
                  <a:pt x="24204" y="14468"/>
                </a:cubicBezTo>
                <a:lnTo>
                  <a:pt x="24204" y="14468"/>
                </a:lnTo>
                <a:cubicBezTo>
                  <a:pt x="24890" y="14354"/>
                  <a:pt x="25493" y="13633"/>
                  <a:pt x="25470" y="12894"/>
                </a:cubicBezTo>
                <a:cubicBezTo>
                  <a:pt x="25412" y="11997"/>
                  <a:pt x="24573" y="11245"/>
                  <a:pt x="23676" y="11042"/>
                </a:cubicBezTo>
                <a:cubicBezTo>
                  <a:pt x="23462" y="10994"/>
                  <a:pt x="23245" y="10972"/>
                  <a:pt x="23027" y="10972"/>
                </a:cubicBezTo>
                <a:cubicBezTo>
                  <a:pt x="22755" y="10972"/>
                  <a:pt x="22481" y="11006"/>
                  <a:pt x="22212" y="11067"/>
                </a:cubicBezTo>
                <a:lnTo>
                  <a:pt x="22212" y="11067"/>
                </a:lnTo>
                <a:cubicBezTo>
                  <a:pt x="23304" y="10391"/>
                  <a:pt x="24030" y="9073"/>
                  <a:pt x="23878" y="7772"/>
                </a:cubicBezTo>
                <a:cubicBezTo>
                  <a:pt x="23687" y="6159"/>
                  <a:pt x="22128" y="4805"/>
                  <a:pt x="20493" y="4805"/>
                </a:cubicBezTo>
                <a:cubicBezTo>
                  <a:pt x="20396" y="4805"/>
                  <a:pt x="20300" y="4810"/>
                  <a:pt x="20203" y="4819"/>
                </a:cubicBezTo>
                <a:cubicBezTo>
                  <a:pt x="18809" y="4959"/>
                  <a:pt x="17620" y="6086"/>
                  <a:pt x="17265" y="7424"/>
                </a:cubicBezTo>
                <a:lnTo>
                  <a:pt x="17265" y="7424"/>
                </a:lnTo>
                <a:cubicBezTo>
                  <a:pt x="17374" y="6162"/>
                  <a:pt x="17396" y="4894"/>
                  <a:pt x="17077" y="3662"/>
                </a:cubicBezTo>
                <a:cubicBezTo>
                  <a:pt x="16701" y="2099"/>
                  <a:pt x="15659" y="623"/>
                  <a:pt x="14125" y="160"/>
                </a:cubicBezTo>
                <a:cubicBezTo>
                  <a:pt x="13782" y="51"/>
                  <a:pt x="13435" y="1"/>
                  <a:pt x="130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30"/>
          <p:cNvSpPr/>
          <p:nvPr/>
        </p:nvSpPr>
        <p:spPr>
          <a:xfrm flipH="1">
            <a:off x="4894327" y="480321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30"/>
          <p:cNvSpPr/>
          <p:nvPr/>
        </p:nvSpPr>
        <p:spPr>
          <a:xfrm flipH="1">
            <a:off x="-76200" y="4779178"/>
            <a:ext cx="5403164" cy="533556"/>
          </a:xfrm>
          <a:custGeom>
            <a:avLst/>
            <a:gdLst/>
            <a:ahLst/>
            <a:cxnLst/>
            <a:rect l="l" t="t" r="r" b="b"/>
            <a:pathLst>
              <a:path w="166392" h="16431" extrusionOk="0">
                <a:moveTo>
                  <a:pt x="166373" y="16045"/>
                </a:moveTo>
                <a:cubicBezTo>
                  <a:pt x="166379" y="16045"/>
                  <a:pt x="166385" y="16045"/>
                  <a:pt x="166392" y="16046"/>
                </a:cubicBezTo>
                <a:cubicBezTo>
                  <a:pt x="166385" y="16045"/>
                  <a:pt x="166379" y="16045"/>
                  <a:pt x="166373" y="16045"/>
                </a:cubicBezTo>
                <a:close/>
                <a:moveTo>
                  <a:pt x="77763" y="0"/>
                </a:moveTo>
                <a:cubicBezTo>
                  <a:pt x="77225" y="0"/>
                  <a:pt x="76687" y="203"/>
                  <a:pt x="76293" y="561"/>
                </a:cubicBezTo>
                <a:cubicBezTo>
                  <a:pt x="75657" y="1140"/>
                  <a:pt x="75367" y="2066"/>
                  <a:pt x="75541" y="2935"/>
                </a:cubicBezTo>
                <a:cubicBezTo>
                  <a:pt x="75309" y="2394"/>
                  <a:pt x="74730" y="2073"/>
                  <a:pt x="74164" y="2073"/>
                </a:cubicBezTo>
                <a:cubicBezTo>
                  <a:pt x="73881" y="2073"/>
                  <a:pt x="73602" y="2153"/>
                  <a:pt x="73370" y="2327"/>
                </a:cubicBezTo>
                <a:cubicBezTo>
                  <a:pt x="72676" y="2847"/>
                  <a:pt x="72647" y="4033"/>
                  <a:pt x="73311" y="4583"/>
                </a:cubicBezTo>
                <a:lnTo>
                  <a:pt x="73311" y="4583"/>
                </a:lnTo>
                <a:cubicBezTo>
                  <a:pt x="73210" y="4500"/>
                  <a:pt x="72975" y="4470"/>
                  <a:pt x="72681" y="4470"/>
                </a:cubicBezTo>
                <a:cubicBezTo>
                  <a:pt x="71960" y="4470"/>
                  <a:pt x="70883" y="4651"/>
                  <a:pt x="70534" y="4671"/>
                </a:cubicBezTo>
                <a:cubicBezTo>
                  <a:pt x="69521" y="4700"/>
                  <a:pt x="68479" y="4729"/>
                  <a:pt x="67466" y="4729"/>
                </a:cubicBezTo>
                <a:cubicBezTo>
                  <a:pt x="65527" y="4787"/>
                  <a:pt x="63559" y="4816"/>
                  <a:pt x="61619" y="4845"/>
                </a:cubicBezTo>
                <a:cubicBezTo>
                  <a:pt x="60617" y="4861"/>
                  <a:pt x="59620" y="4868"/>
                  <a:pt x="58625" y="4868"/>
                </a:cubicBezTo>
                <a:cubicBezTo>
                  <a:pt x="56070" y="4868"/>
                  <a:pt x="53533" y="4821"/>
                  <a:pt x="50981" y="4759"/>
                </a:cubicBezTo>
                <a:lnTo>
                  <a:pt x="50981" y="4759"/>
                </a:lnTo>
                <a:cubicBezTo>
                  <a:pt x="51396" y="4752"/>
                  <a:pt x="51717" y="4223"/>
                  <a:pt x="51605" y="3803"/>
                </a:cubicBezTo>
                <a:cubicBezTo>
                  <a:pt x="51461" y="3369"/>
                  <a:pt x="50998" y="3108"/>
                  <a:pt x="50534" y="3108"/>
                </a:cubicBezTo>
                <a:cubicBezTo>
                  <a:pt x="50120" y="3134"/>
                  <a:pt x="49752" y="3322"/>
                  <a:pt x="49451" y="3610"/>
                </a:cubicBezTo>
                <a:lnTo>
                  <a:pt x="49451" y="3610"/>
                </a:lnTo>
                <a:cubicBezTo>
                  <a:pt x="49698" y="3302"/>
                  <a:pt x="49692" y="2813"/>
                  <a:pt x="49435" y="2529"/>
                </a:cubicBezTo>
                <a:cubicBezTo>
                  <a:pt x="49237" y="2314"/>
                  <a:pt x="48963" y="2210"/>
                  <a:pt x="48686" y="2210"/>
                </a:cubicBezTo>
                <a:cubicBezTo>
                  <a:pt x="48516" y="2210"/>
                  <a:pt x="48344" y="2250"/>
                  <a:pt x="48190" y="2327"/>
                </a:cubicBezTo>
                <a:cubicBezTo>
                  <a:pt x="47785" y="2529"/>
                  <a:pt x="47524" y="2935"/>
                  <a:pt x="47467" y="3398"/>
                </a:cubicBezTo>
                <a:cubicBezTo>
                  <a:pt x="47380" y="2848"/>
                  <a:pt x="47293" y="2211"/>
                  <a:pt x="46830" y="1893"/>
                </a:cubicBezTo>
                <a:cubicBezTo>
                  <a:pt x="46637" y="1740"/>
                  <a:pt x="46405" y="1673"/>
                  <a:pt x="46164" y="1673"/>
                </a:cubicBezTo>
                <a:cubicBezTo>
                  <a:pt x="45720" y="1673"/>
                  <a:pt x="45249" y="1902"/>
                  <a:pt x="44949" y="2240"/>
                </a:cubicBezTo>
                <a:cubicBezTo>
                  <a:pt x="44485" y="2790"/>
                  <a:pt x="44312" y="3513"/>
                  <a:pt x="44167" y="4208"/>
                </a:cubicBezTo>
                <a:cubicBezTo>
                  <a:pt x="44142" y="3705"/>
                  <a:pt x="43658" y="3312"/>
                  <a:pt x="43171" y="3312"/>
                </a:cubicBezTo>
                <a:cubicBezTo>
                  <a:pt x="43098" y="3312"/>
                  <a:pt x="43024" y="3321"/>
                  <a:pt x="42951" y="3340"/>
                </a:cubicBezTo>
                <a:cubicBezTo>
                  <a:pt x="41608" y="3769"/>
                  <a:pt x="43060" y="4903"/>
                  <a:pt x="41394" y="4903"/>
                </a:cubicBezTo>
                <a:cubicBezTo>
                  <a:pt x="41374" y="4903"/>
                  <a:pt x="41352" y="4903"/>
                  <a:pt x="41331" y="4903"/>
                </a:cubicBezTo>
                <a:cubicBezTo>
                  <a:pt x="39855" y="4874"/>
                  <a:pt x="38321" y="4700"/>
                  <a:pt x="36816" y="4642"/>
                </a:cubicBezTo>
                <a:cubicBezTo>
                  <a:pt x="24573" y="4005"/>
                  <a:pt x="12330" y="3571"/>
                  <a:pt x="30" y="3340"/>
                </a:cubicBezTo>
                <a:lnTo>
                  <a:pt x="30" y="3340"/>
                </a:lnTo>
                <a:cubicBezTo>
                  <a:pt x="1" y="6379"/>
                  <a:pt x="261" y="9968"/>
                  <a:pt x="2808" y="11617"/>
                </a:cubicBezTo>
                <a:cubicBezTo>
                  <a:pt x="4168" y="12515"/>
                  <a:pt x="5847" y="12601"/>
                  <a:pt x="7468" y="12688"/>
                </a:cubicBezTo>
                <a:cubicBezTo>
                  <a:pt x="13922" y="12978"/>
                  <a:pt x="20405" y="13296"/>
                  <a:pt x="26888" y="13585"/>
                </a:cubicBezTo>
                <a:cubicBezTo>
                  <a:pt x="32879" y="13875"/>
                  <a:pt x="38321" y="15119"/>
                  <a:pt x="44254" y="15756"/>
                </a:cubicBezTo>
                <a:cubicBezTo>
                  <a:pt x="48985" y="16248"/>
                  <a:pt x="53720" y="16430"/>
                  <a:pt x="58458" y="16430"/>
                </a:cubicBezTo>
                <a:cubicBezTo>
                  <a:pt x="70157" y="16430"/>
                  <a:pt x="81872" y="15321"/>
                  <a:pt x="93572" y="15033"/>
                </a:cubicBezTo>
                <a:cubicBezTo>
                  <a:pt x="101161" y="14853"/>
                  <a:pt x="108749" y="14764"/>
                  <a:pt x="116336" y="14764"/>
                </a:cubicBezTo>
                <a:cubicBezTo>
                  <a:pt x="125849" y="14764"/>
                  <a:pt x="135358" y="14904"/>
                  <a:pt x="144858" y="15177"/>
                </a:cubicBezTo>
                <a:cubicBezTo>
                  <a:pt x="152030" y="15380"/>
                  <a:pt x="159201" y="15669"/>
                  <a:pt x="166373" y="16045"/>
                </a:cubicBezTo>
                <a:lnTo>
                  <a:pt x="166373" y="16045"/>
                </a:lnTo>
                <a:cubicBezTo>
                  <a:pt x="163187" y="15855"/>
                  <a:pt x="165205" y="4089"/>
                  <a:pt x="165176" y="2616"/>
                </a:cubicBezTo>
                <a:lnTo>
                  <a:pt x="165176" y="2616"/>
                </a:lnTo>
                <a:cubicBezTo>
                  <a:pt x="156211" y="3528"/>
                  <a:pt x="147230" y="3935"/>
                  <a:pt x="138244" y="3935"/>
                </a:cubicBezTo>
                <a:cubicBezTo>
                  <a:pt x="135249" y="3935"/>
                  <a:pt x="132254" y="3890"/>
                  <a:pt x="129258" y="3803"/>
                </a:cubicBezTo>
                <a:cubicBezTo>
                  <a:pt x="128374" y="3780"/>
                  <a:pt x="127187" y="3296"/>
                  <a:pt x="126214" y="3296"/>
                </a:cubicBezTo>
                <a:cubicBezTo>
                  <a:pt x="125945" y="3296"/>
                  <a:pt x="125692" y="3333"/>
                  <a:pt x="125467" y="3427"/>
                </a:cubicBezTo>
                <a:cubicBezTo>
                  <a:pt x="126103" y="2935"/>
                  <a:pt x="126248" y="1864"/>
                  <a:pt x="125611" y="1285"/>
                </a:cubicBezTo>
                <a:cubicBezTo>
                  <a:pt x="125363" y="1059"/>
                  <a:pt x="125035" y="952"/>
                  <a:pt x="124706" y="952"/>
                </a:cubicBezTo>
                <a:cubicBezTo>
                  <a:pt x="124219" y="952"/>
                  <a:pt x="123729" y="1185"/>
                  <a:pt x="123482" y="1612"/>
                </a:cubicBezTo>
                <a:lnTo>
                  <a:pt x="123482" y="1612"/>
                </a:lnTo>
                <a:cubicBezTo>
                  <a:pt x="123713" y="1099"/>
                  <a:pt x="123266" y="441"/>
                  <a:pt x="122688" y="359"/>
                </a:cubicBezTo>
                <a:cubicBezTo>
                  <a:pt x="122635" y="351"/>
                  <a:pt x="122582" y="347"/>
                  <a:pt x="122530" y="347"/>
                </a:cubicBezTo>
                <a:cubicBezTo>
                  <a:pt x="122006" y="347"/>
                  <a:pt x="121501" y="725"/>
                  <a:pt x="121212" y="1198"/>
                </a:cubicBezTo>
                <a:cubicBezTo>
                  <a:pt x="120978" y="1619"/>
                  <a:pt x="120877" y="2097"/>
                  <a:pt x="120816" y="2586"/>
                </a:cubicBezTo>
                <a:lnTo>
                  <a:pt x="120816" y="2586"/>
                </a:lnTo>
                <a:cubicBezTo>
                  <a:pt x="120795" y="2034"/>
                  <a:pt x="120407" y="1510"/>
                  <a:pt x="119881" y="1343"/>
                </a:cubicBezTo>
                <a:cubicBezTo>
                  <a:pt x="119763" y="1305"/>
                  <a:pt x="119642" y="1288"/>
                  <a:pt x="119521" y="1288"/>
                </a:cubicBezTo>
                <a:cubicBezTo>
                  <a:pt x="118984" y="1288"/>
                  <a:pt x="118449" y="1634"/>
                  <a:pt x="118260" y="2153"/>
                </a:cubicBezTo>
                <a:cubicBezTo>
                  <a:pt x="118029" y="2790"/>
                  <a:pt x="118376" y="3484"/>
                  <a:pt x="118955" y="3803"/>
                </a:cubicBezTo>
                <a:cubicBezTo>
                  <a:pt x="118786" y="3818"/>
                  <a:pt x="118613" y="3825"/>
                  <a:pt x="118438" y="3825"/>
                </a:cubicBezTo>
                <a:cubicBezTo>
                  <a:pt x="117292" y="3825"/>
                  <a:pt x="116029" y="3539"/>
                  <a:pt x="114874" y="3513"/>
                </a:cubicBezTo>
                <a:lnTo>
                  <a:pt x="114874" y="3513"/>
                </a:lnTo>
                <a:lnTo>
                  <a:pt x="114903" y="3542"/>
                </a:lnTo>
                <a:cubicBezTo>
                  <a:pt x="113553" y="3527"/>
                  <a:pt x="112206" y="3520"/>
                  <a:pt x="110860" y="3520"/>
                </a:cubicBezTo>
                <a:cubicBezTo>
                  <a:pt x="107181" y="3520"/>
                  <a:pt x="103510" y="3573"/>
                  <a:pt x="99824" y="3658"/>
                </a:cubicBezTo>
                <a:cubicBezTo>
                  <a:pt x="97306" y="3687"/>
                  <a:pt x="94817" y="3774"/>
                  <a:pt x="92299" y="3832"/>
                </a:cubicBezTo>
                <a:cubicBezTo>
                  <a:pt x="91054" y="3861"/>
                  <a:pt x="89781" y="3919"/>
                  <a:pt x="88536" y="3948"/>
                </a:cubicBezTo>
                <a:cubicBezTo>
                  <a:pt x="87610" y="3977"/>
                  <a:pt x="86568" y="3890"/>
                  <a:pt x="85729" y="4324"/>
                </a:cubicBezTo>
                <a:cubicBezTo>
                  <a:pt x="86018" y="3861"/>
                  <a:pt x="85960" y="3195"/>
                  <a:pt x="85497" y="2906"/>
                </a:cubicBezTo>
                <a:cubicBezTo>
                  <a:pt x="85350" y="2808"/>
                  <a:pt x="85189" y="2766"/>
                  <a:pt x="85023" y="2766"/>
                </a:cubicBezTo>
                <a:cubicBezTo>
                  <a:pt x="84502" y="2766"/>
                  <a:pt x="83944" y="3183"/>
                  <a:pt x="83703" y="3600"/>
                </a:cubicBezTo>
                <a:cubicBezTo>
                  <a:pt x="84050" y="2703"/>
                  <a:pt x="84368" y="1632"/>
                  <a:pt x="83789" y="880"/>
                </a:cubicBezTo>
                <a:cubicBezTo>
                  <a:pt x="83485" y="474"/>
                  <a:pt x="82973" y="285"/>
                  <a:pt x="82444" y="285"/>
                </a:cubicBezTo>
                <a:cubicBezTo>
                  <a:pt x="82068" y="285"/>
                  <a:pt x="81683" y="381"/>
                  <a:pt x="81358" y="561"/>
                </a:cubicBezTo>
                <a:cubicBezTo>
                  <a:pt x="80577" y="966"/>
                  <a:pt x="80056" y="1719"/>
                  <a:pt x="79564" y="2471"/>
                </a:cubicBezTo>
                <a:cubicBezTo>
                  <a:pt x="79882" y="1661"/>
                  <a:pt x="79477" y="648"/>
                  <a:pt x="78725" y="243"/>
                </a:cubicBezTo>
                <a:cubicBezTo>
                  <a:pt x="78426" y="77"/>
                  <a:pt x="78095" y="0"/>
                  <a:pt x="77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65D63D-E774-515B-7D65-C22F63772121}"/>
              </a:ext>
            </a:extLst>
          </p:cNvPr>
          <p:cNvGrpSpPr/>
          <p:nvPr/>
        </p:nvGrpSpPr>
        <p:grpSpPr>
          <a:xfrm>
            <a:off x="-49042" y="254117"/>
            <a:ext cx="819606" cy="1115375"/>
            <a:chOff x="166662" y="549952"/>
            <a:chExt cx="819606" cy="11153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FFF4E7B-2C70-4BCC-39FD-79E99D282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6662" y="833188"/>
              <a:ext cx="819606" cy="832139"/>
            </a:xfrm>
            <a:prstGeom prst="ellipse">
              <a:avLst/>
            </a:prstGeom>
            <a:ln w="3175" cap="rnd">
              <a:solidFill>
                <a:schemeClr val="accent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2" name="Picture 2" descr="Bộ sưu tập hình trái táo cực chất với hơn 999+ ảnh đẹp độ phân giải 4K">
              <a:extLst>
                <a:ext uri="{FF2B5EF4-FFF2-40B4-BE49-F238E27FC236}">
                  <a16:creationId xmlns:a16="http://schemas.microsoft.com/office/drawing/2014/main" id="{68324C17-50DC-612B-0BA0-7BA275C4435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732" b="89924" l="9992" r="89924">
                          <a14:foregroundMark x1="47925" y1="8594" x2="47925" y2="8594"/>
                          <a14:foregroundMark x1="48857" y1="7875" x2="47756" y2="9907"/>
                          <a14:foregroundMark x1="76376" y1="8975" x2="76376" y2="8975"/>
                          <a14:foregroundMark x1="77307" y1="6732" x2="78069" y2="7113"/>
                          <a14:foregroundMark x1="75995" y1="8806" x2="77307" y2="7113"/>
                          <a14:foregroundMark x1="54953" y1="25699" x2="72354" y2="20110"/>
                          <a14:foregroundMark x1="63463" y1="24132" x2="72481" y2="20237"/>
                          <a14:backgroundMark x1="24936" y1="28620" x2="76926" y2="63633"/>
                          <a14:backgroundMark x1="76926" y1="63633" x2="76926" y2="63633"/>
                          <a14:backgroundMark x1="28831" y1="24936" x2="40771" y2="25233"/>
                          <a14:backgroundMark x1="40771" y1="25233" x2="43861" y2="26376"/>
                          <a14:backgroundMark x1="29890" y1="26376" x2="29890" y2="26376"/>
                          <a14:backgroundMark x1="29890" y1="26376" x2="45809" y2="27942"/>
                          <a14:backgroundMark x1="26461" y1="25318" x2="40982" y2="23370"/>
                          <a14:backgroundMark x1="28196" y1="23497" x2="48942" y2="27011"/>
                          <a14:backgroundMark x1="46317" y1="26122" x2="55377" y2="27392"/>
                          <a14:backgroundMark x1="55377" y1="27392" x2="67739" y2="27053"/>
                          <a14:backgroundMark x1="67739" y1="27053" x2="76545" y2="23497"/>
                          <a14:backgroundMark x1="76545" y1="23497" x2="75614" y2="25699"/>
                          <a14:backgroundMark x1="69729" y1="25826" x2="78874" y2="26207"/>
                          <a14:backgroundMark x1="78874" y1="26207" x2="71169" y2="27688"/>
                          <a14:backgroundMark x1="77688" y1="22820" x2="66384" y2="26334"/>
                          <a14:backgroundMark x1="54478" y1="26593" x2="50847" y2="26672"/>
                          <a14:backgroundMark x1="66384" y1="26334" x2="54642" y2="26589"/>
                          <a14:backgroundMark x1="50847" y1="26672" x2="48180" y2="27392"/>
                          <a14:backgroundMark x1="46190" y1="27561" x2="52329" y2="268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41" r="20760" b="74622"/>
            <a:stretch/>
          </p:blipFill>
          <p:spPr bwMode="auto">
            <a:xfrm>
              <a:off x="342045" y="549952"/>
              <a:ext cx="578644" cy="277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43A98B6-643B-1132-99FE-C32C8A067F7B}"/>
              </a:ext>
            </a:extLst>
          </p:cNvPr>
          <p:cNvGrpSpPr/>
          <p:nvPr/>
        </p:nvGrpSpPr>
        <p:grpSpPr>
          <a:xfrm>
            <a:off x="-127246" y="2059553"/>
            <a:ext cx="888036" cy="1225117"/>
            <a:chOff x="-97612" y="1825474"/>
            <a:chExt cx="888036" cy="122511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1645A22-2CC1-DCCA-E66C-4BCEF9B77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7612" y="2174864"/>
              <a:ext cx="888036" cy="875727"/>
            </a:xfrm>
            <a:prstGeom prst="ellipse">
              <a:avLst/>
            </a:prstGeom>
            <a:ln w="3175" cap="rnd">
              <a:solidFill>
                <a:srgbClr val="C00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6" name="Picture 2" descr="Bộ sưu tập hình trái táo cực chất với hơn 999+ ảnh đẹp độ phân giải 4K">
              <a:extLst>
                <a:ext uri="{FF2B5EF4-FFF2-40B4-BE49-F238E27FC236}">
                  <a16:creationId xmlns:a16="http://schemas.microsoft.com/office/drawing/2014/main" id="{32C602CD-6BDC-33D5-676D-D72C10630C9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732" b="89924" l="9992" r="89924">
                          <a14:foregroundMark x1="47925" y1="8594" x2="47925" y2="8594"/>
                          <a14:foregroundMark x1="48857" y1="7875" x2="47756" y2="9907"/>
                          <a14:foregroundMark x1="76376" y1="8975" x2="76376" y2="8975"/>
                          <a14:foregroundMark x1="77307" y1="6732" x2="78069" y2="7113"/>
                          <a14:foregroundMark x1="75995" y1="8806" x2="77307" y2="7113"/>
                          <a14:foregroundMark x1="54953" y1="25699" x2="72354" y2="20110"/>
                          <a14:foregroundMark x1="63463" y1="24132" x2="72481" y2="20237"/>
                          <a14:backgroundMark x1="24936" y1="28620" x2="76926" y2="63633"/>
                          <a14:backgroundMark x1="76926" y1="63633" x2="76926" y2="63633"/>
                          <a14:backgroundMark x1="28831" y1="24936" x2="40771" y2="25233"/>
                          <a14:backgroundMark x1="40771" y1="25233" x2="43861" y2="26376"/>
                          <a14:backgroundMark x1="29890" y1="26376" x2="29890" y2="26376"/>
                          <a14:backgroundMark x1="29890" y1="26376" x2="45809" y2="27942"/>
                          <a14:backgroundMark x1="26461" y1="25318" x2="40982" y2="23370"/>
                          <a14:backgroundMark x1="28196" y1="23497" x2="48942" y2="27011"/>
                          <a14:backgroundMark x1="46317" y1="26122" x2="55377" y2="27392"/>
                          <a14:backgroundMark x1="55377" y1="27392" x2="67739" y2="27053"/>
                          <a14:backgroundMark x1="67739" y1="27053" x2="76545" y2="23497"/>
                          <a14:backgroundMark x1="76545" y1="23497" x2="75614" y2="25699"/>
                          <a14:backgroundMark x1="69729" y1="25826" x2="78874" y2="26207"/>
                          <a14:backgroundMark x1="78874" y1="26207" x2="71169" y2="27688"/>
                          <a14:backgroundMark x1="77688" y1="22820" x2="66384" y2="26334"/>
                          <a14:backgroundMark x1="54478" y1="26593" x2="50847" y2="26672"/>
                          <a14:backgroundMark x1="66384" y1="26334" x2="54642" y2="26589"/>
                          <a14:backgroundMark x1="50847" y1="26672" x2="48180" y2="27392"/>
                          <a14:backgroundMark x1="46190" y1="27561" x2="52329" y2="268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41" r="20760" b="74622"/>
            <a:stretch/>
          </p:blipFill>
          <p:spPr bwMode="auto">
            <a:xfrm flipH="1">
              <a:off x="-61919" y="1825474"/>
              <a:ext cx="692434" cy="3321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C6D1796-4D7E-97A0-84AE-F7C2D971F254}"/>
              </a:ext>
            </a:extLst>
          </p:cNvPr>
          <p:cNvGrpSpPr/>
          <p:nvPr/>
        </p:nvGrpSpPr>
        <p:grpSpPr>
          <a:xfrm>
            <a:off x="961093" y="1189130"/>
            <a:ext cx="905840" cy="1267103"/>
            <a:chOff x="1167680" y="1288416"/>
            <a:chExt cx="905840" cy="126710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F502A55-A371-1583-26A0-82A14CF71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67680" y="1674030"/>
              <a:ext cx="873504" cy="881489"/>
            </a:xfrm>
            <a:prstGeom prst="ellipse">
              <a:avLst/>
            </a:prstGeom>
            <a:ln w="3175" cap="rnd">
              <a:solidFill>
                <a:schemeClr val="accent1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7" name="Picture 2" descr="Bộ sưu tập hình trái táo cực chất với hơn 999+ ảnh đẹp độ phân giải 4K">
              <a:extLst>
                <a:ext uri="{FF2B5EF4-FFF2-40B4-BE49-F238E27FC236}">
                  <a16:creationId xmlns:a16="http://schemas.microsoft.com/office/drawing/2014/main" id="{3C297965-FE4A-63EC-8804-92DB2580E0E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732" b="89924" l="9992" r="89924">
                          <a14:foregroundMark x1="47925" y1="8594" x2="47925" y2="8594"/>
                          <a14:foregroundMark x1="48857" y1="7875" x2="47756" y2="9907"/>
                          <a14:foregroundMark x1="76376" y1="8975" x2="76376" y2="8975"/>
                          <a14:foregroundMark x1="77307" y1="6732" x2="78069" y2="7113"/>
                          <a14:foregroundMark x1="75995" y1="8806" x2="77307" y2="7113"/>
                          <a14:foregroundMark x1="54953" y1="25699" x2="72354" y2="20110"/>
                          <a14:foregroundMark x1="63463" y1="24132" x2="72481" y2="20237"/>
                          <a14:backgroundMark x1="24936" y1="28620" x2="76926" y2="63633"/>
                          <a14:backgroundMark x1="76926" y1="63633" x2="76926" y2="63633"/>
                          <a14:backgroundMark x1="28831" y1="24936" x2="40771" y2="25233"/>
                          <a14:backgroundMark x1="40771" y1="25233" x2="43861" y2="26376"/>
                          <a14:backgroundMark x1="29890" y1="26376" x2="29890" y2="26376"/>
                          <a14:backgroundMark x1="29890" y1="26376" x2="45809" y2="27942"/>
                          <a14:backgroundMark x1="26461" y1="25318" x2="40982" y2="23370"/>
                          <a14:backgroundMark x1="28196" y1="23497" x2="48942" y2="27011"/>
                          <a14:backgroundMark x1="46317" y1="26122" x2="55377" y2="27392"/>
                          <a14:backgroundMark x1="55377" y1="27392" x2="67739" y2="27053"/>
                          <a14:backgroundMark x1="67739" y1="27053" x2="76545" y2="23497"/>
                          <a14:backgroundMark x1="76545" y1="23497" x2="75614" y2="25699"/>
                          <a14:backgroundMark x1="69729" y1="25826" x2="78874" y2="26207"/>
                          <a14:backgroundMark x1="78874" y1="26207" x2="71169" y2="27688"/>
                          <a14:backgroundMark x1="77688" y1="22820" x2="66384" y2="26334"/>
                          <a14:backgroundMark x1="54478" y1="26593" x2="50847" y2="26672"/>
                          <a14:backgroundMark x1="66384" y1="26334" x2="54642" y2="26589"/>
                          <a14:backgroundMark x1="50847" y1="26672" x2="48180" y2="27392"/>
                          <a14:backgroundMark x1="46190" y1="27561" x2="52329" y2="268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41" r="20760" b="74622"/>
            <a:stretch/>
          </p:blipFill>
          <p:spPr bwMode="auto">
            <a:xfrm>
              <a:off x="1300505" y="1288416"/>
              <a:ext cx="773015" cy="3708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77FFC66-BC97-ACB4-C970-77DD5A2B442B}"/>
              </a:ext>
            </a:extLst>
          </p:cNvPr>
          <p:cNvGrpSpPr/>
          <p:nvPr/>
        </p:nvGrpSpPr>
        <p:grpSpPr>
          <a:xfrm>
            <a:off x="1785183" y="2346874"/>
            <a:ext cx="975309" cy="1044068"/>
            <a:chOff x="1747019" y="2366748"/>
            <a:chExt cx="975309" cy="104406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A0FBF05-1C8A-C9D0-FA60-1B4F1E262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47019" y="2639274"/>
              <a:ext cx="788328" cy="771542"/>
            </a:xfrm>
            <a:prstGeom prst="ellipse">
              <a:avLst/>
            </a:prstGeom>
            <a:ln w="3175" cap="rnd">
              <a:solidFill>
                <a:schemeClr val="accent1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9" name="Picture 2" descr="Bộ sưu tập hình trái táo cực chất với hơn 999+ ảnh đẹp độ phân giải 4K">
              <a:extLst>
                <a:ext uri="{FF2B5EF4-FFF2-40B4-BE49-F238E27FC236}">
                  <a16:creationId xmlns:a16="http://schemas.microsoft.com/office/drawing/2014/main" id="{F99F43C7-576C-8228-2B65-0431C4D87E1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732" b="89924" l="9992" r="89924">
                          <a14:foregroundMark x1="47925" y1="8594" x2="47925" y2="8594"/>
                          <a14:foregroundMark x1="48857" y1="7875" x2="47756" y2="9907"/>
                          <a14:foregroundMark x1="76376" y1="8975" x2="76376" y2="8975"/>
                          <a14:foregroundMark x1="77307" y1="6732" x2="78069" y2="7113"/>
                          <a14:foregroundMark x1="75995" y1="8806" x2="77307" y2="7113"/>
                          <a14:foregroundMark x1="54953" y1="25699" x2="72354" y2="20110"/>
                          <a14:foregroundMark x1="63463" y1="24132" x2="72481" y2="20237"/>
                          <a14:backgroundMark x1="24936" y1="28620" x2="76926" y2="63633"/>
                          <a14:backgroundMark x1="76926" y1="63633" x2="76926" y2="63633"/>
                          <a14:backgroundMark x1="28831" y1="24936" x2="40771" y2="25233"/>
                          <a14:backgroundMark x1="40771" y1="25233" x2="43861" y2="26376"/>
                          <a14:backgroundMark x1="29890" y1="26376" x2="29890" y2="26376"/>
                          <a14:backgroundMark x1="29890" y1="26376" x2="45809" y2="27942"/>
                          <a14:backgroundMark x1="26461" y1="25318" x2="40982" y2="23370"/>
                          <a14:backgroundMark x1="28196" y1="23497" x2="48942" y2="27011"/>
                          <a14:backgroundMark x1="46317" y1="26122" x2="55377" y2="27392"/>
                          <a14:backgroundMark x1="55377" y1="27392" x2="67739" y2="27053"/>
                          <a14:backgroundMark x1="67739" y1="27053" x2="76545" y2="23497"/>
                          <a14:backgroundMark x1="76545" y1="23497" x2="75614" y2="25699"/>
                          <a14:backgroundMark x1="69729" y1="25826" x2="78874" y2="26207"/>
                          <a14:backgroundMark x1="78874" y1="26207" x2="71169" y2="27688"/>
                          <a14:backgroundMark x1="77688" y1="22820" x2="66384" y2="26334"/>
                          <a14:backgroundMark x1="54478" y1="26593" x2="50847" y2="26672"/>
                          <a14:backgroundMark x1="66384" y1="26334" x2="54642" y2="26589"/>
                          <a14:backgroundMark x1="50847" y1="26672" x2="48180" y2="27392"/>
                          <a14:backgroundMark x1="46190" y1="27561" x2="52329" y2="268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41" r="20760" b="74622"/>
            <a:stretch/>
          </p:blipFill>
          <p:spPr bwMode="auto">
            <a:xfrm rot="666475">
              <a:off x="1996133" y="2366748"/>
              <a:ext cx="726195" cy="3483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3" descr="12-25-18: The Years Best and Worst">
            <a:extLst>
              <a:ext uri="{FF2B5EF4-FFF2-40B4-BE49-F238E27FC236}">
                <a16:creationId xmlns:a16="http://schemas.microsoft.com/office/drawing/2014/main" id="{74210488-D43B-969B-BB57-C8861D708D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3" t="14623" b="26394"/>
          <a:stretch/>
        </p:blipFill>
        <p:spPr bwMode="auto">
          <a:xfrm>
            <a:off x="6745240" y="3643717"/>
            <a:ext cx="1211957" cy="103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12-25-18: The Years Best and Worst">
            <a:extLst>
              <a:ext uri="{FF2B5EF4-FFF2-40B4-BE49-F238E27FC236}">
                <a16:creationId xmlns:a16="http://schemas.microsoft.com/office/drawing/2014/main" id="{9A9C7F73-523F-2BA7-9879-A6A95A3105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7" r="46614" b="22499"/>
          <a:stretch/>
        </p:blipFill>
        <p:spPr bwMode="auto">
          <a:xfrm>
            <a:off x="3898636" y="3422554"/>
            <a:ext cx="1462760" cy="125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3E2B6DF8-5391-8738-6015-264482EBF7DE}"/>
              </a:ext>
            </a:extLst>
          </p:cNvPr>
          <p:cNvGrpSpPr/>
          <p:nvPr/>
        </p:nvGrpSpPr>
        <p:grpSpPr>
          <a:xfrm>
            <a:off x="1335437" y="-215235"/>
            <a:ext cx="848901" cy="1233047"/>
            <a:chOff x="1639767" y="-104944"/>
            <a:chExt cx="848901" cy="1233047"/>
          </a:xfrm>
        </p:grpSpPr>
        <p:pic>
          <p:nvPicPr>
            <p:cNvPr id="4" name="Picture 2" descr="Bộ sưu tập hình trái táo cực chất với hơn 999+ ảnh đẹp độ phân giải 4K">
              <a:extLst>
                <a:ext uri="{FF2B5EF4-FFF2-40B4-BE49-F238E27FC236}">
                  <a16:creationId xmlns:a16="http://schemas.microsoft.com/office/drawing/2014/main" id="{CE51E01E-22DC-A7D0-4960-6B37AD86BF4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732" b="89924" l="9992" r="89924">
                          <a14:foregroundMark x1="47925" y1="8594" x2="47925" y2="8594"/>
                          <a14:foregroundMark x1="48857" y1="7875" x2="47756" y2="9907"/>
                          <a14:foregroundMark x1="76376" y1="8975" x2="76376" y2="8975"/>
                          <a14:foregroundMark x1="77307" y1="6732" x2="78069" y2="7113"/>
                          <a14:foregroundMark x1="75995" y1="8806" x2="77307" y2="7113"/>
                          <a14:foregroundMark x1="54953" y1="25699" x2="72354" y2="20110"/>
                          <a14:foregroundMark x1="63463" y1="24132" x2="72481" y2="20237"/>
                          <a14:backgroundMark x1="24936" y1="28620" x2="76926" y2="63633"/>
                          <a14:backgroundMark x1="76926" y1="63633" x2="76926" y2="63633"/>
                          <a14:backgroundMark x1="28831" y1="24936" x2="40771" y2="25233"/>
                          <a14:backgroundMark x1="40771" y1="25233" x2="43861" y2="26376"/>
                          <a14:backgroundMark x1="29890" y1="26376" x2="29890" y2="26376"/>
                          <a14:backgroundMark x1="29890" y1="26376" x2="45809" y2="27942"/>
                          <a14:backgroundMark x1="26461" y1="25318" x2="40982" y2="23370"/>
                          <a14:backgroundMark x1="28196" y1="23497" x2="48942" y2="27011"/>
                          <a14:backgroundMark x1="46317" y1="26122" x2="55377" y2="27392"/>
                          <a14:backgroundMark x1="55377" y1="27392" x2="67739" y2="27053"/>
                          <a14:backgroundMark x1="67739" y1="27053" x2="76545" y2="23497"/>
                          <a14:backgroundMark x1="76545" y1="23497" x2="75614" y2="25699"/>
                          <a14:backgroundMark x1="69729" y1="25826" x2="78874" y2="26207"/>
                          <a14:backgroundMark x1="78874" y1="26207" x2="71169" y2="27688"/>
                          <a14:backgroundMark x1="77688" y1="22820" x2="66384" y2="26334"/>
                          <a14:backgroundMark x1="54478" y1="26593" x2="50847" y2="26672"/>
                          <a14:backgroundMark x1="66384" y1="26334" x2="54642" y2="26589"/>
                          <a14:backgroundMark x1="50847" y1="26672" x2="48180" y2="27392"/>
                          <a14:backgroundMark x1="46190" y1="27561" x2="52329" y2="268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41" r="20760" b="74622"/>
            <a:stretch/>
          </p:blipFill>
          <p:spPr bwMode="auto">
            <a:xfrm>
              <a:off x="1750169" y="-104944"/>
              <a:ext cx="738499" cy="3542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0C69B54-D38E-8853-9A92-3F41C6084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639767" y="240710"/>
              <a:ext cx="819607" cy="887393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1044F23-31B5-C17F-B00C-47112AAFBCB1}"/>
              </a:ext>
            </a:extLst>
          </p:cNvPr>
          <p:cNvGrpSpPr/>
          <p:nvPr/>
        </p:nvGrpSpPr>
        <p:grpSpPr>
          <a:xfrm>
            <a:off x="2578638" y="779218"/>
            <a:ext cx="912877" cy="1168302"/>
            <a:chOff x="2445794" y="277283"/>
            <a:chExt cx="912877" cy="116830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5DA61FF-EAE3-5F12-AEE8-147D3AEBBB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8840" t="4943" r="7779" b="4330"/>
            <a:stretch/>
          </p:blipFill>
          <p:spPr>
            <a:xfrm>
              <a:off x="2445794" y="635883"/>
              <a:ext cx="912877" cy="809702"/>
            </a:xfrm>
            <a:prstGeom prst="ellipse">
              <a:avLst/>
            </a:prstGeom>
            <a:ln w="3175" cap="rnd">
              <a:solidFill>
                <a:srgbClr val="FF000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9" name="Picture 2" descr="Bộ sưu tập hình trái táo cực chất với hơn 999+ ảnh đẹp độ phân giải 4K">
              <a:extLst>
                <a:ext uri="{FF2B5EF4-FFF2-40B4-BE49-F238E27FC236}">
                  <a16:creationId xmlns:a16="http://schemas.microsoft.com/office/drawing/2014/main" id="{1AD5689A-81CC-984C-980E-172E6B08BB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732" b="89924" l="9992" r="89924">
                          <a14:foregroundMark x1="47925" y1="8594" x2="47925" y2="8594"/>
                          <a14:foregroundMark x1="48857" y1="7875" x2="47756" y2="9907"/>
                          <a14:foregroundMark x1="76376" y1="8975" x2="76376" y2="8975"/>
                          <a14:foregroundMark x1="77307" y1="6732" x2="78069" y2="7113"/>
                          <a14:foregroundMark x1="75995" y1="8806" x2="77307" y2="7113"/>
                          <a14:foregroundMark x1="54953" y1="25699" x2="72354" y2="20110"/>
                          <a14:foregroundMark x1="63463" y1="24132" x2="72481" y2="20237"/>
                          <a14:backgroundMark x1="24936" y1="28620" x2="76926" y2="63633"/>
                          <a14:backgroundMark x1="76926" y1="63633" x2="76926" y2="63633"/>
                          <a14:backgroundMark x1="28831" y1="24936" x2="40771" y2="25233"/>
                          <a14:backgroundMark x1="40771" y1="25233" x2="43861" y2="26376"/>
                          <a14:backgroundMark x1="29890" y1="26376" x2="29890" y2="26376"/>
                          <a14:backgroundMark x1="29890" y1="26376" x2="45809" y2="27942"/>
                          <a14:backgroundMark x1="26461" y1="25318" x2="40982" y2="23370"/>
                          <a14:backgroundMark x1="28196" y1="23497" x2="48942" y2="27011"/>
                          <a14:backgroundMark x1="46317" y1="26122" x2="55377" y2="27392"/>
                          <a14:backgroundMark x1="55377" y1="27392" x2="67739" y2="27053"/>
                          <a14:backgroundMark x1="67739" y1="27053" x2="76545" y2="23497"/>
                          <a14:backgroundMark x1="76545" y1="23497" x2="75614" y2="25699"/>
                          <a14:backgroundMark x1="69729" y1="25826" x2="78874" y2="26207"/>
                          <a14:backgroundMark x1="78874" y1="26207" x2="71169" y2="27688"/>
                          <a14:backgroundMark x1="77688" y1="22820" x2="66384" y2="26334"/>
                          <a14:backgroundMark x1="54478" y1="26593" x2="50847" y2="26672"/>
                          <a14:backgroundMark x1="66384" y1="26334" x2="54642" y2="26589"/>
                          <a14:backgroundMark x1="50847" y1="26672" x2="48180" y2="27392"/>
                          <a14:backgroundMark x1="46190" y1="27561" x2="52329" y2="268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41" r="20760" b="74622"/>
            <a:stretch/>
          </p:blipFill>
          <p:spPr bwMode="auto">
            <a:xfrm>
              <a:off x="2603015" y="277283"/>
              <a:ext cx="738499" cy="3542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C87C9045-065F-992D-3C71-1701DC9EE7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501" b="98232" l="2198" r="96841">
                        <a14:foregroundMark x1="8791" y1="61690" x2="17033" y2="69352"/>
                        <a14:foregroundMark x1="11538" y1="63458" x2="11538" y2="63458"/>
                        <a14:foregroundMark x1="11264" y1="63458" x2="11264" y2="63458"/>
                        <a14:foregroundMark x1="55632" y1="5501" x2="61813" y2="14538"/>
                        <a14:foregroundMark x1="53434" y1="8448" x2="54533" y2="15717"/>
                        <a14:foregroundMark x1="60027" y1="15717" x2="61813" y2="21022"/>
                        <a14:foregroundMark x1="62088" y1="17682" x2="62775" y2="19253"/>
                        <a14:foregroundMark x1="50687" y1="15914" x2="51923" y2="22397"/>
                        <a14:foregroundMark x1="91346" y1="38900" x2="92308" y2="50884"/>
                        <a14:foregroundMark x1="94505" y1="37525" x2="97115" y2="45383"/>
                        <a14:foregroundMark x1="5220" y1="67387" x2="9890" y2="59332"/>
                        <a14:foregroundMark x1="2198" y1="72299" x2="3159" y2="71906"/>
                        <a14:foregroundMark x1="50000" y1="20236" x2="50962" y2="20432"/>
                        <a14:foregroundMark x1="82555" y1="11395" x2="82967" y2="16503"/>
                        <a14:foregroundMark x1="72940" y1="12967" x2="76374" y2="12967"/>
                        <a14:foregroundMark x1="56593" y1="84479" x2="67033" y2="98232"/>
                        <a14:foregroundMark x1="44780" y1="96464" x2="61813" y2="92338"/>
                        <a14:foregroundMark x1="46429" y1="86248" x2="63874" y2="63851"/>
                        <a14:foregroundMark x1="63874" y1="63851" x2="60440" y2="734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0805" y="4217939"/>
            <a:ext cx="959151" cy="67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72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5EE43017-AE65-3BAF-F2ED-93790A850409}"/>
              </a:ext>
            </a:extLst>
          </p:cNvPr>
          <p:cNvGrpSpPr/>
          <p:nvPr/>
        </p:nvGrpSpPr>
        <p:grpSpPr>
          <a:xfrm>
            <a:off x="1021822" y="0"/>
            <a:ext cx="4384666" cy="5020987"/>
            <a:chOff x="433828" y="-2072656"/>
            <a:chExt cx="1900735" cy="2133223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FF1DC26-C04C-ED51-3FE6-7152732C72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460" t="2766" r="2359" b="2050"/>
            <a:stretch/>
          </p:blipFill>
          <p:spPr>
            <a:xfrm>
              <a:off x="433828" y="-2072656"/>
              <a:ext cx="1900735" cy="2133223"/>
            </a:xfrm>
            <a:prstGeom prst="rect">
              <a:avLst/>
            </a:prstGeom>
          </p:spPr>
        </p:pic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59B0360-B4F1-F1E1-C835-FEA23542D3BB}"/>
                </a:ext>
              </a:extLst>
            </p:cNvPr>
            <p:cNvSpPr/>
            <p:nvPr/>
          </p:nvSpPr>
          <p:spPr>
            <a:xfrm>
              <a:off x="2029034" y="-2072656"/>
              <a:ext cx="305529" cy="276328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</a:rPr>
                <a:t>1</a:t>
              </a:r>
            </a:p>
          </p:txBody>
        </p:sp>
      </p:grpSp>
      <p:pic>
        <p:nvPicPr>
          <p:cNvPr id="22" name="Picture 3" descr="12-25-18: The Years Best and Worst">
            <a:extLst>
              <a:ext uri="{FF2B5EF4-FFF2-40B4-BE49-F238E27FC236}">
                <a16:creationId xmlns:a16="http://schemas.microsoft.com/office/drawing/2014/main" id="{F53F363E-2CFC-1D99-A2DD-4465018137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3" t="14623" b="26394"/>
          <a:stretch/>
        </p:blipFill>
        <p:spPr bwMode="auto">
          <a:xfrm>
            <a:off x="5614129" y="1414549"/>
            <a:ext cx="2445296" cy="208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tar: 7 Points 1">
            <a:extLst>
              <a:ext uri="{FF2B5EF4-FFF2-40B4-BE49-F238E27FC236}">
                <a16:creationId xmlns:a16="http://schemas.microsoft.com/office/drawing/2014/main" id="{38B9F71F-572E-E833-BE54-43B2B3DC5A62}"/>
              </a:ext>
            </a:extLst>
          </p:cNvPr>
          <p:cNvSpPr/>
          <p:nvPr/>
        </p:nvSpPr>
        <p:spPr>
          <a:xfrm>
            <a:off x="6081311" y="302232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</a:p>
        </p:txBody>
      </p:sp>
      <p:sp>
        <p:nvSpPr>
          <p:cNvPr id="4" name="Star: 7 Points 3">
            <a:extLst>
              <a:ext uri="{FF2B5EF4-FFF2-40B4-BE49-F238E27FC236}">
                <a16:creationId xmlns:a16="http://schemas.microsoft.com/office/drawing/2014/main" id="{45E5C789-87FF-2188-AAB8-AF99BE320D84}"/>
              </a:ext>
            </a:extLst>
          </p:cNvPr>
          <p:cNvSpPr/>
          <p:nvPr/>
        </p:nvSpPr>
        <p:spPr>
          <a:xfrm>
            <a:off x="6081311" y="302232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5" name="Star: 7 Points 4">
            <a:extLst>
              <a:ext uri="{FF2B5EF4-FFF2-40B4-BE49-F238E27FC236}">
                <a16:creationId xmlns:a16="http://schemas.microsoft.com/office/drawing/2014/main" id="{7A46F9EB-5197-E211-2A15-96C4BED93E7A}"/>
              </a:ext>
            </a:extLst>
          </p:cNvPr>
          <p:cNvSpPr/>
          <p:nvPr/>
        </p:nvSpPr>
        <p:spPr>
          <a:xfrm>
            <a:off x="6081311" y="305545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3</a:t>
            </a:r>
          </a:p>
        </p:txBody>
      </p:sp>
      <p:sp>
        <p:nvSpPr>
          <p:cNvPr id="3" name="Star: 7 Points 2">
            <a:extLst>
              <a:ext uri="{FF2B5EF4-FFF2-40B4-BE49-F238E27FC236}">
                <a16:creationId xmlns:a16="http://schemas.microsoft.com/office/drawing/2014/main" id="{48FD9FC2-A522-F291-33FF-8AE9B9DB14AB}"/>
              </a:ext>
            </a:extLst>
          </p:cNvPr>
          <p:cNvSpPr/>
          <p:nvPr/>
        </p:nvSpPr>
        <p:spPr>
          <a:xfrm>
            <a:off x="6081310" y="298919"/>
            <a:ext cx="1333041" cy="1115630"/>
          </a:xfrm>
          <a:prstGeom prst="star7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82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9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9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05AFA03-89A9-DA05-C028-5D6778C3C482}"/>
              </a:ext>
            </a:extLst>
          </p:cNvPr>
          <p:cNvGrpSpPr/>
          <p:nvPr/>
        </p:nvGrpSpPr>
        <p:grpSpPr>
          <a:xfrm>
            <a:off x="1216666" y="0"/>
            <a:ext cx="4073836" cy="5095234"/>
            <a:chOff x="2742032" y="16587"/>
            <a:chExt cx="1928141" cy="235571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34F84E2-62DF-4104-A1C9-9FDA944761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785" t="3934" r="5309" b="2870"/>
            <a:stretch/>
          </p:blipFill>
          <p:spPr>
            <a:xfrm>
              <a:off x="2742032" y="16587"/>
              <a:ext cx="1777470" cy="2355718"/>
            </a:xfrm>
            <a:prstGeom prst="rect">
              <a:avLst/>
            </a:prstGeom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8358940-11AA-B548-2291-4A067DB699EB}"/>
                </a:ext>
              </a:extLst>
            </p:cNvPr>
            <p:cNvSpPr/>
            <p:nvPr/>
          </p:nvSpPr>
          <p:spPr>
            <a:xfrm>
              <a:off x="4342926" y="16587"/>
              <a:ext cx="327247" cy="311026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</a:rPr>
                <a:t>2</a:t>
              </a:r>
            </a:p>
          </p:txBody>
        </p:sp>
      </p:grpSp>
      <p:pic>
        <p:nvPicPr>
          <p:cNvPr id="7" name="Picture 2" descr="12-25-18: The Years Best and Worst">
            <a:extLst>
              <a:ext uri="{FF2B5EF4-FFF2-40B4-BE49-F238E27FC236}">
                <a16:creationId xmlns:a16="http://schemas.microsoft.com/office/drawing/2014/main" id="{A6762F9C-0909-865F-9D1D-A30656DFC3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7" r="46614" b="22499"/>
          <a:stretch/>
        </p:blipFill>
        <p:spPr bwMode="auto">
          <a:xfrm>
            <a:off x="5290502" y="1659506"/>
            <a:ext cx="2410018" cy="206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tar: 7 Points 8">
            <a:extLst>
              <a:ext uri="{FF2B5EF4-FFF2-40B4-BE49-F238E27FC236}">
                <a16:creationId xmlns:a16="http://schemas.microsoft.com/office/drawing/2014/main" id="{A6DAB5F7-2515-24AA-6EB0-C2C07BC9A090}"/>
              </a:ext>
            </a:extLst>
          </p:cNvPr>
          <p:cNvSpPr/>
          <p:nvPr/>
        </p:nvSpPr>
        <p:spPr>
          <a:xfrm>
            <a:off x="6081311" y="348091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</a:p>
        </p:txBody>
      </p:sp>
      <p:sp>
        <p:nvSpPr>
          <p:cNvPr id="10" name="Star: 7 Points 9">
            <a:extLst>
              <a:ext uri="{FF2B5EF4-FFF2-40B4-BE49-F238E27FC236}">
                <a16:creationId xmlns:a16="http://schemas.microsoft.com/office/drawing/2014/main" id="{06037812-B400-406B-A2A6-4A7F7346FDEE}"/>
              </a:ext>
            </a:extLst>
          </p:cNvPr>
          <p:cNvSpPr/>
          <p:nvPr/>
        </p:nvSpPr>
        <p:spPr>
          <a:xfrm>
            <a:off x="6081310" y="348091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11" name="Star: 7 Points 10">
            <a:extLst>
              <a:ext uri="{FF2B5EF4-FFF2-40B4-BE49-F238E27FC236}">
                <a16:creationId xmlns:a16="http://schemas.microsoft.com/office/drawing/2014/main" id="{EBB1650B-6FF6-0D07-F132-E3EADC7630E7}"/>
              </a:ext>
            </a:extLst>
          </p:cNvPr>
          <p:cNvSpPr/>
          <p:nvPr/>
        </p:nvSpPr>
        <p:spPr>
          <a:xfrm>
            <a:off x="6065835" y="348091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3</a:t>
            </a:r>
          </a:p>
        </p:txBody>
      </p:sp>
      <p:sp>
        <p:nvSpPr>
          <p:cNvPr id="12" name="Star: 7 Points 11">
            <a:extLst>
              <a:ext uri="{FF2B5EF4-FFF2-40B4-BE49-F238E27FC236}">
                <a16:creationId xmlns:a16="http://schemas.microsoft.com/office/drawing/2014/main" id="{EE73D15A-93FF-81C6-6751-C883C48168BE}"/>
              </a:ext>
            </a:extLst>
          </p:cNvPr>
          <p:cNvSpPr/>
          <p:nvPr/>
        </p:nvSpPr>
        <p:spPr>
          <a:xfrm>
            <a:off x="6081309" y="348091"/>
            <a:ext cx="1333041" cy="1115630"/>
          </a:xfrm>
          <a:prstGeom prst="star7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774085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82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9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9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90CF759-8D6C-5BCD-BD73-C11FBD543F5F}"/>
              </a:ext>
            </a:extLst>
          </p:cNvPr>
          <p:cNvGrpSpPr/>
          <p:nvPr/>
        </p:nvGrpSpPr>
        <p:grpSpPr>
          <a:xfrm>
            <a:off x="74141" y="0"/>
            <a:ext cx="6869587" cy="5100285"/>
            <a:chOff x="5753045" y="228682"/>
            <a:chExt cx="2974885" cy="179142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E4422F3-D7C2-CBC3-FCE5-49FAA7656C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840" t="4943" r="7779" b="4330"/>
            <a:stretch/>
          </p:blipFill>
          <p:spPr>
            <a:xfrm>
              <a:off x="5753045" y="228682"/>
              <a:ext cx="2974885" cy="1791424"/>
            </a:xfrm>
            <a:prstGeom prst="rect">
              <a:avLst/>
            </a:prstGeom>
          </p:spPr>
        </p:pic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635AE87-5028-7A45-7697-DEA29C64AB57}"/>
                </a:ext>
              </a:extLst>
            </p:cNvPr>
            <p:cNvSpPr/>
            <p:nvPr/>
          </p:nvSpPr>
          <p:spPr>
            <a:xfrm>
              <a:off x="7153388" y="243861"/>
              <a:ext cx="333942" cy="274507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</a:rPr>
                <a:t>3</a:t>
              </a:r>
            </a:p>
          </p:txBody>
        </p:sp>
      </p:grpSp>
      <p:pic>
        <p:nvPicPr>
          <p:cNvPr id="2" name="Picture 3" descr="12-25-18: The Years Best and Worst">
            <a:extLst>
              <a:ext uri="{FF2B5EF4-FFF2-40B4-BE49-F238E27FC236}">
                <a16:creationId xmlns:a16="http://schemas.microsoft.com/office/drawing/2014/main" id="{7749C048-05C1-E73E-0B9A-34BDCF67AE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3" t="14623" b="26394"/>
          <a:stretch/>
        </p:blipFill>
        <p:spPr bwMode="auto">
          <a:xfrm>
            <a:off x="6698704" y="1335815"/>
            <a:ext cx="2445296" cy="208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tar: 7 Points 5">
            <a:extLst>
              <a:ext uri="{FF2B5EF4-FFF2-40B4-BE49-F238E27FC236}">
                <a16:creationId xmlns:a16="http://schemas.microsoft.com/office/drawing/2014/main" id="{82495899-C688-A625-4202-34DA158CDC11}"/>
              </a:ext>
            </a:extLst>
          </p:cNvPr>
          <p:cNvSpPr/>
          <p:nvPr/>
        </p:nvSpPr>
        <p:spPr>
          <a:xfrm>
            <a:off x="7156445" y="220185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</a:p>
        </p:txBody>
      </p:sp>
      <p:sp>
        <p:nvSpPr>
          <p:cNvPr id="7" name="Star: 7 Points 6">
            <a:extLst>
              <a:ext uri="{FF2B5EF4-FFF2-40B4-BE49-F238E27FC236}">
                <a16:creationId xmlns:a16="http://schemas.microsoft.com/office/drawing/2014/main" id="{4A087538-6BF7-A433-40CD-9555C436EC67}"/>
              </a:ext>
            </a:extLst>
          </p:cNvPr>
          <p:cNvSpPr/>
          <p:nvPr/>
        </p:nvSpPr>
        <p:spPr>
          <a:xfrm>
            <a:off x="7156445" y="220185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8" name="Star: 7 Points 7">
            <a:extLst>
              <a:ext uri="{FF2B5EF4-FFF2-40B4-BE49-F238E27FC236}">
                <a16:creationId xmlns:a16="http://schemas.microsoft.com/office/drawing/2014/main" id="{65885BE3-88D9-5660-0AD0-3B50326A507A}"/>
              </a:ext>
            </a:extLst>
          </p:cNvPr>
          <p:cNvSpPr/>
          <p:nvPr/>
        </p:nvSpPr>
        <p:spPr>
          <a:xfrm>
            <a:off x="7156444" y="220185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3</a:t>
            </a:r>
          </a:p>
        </p:txBody>
      </p:sp>
      <p:sp>
        <p:nvSpPr>
          <p:cNvPr id="9" name="Star: 7 Points 8">
            <a:extLst>
              <a:ext uri="{FF2B5EF4-FFF2-40B4-BE49-F238E27FC236}">
                <a16:creationId xmlns:a16="http://schemas.microsoft.com/office/drawing/2014/main" id="{8F77680D-23E7-4DCC-E4CB-9A0CBDF77D7E}"/>
              </a:ext>
            </a:extLst>
          </p:cNvPr>
          <p:cNvSpPr/>
          <p:nvPr/>
        </p:nvSpPr>
        <p:spPr>
          <a:xfrm>
            <a:off x="7156443" y="220185"/>
            <a:ext cx="1333041" cy="1115630"/>
          </a:xfrm>
          <a:prstGeom prst="star7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84706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82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9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9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ADCD64F-9778-0C9C-B4AC-22DCC5DB79C5}"/>
              </a:ext>
            </a:extLst>
          </p:cNvPr>
          <p:cNvGrpSpPr/>
          <p:nvPr/>
        </p:nvGrpSpPr>
        <p:grpSpPr>
          <a:xfrm>
            <a:off x="539756" y="156640"/>
            <a:ext cx="5541554" cy="5076470"/>
            <a:chOff x="444582" y="2541241"/>
            <a:chExt cx="2533096" cy="255278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7871118-ECC9-5681-B5A3-355CBDCCA7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111" r="2224" b="3981"/>
            <a:stretch/>
          </p:blipFill>
          <p:spPr>
            <a:xfrm>
              <a:off x="444582" y="2541241"/>
              <a:ext cx="2533096" cy="2552788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14EE074-E758-CE53-1B59-13C696DB4C9B}"/>
                </a:ext>
              </a:extLst>
            </p:cNvPr>
            <p:cNvSpPr/>
            <p:nvPr/>
          </p:nvSpPr>
          <p:spPr>
            <a:xfrm>
              <a:off x="2417913" y="2612788"/>
              <a:ext cx="364687" cy="359094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</a:rPr>
                <a:t>4</a:t>
              </a:r>
            </a:p>
          </p:txBody>
        </p:sp>
      </p:grpSp>
      <p:pic>
        <p:nvPicPr>
          <p:cNvPr id="2" name="Picture 2" descr="12-25-18: The Years Best and Worst">
            <a:extLst>
              <a:ext uri="{FF2B5EF4-FFF2-40B4-BE49-F238E27FC236}">
                <a16:creationId xmlns:a16="http://schemas.microsoft.com/office/drawing/2014/main" id="{6AA4E82E-56D7-3537-0A63-A661A29601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7" r="46614" b="22499"/>
          <a:stretch/>
        </p:blipFill>
        <p:spPr bwMode="auto">
          <a:xfrm>
            <a:off x="5830004" y="1414549"/>
            <a:ext cx="2410018" cy="206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tar: 7 Points 8">
            <a:extLst>
              <a:ext uri="{FF2B5EF4-FFF2-40B4-BE49-F238E27FC236}">
                <a16:creationId xmlns:a16="http://schemas.microsoft.com/office/drawing/2014/main" id="{BAB07AF7-C608-4933-27A7-140A8F30261D}"/>
              </a:ext>
            </a:extLst>
          </p:cNvPr>
          <p:cNvSpPr/>
          <p:nvPr/>
        </p:nvSpPr>
        <p:spPr>
          <a:xfrm>
            <a:off x="6081311" y="302232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</a:p>
        </p:txBody>
      </p:sp>
      <p:sp>
        <p:nvSpPr>
          <p:cNvPr id="10" name="Star: 7 Points 9">
            <a:extLst>
              <a:ext uri="{FF2B5EF4-FFF2-40B4-BE49-F238E27FC236}">
                <a16:creationId xmlns:a16="http://schemas.microsoft.com/office/drawing/2014/main" id="{3AA8FBAB-CFDB-AADD-8E99-3DBFA127166B}"/>
              </a:ext>
            </a:extLst>
          </p:cNvPr>
          <p:cNvSpPr/>
          <p:nvPr/>
        </p:nvSpPr>
        <p:spPr>
          <a:xfrm>
            <a:off x="6081311" y="302232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11" name="Star: 7 Points 10">
            <a:extLst>
              <a:ext uri="{FF2B5EF4-FFF2-40B4-BE49-F238E27FC236}">
                <a16:creationId xmlns:a16="http://schemas.microsoft.com/office/drawing/2014/main" id="{12A6B1EC-1FDD-A937-388B-82A9342684A7}"/>
              </a:ext>
            </a:extLst>
          </p:cNvPr>
          <p:cNvSpPr/>
          <p:nvPr/>
        </p:nvSpPr>
        <p:spPr>
          <a:xfrm>
            <a:off x="6081311" y="305545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3</a:t>
            </a:r>
          </a:p>
        </p:txBody>
      </p:sp>
      <p:sp>
        <p:nvSpPr>
          <p:cNvPr id="12" name="Star: 7 Points 11">
            <a:extLst>
              <a:ext uri="{FF2B5EF4-FFF2-40B4-BE49-F238E27FC236}">
                <a16:creationId xmlns:a16="http://schemas.microsoft.com/office/drawing/2014/main" id="{3508AF71-3EA0-6C6A-102F-20A2F7A929EA}"/>
              </a:ext>
            </a:extLst>
          </p:cNvPr>
          <p:cNvSpPr/>
          <p:nvPr/>
        </p:nvSpPr>
        <p:spPr>
          <a:xfrm>
            <a:off x="6081310" y="298919"/>
            <a:ext cx="1333041" cy="1115630"/>
          </a:xfrm>
          <a:prstGeom prst="star7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59888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82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9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9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85ABF6B-DD6A-BB48-CE7E-8220AB16ECFE}"/>
              </a:ext>
            </a:extLst>
          </p:cNvPr>
          <p:cNvGrpSpPr/>
          <p:nvPr/>
        </p:nvGrpSpPr>
        <p:grpSpPr>
          <a:xfrm>
            <a:off x="441006" y="98499"/>
            <a:ext cx="5559333" cy="4946502"/>
            <a:chOff x="3004816" y="2351427"/>
            <a:chExt cx="2879661" cy="272760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5DF16F1-3D7C-2211-20E5-C5905FEA3C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6437" b="1330"/>
            <a:stretch/>
          </p:blipFill>
          <p:spPr>
            <a:xfrm>
              <a:off x="3004816" y="2351427"/>
              <a:ext cx="2879661" cy="2727603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0392DC3-AC5D-F239-83C0-4A4A1BE0F296}"/>
                </a:ext>
              </a:extLst>
            </p:cNvPr>
            <p:cNvSpPr/>
            <p:nvPr/>
          </p:nvSpPr>
          <p:spPr>
            <a:xfrm>
              <a:off x="3004816" y="2351427"/>
              <a:ext cx="409268" cy="429296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</a:rPr>
                <a:t>5</a:t>
              </a:r>
            </a:p>
          </p:txBody>
        </p:sp>
      </p:grpSp>
      <p:pic>
        <p:nvPicPr>
          <p:cNvPr id="6" name="Picture 2" descr="12-25-18: The Years Best and Worst">
            <a:extLst>
              <a:ext uri="{FF2B5EF4-FFF2-40B4-BE49-F238E27FC236}">
                <a16:creationId xmlns:a16="http://schemas.microsoft.com/office/drawing/2014/main" id="{9950B499-7D4D-5F64-797F-58907ACFA7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7" r="46614" b="22499"/>
          <a:stretch/>
        </p:blipFill>
        <p:spPr bwMode="auto">
          <a:xfrm>
            <a:off x="5799918" y="1537027"/>
            <a:ext cx="2410018" cy="206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tar: 7 Points 8">
            <a:extLst>
              <a:ext uri="{FF2B5EF4-FFF2-40B4-BE49-F238E27FC236}">
                <a16:creationId xmlns:a16="http://schemas.microsoft.com/office/drawing/2014/main" id="{81B9886A-C57F-C30B-D9BC-63DE9563DA47}"/>
              </a:ext>
            </a:extLst>
          </p:cNvPr>
          <p:cNvSpPr/>
          <p:nvPr/>
        </p:nvSpPr>
        <p:spPr>
          <a:xfrm>
            <a:off x="6493400" y="181511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</a:p>
        </p:txBody>
      </p:sp>
      <p:sp>
        <p:nvSpPr>
          <p:cNvPr id="11" name="Star: 7 Points 10">
            <a:extLst>
              <a:ext uri="{FF2B5EF4-FFF2-40B4-BE49-F238E27FC236}">
                <a16:creationId xmlns:a16="http://schemas.microsoft.com/office/drawing/2014/main" id="{A90101DE-50F2-98FB-E309-8D82A9D724ED}"/>
              </a:ext>
            </a:extLst>
          </p:cNvPr>
          <p:cNvSpPr/>
          <p:nvPr/>
        </p:nvSpPr>
        <p:spPr>
          <a:xfrm>
            <a:off x="6493399" y="181511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12" name="Star: 7 Points 11">
            <a:extLst>
              <a:ext uri="{FF2B5EF4-FFF2-40B4-BE49-F238E27FC236}">
                <a16:creationId xmlns:a16="http://schemas.microsoft.com/office/drawing/2014/main" id="{0EA33A1D-DF3C-7881-7BFA-78A6EDD0DAA8}"/>
              </a:ext>
            </a:extLst>
          </p:cNvPr>
          <p:cNvSpPr/>
          <p:nvPr/>
        </p:nvSpPr>
        <p:spPr>
          <a:xfrm>
            <a:off x="6493399" y="181511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3</a:t>
            </a:r>
          </a:p>
        </p:txBody>
      </p:sp>
      <p:sp>
        <p:nvSpPr>
          <p:cNvPr id="13" name="Star: 7 Points 12">
            <a:extLst>
              <a:ext uri="{FF2B5EF4-FFF2-40B4-BE49-F238E27FC236}">
                <a16:creationId xmlns:a16="http://schemas.microsoft.com/office/drawing/2014/main" id="{C7499FEC-3662-2366-2AAC-B51B7B3CA57D}"/>
              </a:ext>
            </a:extLst>
          </p:cNvPr>
          <p:cNvSpPr/>
          <p:nvPr/>
        </p:nvSpPr>
        <p:spPr>
          <a:xfrm>
            <a:off x="6493399" y="181511"/>
            <a:ext cx="1333041" cy="1115630"/>
          </a:xfrm>
          <a:prstGeom prst="star7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04132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82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9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9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353;p27">
            <a:extLst>
              <a:ext uri="{FF2B5EF4-FFF2-40B4-BE49-F238E27FC236}">
                <a16:creationId xmlns:a16="http://schemas.microsoft.com/office/drawing/2014/main" id="{FC549A86-5FCC-C1D0-5171-858E3386EC9F}"/>
              </a:ext>
            </a:extLst>
          </p:cNvPr>
          <p:cNvSpPr txBox="1">
            <a:spLocks/>
          </p:cNvSpPr>
          <p:nvPr/>
        </p:nvSpPr>
        <p:spPr>
          <a:xfrm>
            <a:off x="3236180" y="89629"/>
            <a:ext cx="2843177" cy="737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7200" b="1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400" dirty="0" err="1">
                <a:solidFill>
                  <a:schemeClr val="accent5"/>
                </a:solidFill>
                <a:latin typeface="+mj-lt"/>
              </a:rPr>
              <a:t>KHỞI</a:t>
            </a:r>
            <a:r>
              <a:rPr lang="en-US" sz="34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400" dirty="0" err="1">
                <a:solidFill>
                  <a:schemeClr val="accent5"/>
                </a:solidFill>
                <a:latin typeface="+mj-lt"/>
              </a:rPr>
              <a:t>ĐỘNG</a:t>
            </a:r>
            <a:endParaRPr lang="en-US" sz="420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23" name="Google Shape;353;p27">
            <a:extLst>
              <a:ext uri="{FF2B5EF4-FFF2-40B4-BE49-F238E27FC236}">
                <a16:creationId xmlns:a16="http://schemas.microsoft.com/office/drawing/2014/main" id="{F583BB9A-EE91-364C-865E-3520465564E9}"/>
              </a:ext>
            </a:extLst>
          </p:cNvPr>
          <p:cNvSpPr txBox="1">
            <a:spLocks/>
          </p:cNvSpPr>
          <p:nvPr/>
        </p:nvSpPr>
        <p:spPr>
          <a:xfrm>
            <a:off x="1298057" y="113394"/>
            <a:ext cx="8848478" cy="1629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7200" b="1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3400" b="0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Mời</a:t>
            </a:r>
            <a:r>
              <a:rPr lang="en-US" sz="3400" b="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400" b="0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cả</a:t>
            </a:r>
            <a:r>
              <a:rPr lang="en-US" sz="3400" b="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400" b="0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lớp</a:t>
            </a:r>
            <a:r>
              <a:rPr lang="en-US" sz="3400" b="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400" b="0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cùng</a:t>
            </a:r>
            <a:r>
              <a:rPr lang="en-US" sz="3400" b="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400" b="0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hát</a:t>
            </a:r>
            <a:r>
              <a:rPr lang="en-US" sz="3400" b="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400" b="0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bài</a:t>
            </a:r>
            <a:r>
              <a:rPr lang="en-US" sz="3400" b="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: Finger family</a:t>
            </a:r>
            <a:endParaRPr lang="en-US" sz="4200" b="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1F4FEE1-AAFA-6528-48BE-E94BE2BADE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01" b="98232" l="2198" r="96841">
                        <a14:foregroundMark x1="8791" y1="61690" x2="17033" y2="69352"/>
                        <a14:foregroundMark x1="11538" y1="63458" x2="11538" y2="63458"/>
                        <a14:foregroundMark x1="11264" y1="63458" x2="11264" y2="63458"/>
                        <a14:foregroundMark x1="55632" y1="5501" x2="61813" y2="14538"/>
                        <a14:foregroundMark x1="53434" y1="8448" x2="54533" y2="15717"/>
                        <a14:foregroundMark x1="60027" y1="15717" x2="61813" y2="21022"/>
                        <a14:foregroundMark x1="62088" y1="17682" x2="62775" y2="19253"/>
                        <a14:foregroundMark x1="50687" y1="15914" x2="51923" y2="22397"/>
                        <a14:foregroundMark x1="91346" y1="38900" x2="92308" y2="50884"/>
                        <a14:foregroundMark x1="94505" y1="37525" x2="97115" y2="45383"/>
                        <a14:foregroundMark x1="5220" y1="67387" x2="9890" y2="59332"/>
                        <a14:foregroundMark x1="2198" y1="72299" x2="3159" y2="71906"/>
                        <a14:foregroundMark x1="50000" y1="20236" x2="50962" y2="20432"/>
                        <a14:foregroundMark x1="82555" y1="11395" x2="82967" y2="16503"/>
                        <a14:foregroundMark x1="72940" y1="12967" x2="76374" y2="12967"/>
                        <a14:foregroundMark x1="56593" y1="84479" x2="67033" y2="98232"/>
                        <a14:foregroundMark x1="44780" y1="96464" x2="61813" y2="92338"/>
                        <a14:foregroundMark x1="46429" y1="86248" x2="63874" y2="63851"/>
                        <a14:foregroundMark x1="63874" y1="63851" x2="60440" y2="734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6129" y="2282222"/>
            <a:ext cx="4092357" cy="28612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8FA907-6C0E-FF0B-7749-E042AA0420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5126" y="1570468"/>
            <a:ext cx="2843177" cy="28431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EE94EA7-780C-0EBB-04BC-2C0FBCA42FE0}"/>
              </a:ext>
            </a:extLst>
          </p:cNvPr>
          <p:cNvGrpSpPr/>
          <p:nvPr/>
        </p:nvGrpSpPr>
        <p:grpSpPr>
          <a:xfrm>
            <a:off x="438188" y="0"/>
            <a:ext cx="5351833" cy="5122507"/>
            <a:chOff x="6309450" y="2172538"/>
            <a:chExt cx="2974298" cy="282951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EC38876-A348-F6D3-E691-9BC6B8F726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025" t="5042" r="6239" b="5115"/>
            <a:stretch/>
          </p:blipFill>
          <p:spPr>
            <a:xfrm>
              <a:off x="6363340" y="2184134"/>
              <a:ext cx="2920408" cy="2817923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CFF6503-6C84-F982-CEFB-502AE685BF0C}"/>
                </a:ext>
              </a:extLst>
            </p:cNvPr>
            <p:cNvSpPr/>
            <p:nvPr/>
          </p:nvSpPr>
          <p:spPr>
            <a:xfrm>
              <a:off x="6309450" y="2172538"/>
              <a:ext cx="409268" cy="389775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accent5"/>
                  </a:solidFill>
                </a:rPr>
                <a:t>6</a:t>
              </a:r>
            </a:p>
          </p:txBody>
        </p:sp>
      </p:grpSp>
      <p:pic>
        <p:nvPicPr>
          <p:cNvPr id="2" name="Picture 2" descr="12-25-18: The Years Best and Worst">
            <a:extLst>
              <a:ext uri="{FF2B5EF4-FFF2-40B4-BE49-F238E27FC236}">
                <a16:creationId xmlns:a16="http://schemas.microsoft.com/office/drawing/2014/main" id="{BFD48DBB-5AC5-2E2E-B9A9-13AD850D88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7" r="46614" b="22499"/>
          <a:stretch/>
        </p:blipFill>
        <p:spPr bwMode="auto">
          <a:xfrm>
            <a:off x="5941316" y="1250157"/>
            <a:ext cx="2410018" cy="206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tar: 7 Points 5">
            <a:extLst>
              <a:ext uri="{FF2B5EF4-FFF2-40B4-BE49-F238E27FC236}">
                <a16:creationId xmlns:a16="http://schemas.microsoft.com/office/drawing/2014/main" id="{FD63A98F-FE1F-2243-9251-2C2A1495E747}"/>
              </a:ext>
            </a:extLst>
          </p:cNvPr>
          <p:cNvSpPr/>
          <p:nvPr/>
        </p:nvSpPr>
        <p:spPr>
          <a:xfrm>
            <a:off x="6081311" y="302232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</a:p>
        </p:txBody>
      </p:sp>
      <p:sp>
        <p:nvSpPr>
          <p:cNvPr id="10" name="Star: 7 Points 9">
            <a:extLst>
              <a:ext uri="{FF2B5EF4-FFF2-40B4-BE49-F238E27FC236}">
                <a16:creationId xmlns:a16="http://schemas.microsoft.com/office/drawing/2014/main" id="{C65C2B9C-DCB6-9216-028B-28678EDDEF65}"/>
              </a:ext>
            </a:extLst>
          </p:cNvPr>
          <p:cNvSpPr/>
          <p:nvPr/>
        </p:nvSpPr>
        <p:spPr>
          <a:xfrm>
            <a:off x="6081311" y="302232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11" name="Star: 7 Points 10">
            <a:extLst>
              <a:ext uri="{FF2B5EF4-FFF2-40B4-BE49-F238E27FC236}">
                <a16:creationId xmlns:a16="http://schemas.microsoft.com/office/drawing/2014/main" id="{DF135A98-189F-2666-632D-ED688C1FC4B7}"/>
              </a:ext>
            </a:extLst>
          </p:cNvPr>
          <p:cNvSpPr/>
          <p:nvPr/>
        </p:nvSpPr>
        <p:spPr>
          <a:xfrm>
            <a:off x="6081311" y="305545"/>
            <a:ext cx="1333041" cy="111563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3</a:t>
            </a:r>
          </a:p>
        </p:txBody>
      </p:sp>
      <p:sp>
        <p:nvSpPr>
          <p:cNvPr id="12" name="Star: 7 Points 11">
            <a:extLst>
              <a:ext uri="{FF2B5EF4-FFF2-40B4-BE49-F238E27FC236}">
                <a16:creationId xmlns:a16="http://schemas.microsoft.com/office/drawing/2014/main" id="{511A33CC-8B56-EA1B-277B-3F664E415E9F}"/>
              </a:ext>
            </a:extLst>
          </p:cNvPr>
          <p:cNvSpPr/>
          <p:nvPr/>
        </p:nvSpPr>
        <p:spPr>
          <a:xfrm>
            <a:off x="6081310" y="298919"/>
            <a:ext cx="1333041" cy="1115630"/>
          </a:xfrm>
          <a:prstGeom prst="star7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10000"/>
                  </a:schemeClr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60503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82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9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9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98348883-D000-FC6C-82D6-8E0B6126A26F}"/>
              </a:ext>
            </a:extLst>
          </p:cNvPr>
          <p:cNvSpPr/>
          <p:nvPr/>
        </p:nvSpPr>
        <p:spPr>
          <a:xfrm>
            <a:off x="180401" y="45258"/>
            <a:ext cx="4765212" cy="4671089"/>
          </a:xfrm>
          <a:prstGeom prst="rect">
            <a:avLst/>
          </a:prstGeom>
          <a:solidFill>
            <a:srgbClr val="D4FCE9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CCBE62A-B36F-01C5-0058-608F5536B8A0}"/>
              </a:ext>
            </a:extLst>
          </p:cNvPr>
          <p:cNvGrpSpPr/>
          <p:nvPr/>
        </p:nvGrpSpPr>
        <p:grpSpPr>
          <a:xfrm>
            <a:off x="247425" y="93200"/>
            <a:ext cx="1764661" cy="2204428"/>
            <a:chOff x="3000934" y="43403"/>
            <a:chExt cx="1764661" cy="2204428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A90C0D5-25BA-76FA-1205-4BEE441CF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07296" y="99793"/>
              <a:ext cx="1758299" cy="2148038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9525242-256C-68A5-881E-BCE33837D7A8}"/>
                </a:ext>
              </a:extLst>
            </p:cNvPr>
            <p:cNvSpPr/>
            <p:nvPr/>
          </p:nvSpPr>
          <p:spPr>
            <a:xfrm>
              <a:off x="3000934" y="43403"/>
              <a:ext cx="327247" cy="311026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chemeClr val="accent5"/>
                  </a:solidFill>
                </a:rPr>
                <a:t>2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C4BE240-B561-96E4-B955-1C31D6EA5E2E}"/>
              </a:ext>
            </a:extLst>
          </p:cNvPr>
          <p:cNvGrpSpPr/>
          <p:nvPr/>
        </p:nvGrpSpPr>
        <p:grpSpPr>
          <a:xfrm>
            <a:off x="2168027" y="157759"/>
            <a:ext cx="2126118" cy="2166129"/>
            <a:chOff x="278545" y="2556204"/>
            <a:chExt cx="2368025" cy="2363410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2AC350F-28AD-6558-A9F2-BA51A86F0C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8545" y="2578652"/>
              <a:ext cx="2368025" cy="2340962"/>
            </a:xfrm>
            <a:prstGeom prst="rect">
              <a:avLst/>
            </a:prstGeom>
          </p:spPr>
        </p:pic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EC0C187-E4F9-6B49-60C8-F5326A784A81}"/>
                </a:ext>
              </a:extLst>
            </p:cNvPr>
            <p:cNvSpPr/>
            <p:nvPr/>
          </p:nvSpPr>
          <p:spPr>
            <a:xfrm>
              <a:off x="2071576" y="2556204"/>
              <a:ext cx="364687" cy="356535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chemeClr val="accent5"/>
                  </a:solidFill>
                </a:rPr>
                <a:t>4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9288BBD-5388-7B10-95BF-CC5093F3102E}"/>
              </a:ext>
            </a:extLst>
          </p:cNvPr>
          <p:cNvGrpSpPr/>
          <p:nvPr/>
        </p:nvGrpSpPr>
        <p:grpSpPr>
          <a:xfrm>
            <a:off x="227462" y="2509019"/>
            <a:ext cx="2152787" cy="2148039"/>
            <a:chOff x="3337035" y="2406520"/>
            <a:chExt cx="2692361" cy="2691907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7E74CBF2-802D-063B-5A70-4748179E2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40821" y="2440071"/>
              <a:ext cx="2588575" cy="2658356"/>
            </a:xfrm>
            <a:prstGeom prst="rect">
              <a:avLst/>
            </a:prstGeom>
          </p:spPr>
        </p:pic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D8C3A73-4D94-50C6-AA37-CE9BDD95B9BB}"/>
                </a:ext>
              </a:extLst>
            </p:cNvPr>
            <p:cNvSpPr/>
            <p:nvPr/>
          </p:nvSpPr>
          <p:spPr>
            <a:xfrm>
              <a:off x="3337035" y="2406520"/>
              <a:ext cx="409268" cy="389775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chemeClr val="accent5"/>
                  </a:solidFill>
                </a:rPr>
                <a:t>5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43FE6FC-6A10-E42E-EDDF-B583A5397FD8}"/>
              </a:ext>
            </a:extLst>
          </p:cNvPr>
          <p:cNvGrpSpPr/>
          <p:nvPr/>
        </p:nvGrpSpPr>
        <p:grpSpPr>
          <a:xfrm>
            <a:off x="2523887" y="2473623"/>
            <a:ext cx="2167417" cy="2121267"/>
            <a:chOff x="6437907" y="2172538"/>
            <a:chExt cx="2822298" cy="2750301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D144F7AA-AC3D-1A11-24AD-FEA8821A2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37907" y="2172538"/>
              <a:ext cx="2822298" cy="2750301"/>
            </a:xfrm>
            <a:prstGeom prst="rect">
              <a:avLst/>
            </a:prstGeom>
          </p:spPr>
        </p:pic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464132F-E9A6-9D6F-85A2-EF027F681D63}"/>
                </a:ext>
              </a:extLst>
            </p:cNvPr>
            <p:cNvSpPr/>
            <p:nvPr/>
          </p:nvSpPr>
          <p:spPr>
            <a:xfrm>
              <a:off x="6453933" y="2184134"/>
              <a:ext cx="409268" cy="389775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chemeClr val="accent5"/>
                  </a:solidFill>
                </a:rPr>
                <a:t>6</a:t>
              </a:r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CBFE8A1A-27FE-48DD-31C3-9B7EDFAFF6C5}"/>
              </a:ext>
            </a:extLst>
          </p:cNvPr>
          <p:cNvSpPr/>
          <p:nvPr/>
        </p:nvSpPr>
        <p:spPr>
          <a:xfrm>
            <a:off x="4998100" y="45259"/>
            <a:ext cx="3883241" cy="4684646"/>
          </a:xfrm>
          <a:prstGeom prst="rect">
            <a:avLst/>
          </a:prstGeom>
          <a:solidFill>
            <a:srgbClr val="FBE5E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0800C0A-1EA2-5D40-6620-4F205F9CEB40}"/>
              </a:ext>
            </a:extLst>
          </p:cNvPr>
          <p:cNvGrpSpPr/>
          <p:nvPr/>
        </p:nvGrpSpPr>
        <p:grpSpPr>
          <a:xfrm>
            <a:off x="6230914" y="148587"/>
            <a:ext cx="1959620" cy="2164070"/>
            <a:chOff x="456732" y="-2072656"/>
            <a:chExt cx="1839193" cy="2020732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B748BC7C-D05C-2FB8-0938-F6B4EAA81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6732" y="-2072656"/>
              <a:ext cx="1839193" cy="2020732"/>
            </a:xfrm>
            <a:prstGeom prst="rect">
              <a:avLst/>
            </a:prstGeom>
          </p:spPr>
        </p:pic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EDC71C0-17EE-C48C-6328-F54AB065EE74}"/>
                </a:ext>
              </a:extLst>
            </p:cNvPr>
            <p:cNvSpPr/>
            <p:nvPr/>
          </p:nvSpPr>
          <p:spPr>
            <a:xfrm>
              <a:off x="1937015" y="-2071483"/>
              <a:ext cx="305529" cy="276328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chemeClr val="accent5"/>
                  </a:solidFill>
                </a:rPr>
                <a:t>1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737CD34-DBCD-6BEF-DC77-0034647342B5}"/>
              </a:ext>
            </a:extLst>
          </p:cNvPr>
          <p:cNvGrpSpPr/>
          <p:nvPr/>
        </p:nvGrpSpPr>
        <p:grpSpPr>
          <a:xfrm>
            <a:off x="5569592" y="2510586"/>
            <a:ext cx="3170436" cy="1975591"/>
            <a:chOff x="5773486" y="243861"/>
            <a:chExt cx="2690558" cy="1620207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D172A6C-9034-6353-FF67-EE3C6C72BB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8840" t="4943" r="7779" b="4330"/>
            <a:stretch/>
          </p:blipFill>
          <p:spPr>
            <a:xfrm>
              <a:off x="5773486" y="243861"/>
              <a:ext cx="2690558" cy="1620207"/>
            </a:xfrm>
            <a:prstGeom prst="rect">
              <a:avLst/>
            </a:prstGeom>
          </p:spPr>
        </p:pic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8CCB4D5-B19D-A4DA-760D-2DBC3543460C}"/>
                </a:ext>
              </a:extLst>
            </p:cNvPr>
            <p:cNvSpPr/>
            <p:nvPr/>
          </p:nvSpPr>
          <p:spPr>
            <a:xfrm>
              <a:off x="8123933" y="243861"/>
              <a:ext cx="340111" cy="328362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chemeClr val="accent5"/>
                  </a:solidFill>
                </a:rPr>
                <a:t>3</a:t>
              </a:r>
            </a:p>
          </p:txBody>
        </p:sp>
      </p:grpSp>
      <p:sp>
        <p:nvSpPr>
          <p:cNvPr id="48" name="Google Shape;901;p30">
            <a:extLst>
              <a:ext uri="{FF2B5EF4-FFF2-40B4-BE49-F238E27FC236}">
                <a16:creationId xmlns:a16="http://schemas.microsoft.com/office/drawing/2014/main" id="{DA40E7C0-EB58-DBD1-C362-538742CA6CD6}"/>
              </a:ext>
            </a:extLst>
          </p:cNvPr>
          <p:cNvSpPr/>
          <p:nvPr/>
        </p:nvSpPr>
        <p:spPr>
          <a:xfrm rot="132037">
            <a:off x="4579486" y="1892060"/>
            <a:ext cx="704076" cy="403415"/>
          </a:xfrm>
          <a:custGeom>
            <a:avLst/>
            <a:gdLst/>
            <a:ahLst/>
            <a:cxnLst/>
            <a:rect l="l" t="t" r="r" b="b"/>
            <a:pathLst>
              <a:path w="28162" h="16136" extrusionOk="0">
                <a:moveTo>
                  <a:pt x="28162" y="14718"/>
                </a:moveTo>
                <a:cubicBezTo>
                  <a:pt x="28132" y="14725"/>
                  <a:pt x="28103" y="14733"/>
                  <a:pt x="28073" y="14740"/>
                </a:cubicBezTo>
                <a:lnTo>
                  <a:pt x="28073" y="14740"/>
                </a:lnTo>
                <a:cubicBezTo>
                  <a:pt x="28103" y="14742"/>
                  <a:pt x="28132" y="14744"/>
                  <a:pt x="28162" y="14747"/>
                </a:cubicBezTo>
                <a:lnTo>
                  <a:pt x="28162" y="14718"/>
                </a:lnTo>
                <a:close/>
                <a:moveTo>
                  <a:pt x="13091" y="1"/>
                </a:moveTo>
                <a:cubicBezTo>
                  <a:pt x="11144" y="1"/>
                  <a:pt x="9281" y="1623"/>
                  <a:pt x="8568" y="3517"/>
                </a:cubicBezTo>
                <a:cubicBezTo>
                  <a:pt x="7757" y="5775"/>
                  <a:pt x="8134" y="8264"/>
                  <a:pt x="8510" y="10608"/>
                </a:cubicBezTo>
                <a:cubicBezTo>
                  <a:pt x="8049" y="9989"/>
                  <a:pt x="7281" y="9678"/>
                  <a:pt x="6515" y="9678"/>
                </a:cubicBezTo>
                <a:cubicBezTo>
                  <a:pt x="5740" y="9678"/>
                  <a:pt x="4967" y="9996"/>
                  <a:pt x="4516" y="10637"/>
                </a:cubicBezTo>
                <a:cubicBezTo>
                  <a:pt x="3647" y="11910"/>
                  <a:pt x="4342" y="13965"/>
                  <a:pt x="5818" y="14399"/>
                </a:cubicBezTo>
                <a:cubicBezTo>
                  <a:pt x="3879" y="14978"/>
                  <a:pt x="1940" y="15557"/>
                  <a:pt x="1" y="16136"/>
                </a:cubicBezTo>
                <a:cubicBezTo>
                  <a:pt x="4082" y="15933"/>
                  <a:pt x="8163" y="15702"/>
                  <a:pt x="12243" y="15499"/>
                </a:cubicBezTo>
                <a:cubicBezTo>
                  <a:pt x="13149" y="15452"/>
                  <a:pt x="14040" y="15435"/>
                  <a:pt x="14922" y="15435"/>
                </a:cubicBezTo>
                <a:cubicBezTo>
                  <a:pt x="16820" y="15435"/>
                  <a:pt x="18672" y="15511"/>
                  <a:pt x="20524" y="15511"/>
                </a:cubicBezTo>
                <a:cubicBezTo>
                  <a:pt x="23007" y="15511"/>
                  <a:pt x="25488" y="15375"/>
                  <a:pt x="28073" y="14740"/>
                </a:cubicBezTo>
                <a:lnTo>
                  <a:pt x="28073" y="14740"/>
                </a:lnTo>
                <a:cubicBezTo>
                  <a:pt x="26798" y="14641"/>
                  <a:pt x="25503" y="14563"/>
                  <a:pt x="24204" y="14468"/>
                </a:cubicBezTo>
                <a:lnTo>
                  <a:pt x="24204" y="14468"/>
                </a:lnTo>
                <a:cubicBezTo>
                  <a:pt x="24890" y="14354"/>
                  <a:pt x="25493" y="13633"/>
                  <a:pt x="25470" y="12894"/>
                </a:cubicBezTo>
                <a:cubicBezTo>
                  <a:pt x="25412" y="11997"/>
                  <a:pt x="24573" y="11245"/>
                  <a:pt x="23676" y="11042"/>
                </a:cubicBezTo>
                <a:cubicBezTo>
                  <a:pt x="23462" y="10994"/>
                  <a:pt x="23245" y="10972"/>
                  <a:pt x="23027" y="10972"/>
                </a:cubicBezTo>
                <a:cubicBezTo>
                  <a:pt x="22755" y="10972"/>
                  <a:pt x="22481" y="11006"/>
                  <a:pt x="22212" y="11067"/>
                </a:cubicBezTo>
                <a:lnTo>
                  <a:pt x="22212" y="11067"/>
                </a:lnTo>
                <a:cubicBezTo>
                  <a:pt x="23304" y="10391"/>
                  <a:pt x="24030" y="9073"/>
                  <a:pt x="23878" y="7772"/>
                </a:cubicBezTo>
                <a:cubicBezTo>
                  <a:pt x="23687" y="6159"/>
                  <a:pt x="22128" y="4805"/>
                  <a:pt x="20493" y="4805"/>
                </a:cubicBezTo>
                <a:cubicBezTo>
                  <a:pt x="20396" y="4805"/>
                  <a:pt x="20300" y="4810"/>
                  <a:pt x="20203" y="4819"/>
                </a:cubicBezTo>
                <a:cubicBezTo>
                  <a:pt x="18809" y="4959"/>
                  <a:pt x="17620" y="6086"/>
                  <a:pt x="17265" y="7424"/>
                </a:cubicBezTo>
                <a:lnTo>
                  <a:pt x="17265" y="7424"/>
                </a:lnTo>
                <a:cubicBezTo>
                  <a:pt x="17374" y="6162"/>
                  <a:pt x="17396" y="4894"/>
                  <a:pt x="17077" y="3662"/>
                </a:cubicBezTo>
                <a:cubicBezTo>
                  <a:pt x="16701" y="2099"/>
                  <a:pt x="15659" y="623"/>
                  <a:pt x="14125" y="160"/>
                </a:cubicBezTo>
                <a:cubicBezTo>
                  <a:pt x="13782" y="51"/>
                  <a:pt x="13435" y="1"/>
                  <a:pt x="130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902;p30">
            <a:extLst>
              <a:ext uri="{FF2B5EF4-FFF2-40B4-BE49-F238E27FC236}">
                <a16:creationId xmlns:a16="http://schemas.microsoft.com/office/drawing/2014/main" id="{7090552F-A184-DE8A-B0F1-D3A035706A68}"/>
              </a:ext>
            </a:extLst>
          </p:cNvPr>
          <p:cNvSpPr/>
          <p:nvPr/>
        </p:nvSpPr>
        <p:spPr>
          <a:xfrm>
            <a:off x="4312950" y="4346613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903;p30">
            <a:extLst>
              <a:ext uri="{FF2B5EF4-FFF2-40B4-BE49-F238E27FC236}">
                <a16:creationId xmlns:a16="http://schemas.microsoft.com/office/drawing/2014/main" id="{7FD7A962-0583-6B41-2790-9133767E77A6}"/>
              </a:ext>
            </a:extLst>
          </p:cNvPr>
          <p:cNvSpPr/>
          <p:nvPr/>
        </p:nvSpPr>
        <p:spPr>
          <a:xfrm flipH="1">
            <a:off x="4982261" y="1002972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901;p30">
            <a:extLst>
              <a:ext uri="{FF2B5EF4-FFF2-40B4-BE49-F238E27FC236}">
                <a16:creationId xmlns:a16="http://schemas.microsoft.com/office/drawing/2014/main" id="{DFCF2919-DC73-A9BF-57E6-3F63386BB5AC}"/>
              </a:ext>
            </a:extLst>
          </p:cNvPr>
          <p:cNvSpPr/>
          <p:nvPr/>
        </p:nvSpPr>
        <p:spPr>
          <a:xfrm rot="132037">
            <a:off x="3943377" y="214929"/>
            <a:ext cx="704076" cy="403415"/>
          </a:xfrm>
          <a:custGeom>
            <a:avLst/>
            <a:gdLst/>
            <a:ahLst/>
            <a:cxnLst/>
            <a:rect l="l" t="t" r="r" b="b"/>
            <a:pathLst>
              <a:path w="28162" h="16136" extrusionOk="0">
                <a:moveTo>
                  <a:pt x="28162" y="14718"/>
                </a:moveTo>
                <a:cubicBezTo>
                  <a:pt x="28132" y="14725"/>
                  <a:pt x="28103" y="14733"/>
                  <a:pt x="28073" y="14740"/>
                </a:cubicBezTo>
                <a:lnTo>
                  <a:pt x="28073" y="14740"/>
                </a:lnTo>
                <a:cubicBezTo>
                  <a:pt x="28103" y="14742"/>
                  <a:pt x="28132" y="14744"/>
                  <a:pt x="28162" y="14747"/>
                </a:cubicBezTo>
                <a:lnTo>
                  <a:pt x="28162" y="14718"/>
                </a:lnTo>
                <a:close/>
                <a:moveTo>
                  <a:pt x="13091" y="1"/>
                </a:moveTo>
                <a:cubicBezTo>
                  <a:pt x="11144" y="1"/>
                  <a:pt x="9281" y="1623"/>
                  <a:pt x="8568" y="3517"/>
                </a:cubicBezTo>
                <a:cubicBezTo>
                  <a:pt x="7757" y="5775"/>
                  <a:pt x="8134" y="8264"/>
                  <a:pt x="8510" y="10608"/>
                </a:cubicBezTo>
                <a:cubicBezTo>
                  <a:pt x="8049" y="9989"/>
                  <a:pt x="7281" y="9678"/>
                  <a:pt x="6515" y="9678"/>
                </a:cubicBezTo>
                <a:cubicBezTo>
                  <a:pt x="5740" y="9678"/>
                  <a:pt x="4967" y="9996"/>
                  <a:pt x="4516" y="10637"/>
                </a:cubicBezTo>
                <a:cubicBezTo>
                  <a:pt x="3647" y="11910"/>
                  <a:pt x="4342" y="13965"/>
                  <a:pt x="5818" y="14399"/>
                </a:cubicBezTo>
                <a:cubicBezTo>
                  <a:pt x="3879" y="14978"/>
                  <a:pt x="1940" y="15557"/>
                  <a:pt x="1" y="16136"/>
                </a:cubicBezTo>
                <a:cubicBezTo>
                  <a:pt x="4082" y="15933"/>
                  <a:pt x="8163" y="15702"/>
                  <a:pt x="12243" y="15499"/>
                </a:cubicBezTo>
                <a:cubicBezTo>
                  <a:pt x="13149" y="15452"/>
                  <a:pt x="14040" y="15435"/>
                  <a:pt x="14922" y="15435"/>
                </a:cubicBezTo>
                <a:cubicBezTo>
                  <a:pt x="16820" y="15435"/>
                  <a:pt x="18672" y="15511"/>
                  <a:pt x="20524" y="15511"/>
                </a:cubicBezTo>
                <a:cubicBezTo>
                  <a:pt x="23007" y="15511"/>
                  <a:pt x="25488" y="15375"/>
                  <a:pt x="28073" y="14740"/>
                </a:cubicBezTo>
                <a:lnTo>
                  <a:pt x="28073" y="14740"/>
                </a:lnTo>
                <a:cubicBezTo>
                  <a:pt x="26798" y="14641"/>
                  <a:pt x="25503" y="14563"/>
                  <a:pt x="24204" y="14468"/>
                </a:cubicBezTo>
                <a:lnTo>
                  <a:pt x="24204" y="14468"/>
                </a:lnTo>
                <a:cubicBezTo>
                  <a:pt x="24890" y="14354"/>
                  <a:pt x="25493" y="13633"/>
                  <a:pt x="25470" y="12894"/>
                </a:cubicBezTo>
                <a:cubicBezTo>
                  <a:pt x="25412" y="11997"/>
                  <a:pt x="24573" y="11245"/>
                  <a:pt x="23676" y="11042"/>
                </a:cubicBezTo>
                <a:cubicBezTo>
                  <a:pt x="23462" y="10994"/>
                  <a:pt x="23245" y="10972"/>
                  <a:pt x="23027" y="10972"/>
                </a:cubicBezTo>
                <a:cubicBezTo>
                  <a:pt x="22755" y="10972"/>
                  <a:pt x="22481" y="11006"/>
                  <a:pt x="22212" y="11067"/>
                </a:cubicBezTo>
                <a:lnTo>
                  <a:pt x="22212" y="11067"/>
                </a:lnTo>
                <a:cubicBezTo>
                  <a:pt x="23304" y="10391"/>
                  <a:pt x="24030" y="9073"/>
                  <a:pt x="23878" y="7772"/>
                </a:cubicBezTo>
                <a:cubicBezTo>
                  <a:pt x="23687" y="6159"/>
                  <a:pt x="22128" y="4805"/>
                  <a:pt x="20493" y="4805"/>
                </a:cubicBezTo>
                <a:cubicBezTo>
                  <a:pt x="20396" y="4805"/>
                  <a:pt x="20300" y="4810"/>
                  <a:pt x="20203" y="4819"/>
                </a:cubicBezTo>
                <a:cubicBezTo>
                  <a:pt x="18809" y="4959"/>
                  <a:pt x="17620" y="6086"/>
                  <a:pt x="17265" y="7424"/>
                </a:cubicBezTo>
                <a:lnTo>
                  <a:pt x="17265" y="7424"/>
                </a:lnTo>
                <a:cubicBezTo>
                  <a:pt x="17374" y="6162"/>
                  <a:pt x="17396" y="4894"/>
                  <a:pt x="17077" y="3662"/>
                </a:cubicBezTo>
                <a:cubicBezTo>
                  <a:pt x="16701" y="2099"/>
                  <a:pt x="15659" y="623"/>
                  <a:pt x="14125" y="160"/>
                </a:cubicBezTo>
                <a:cubicBezTo>
                  <a:pt x="13782" y="51"/>
                  <a:pt x="13435" y="1"/>
                  <a:pt x="130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902;p30">
            <a:extLst>
              <a:ext uri="{FF2B5EF4-FFF2-40B4-BE49-F238E27FC236}">
                <a16:creationId xmlns:a16="http://schemas.microsoft.com/office/drawing/2014/main" id="{63D79665-2112-D6B5-0E0A-BB7881CC9DF8}"/>
              </a:ext>
            </a:extLst>
          </p:cNvPr>
          <p:cNvSpPr/>
          <p:nvPr/>
        </p:nvSpPr>
        <p:spPr>
          <a:xfrm>
            <a:off x="-65113" y="4663143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903;p30">
            <a:extLst>
              <a:ext uri="{FF2B5EF4-FFF2-40B4-BE49-F238E27FC236}">
                <a16:creationId xmlns:a16="http://schemas.microsoft.com/office/drawing/2014/main" id="{FCF56577-54B2-F69C-784D-84767D9CF5F3}"/>
              </a:ext>
            </a:extLst>
          </p:cNvPr>
          <p:cNvSpPr/>
          <p:nvPr/>
        </p:nvSpPr>
        <p:spPr>
          <a:xfrm flipH="1">
            <a:off x="49443" y="1367011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903;p30">
            <a:extLst>
              <a:ext uri="{FF2B5EF4-FFF2-40B4-BE49-F238E27FC236}">
                <a16:creationId xmlns:a16="http://schemas.microsoft.com/office/drawing/2014/main" id="{5BBBC737-5DF5-FAB1-C707-B8D2A076D70D}"/>
              </a:ext>
            </a:extLst>
          </p:cNvPr>
          <p:cNvSpPr/>
          <p:nvPr/>
        </p:nvSpPr>
        <p:spPr>
          <a:xfrm flipH="1">
            <a:off x="5549007" y="2308844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901;p30">
            <a:extLst>
              <a:ext uri="{FF2B5EF4-FFF2-40B4-BE49-F238E27FC236}">
                <a16:creationId xmlns:a16="http://schemas.microsoft.com/office/drawing/2014/main" id="{CFE3AD46-4AC1-B201-986C-1D1BFDF01563}"/>
              </a:ext>
            </a:extLst>
          </p:cNvPr>
          <p:cNvSpPr/>
          <p:nvPr/>
        </p:nvSpPr>
        <p:spPr>
          <a:xfrm rot="132037">
            <a:off x="4931480" y="4608259"/>
            <a:ext cx="704076" cy="403415"/>
          </a:xfrm>
          <a:custGeom>
            <a:avLst/>
            <a:gdLst/>
            <a:ahLst/>
            <a:cxnLst/>
            <a:rect l="l" t="t" r="r" b="b"/>
            <a:pathLst>
              <a:path w="28162" h="16136" extrusionOk="0">
                <a:moveTo>
                  <a:pt x="28162" y="14718"/>
                </a:moveTo>
                <a:cubicBezTo>
                  <a:pt x="28132" y="14725"/>
                  <a:pt x="28103" y="14733"/>
                  <a:pt x="28073" y="14740"/>
                </a:cubicBezTo>
                <a:lnTo>
                  <a:pt x="28073" y="14740"/>
                </a:lnTo>
                <a:cubicBezTo>
                  <a:pt x="28103" y="14742"/>
                  <a:pt x="28132" y="14744"/>
                  <a:pt x="28162" y="14747"/>
                </a:cubicBezTo>
                <a:lnTo>
                  <a:pt x="28162" y="14718"/>
                </a:lnTo>
                <a:close/>
                <a:moveTo>
                  <a:pt x="13091" y="1"/>
                </a:moveTo>
                <a:cubicBezTo>
                  <a:pt x="11144" y="1"/>
                  <a:pt x="9281" y="1623"/>
                  <a:pt x="8568" y="3517"/>
                </a:cubicBezTo>
                <a:cubicBezTo>
                  <a:pt x="7757" y="5775"/>
                  <a:pt x="8134" y="8264"/>
                  <a:pt x="8510" y="10608"/>
                </a:cubicBezTo>
                <a:cubicBezTo>
                  <a:pt x="8049" y="9989"/>
                  <a:pt x="7281" y="9678"/>
                  <a:pt x="6515" y="9678"/>
                </a:cubicBezTo>
                <a:cubicBezTo>
                  <a:pt x="5740" y="9678"/>
                  <a:pt x="4967" y="9996"/>
                  <a:pt x="4516" y="10637"/>
                </a:cubicBezTo>
                <a:cubicBezTo>
                  <a:pt x="3647" y="11910"/>
                  <a:pt x="4342" y="13965"/>
                  <a:pt x="5818" y="14399"/>
                </a:cubicBezTo>
                <a:cubicBezTo>
                  <a:pt x="3879" y="14978"/>
                  <a:pt x="1940" y="15557"/>
                  <a:pt x="1" y="16136"/>
                </a:cubicBezTo>
                <a:cubicBezTo>
                  <a:pt x="4082" y="15933"/>
                  <a:pt x="8163" y="15702"/>
                  <a:pt x="12243" y="15499"/>
                </a:cubicBezTo>
                <a:cubicBezTo>
                  <a:pt x="13149" y="15452"/>
                  <a:pt x="14040" y="15435"/>
                  <a:pt x="14922" y="15435"/>
                </a:cubicBezTo>
                <a:cubicBezTo>
                  <a:pt x="16820" y="15435"/>
                  <a:pt x="18672" y="15511"/>
                  <a:pt x="20524" y="15511"/>
                </a:cubicBezTo>
                <a:cubicBezTo>
                  <a:pt x="23007" y="15511"/>
                  <a:pt x="25488" y="15375"/>
                  <a:pt x="28073" y="14740"/>
                </a:cubicBezTo>
                <a:lnTo>
                  <a:pt x="28073" y="14740"/>
                </a:lnTo>
                <a:cubicBezTo>
                  <a:pt x="26798" y="14641"/>
                  <a:pt x="25503" y="14563"/>
                  <a:pt x="24204" y="14468"/>
                </a:cubicBezTo>
                <a:lnTo>
                  <a:pt x="24204" y="14468"/>
                </a:lnTo>
                <a:cubicBezTo>
                  <a:pt x="24890" y="14354"/>
                  <a:pt x="25493" y="13633"/>
                  <a:pt x="25470" y="12894"/>
                </a:cubicBezTo>
                <a:cubicBezTo>
                  <a:pt x="25412" y="11997"/>
                  <a:pt x="24573" y="11245"/>
                  <a:pt x="23676" y="11042"/>
                </a:cubicBezTo>
                <a:cubicBezTo>
                  <a:pt x="23462" y="10994"/>
                  <a:pt x="23245" y="10972"/>
                  <a:pt x="23027" y="10972"/>
                </a:cubicBezTo>
                <a:cubicBezTo>
                  <a:pt x="22755" y="10972"/>
                  <a:pt x="22481" y="11006"/>
                  <a:pt x="22212" y="11067"/>
                </a:cubicBezTo>
                <a:lnTo>
                  <a:pt x="22212" y="11067"/>
                </a:lnTo>
                <a:cubicBezTo>
                  <a:pt x="23304" y="10391"/>
                  <a:pt x="24030" y="9073"/>
                  <a:pt x="23878" y="7772"/>
                </a:cubicBezTo>
                <a:cubicBezTo>
                  <a:pt x="23687" y="6159"/>
                  <a:pt x="22128" y="4805"/>
                  <a:pt x="20493" y="4805"/>
                </a:cubicBezTo>
                <a:cubicBezTo>
                  <a:pt x="20396" y="4805"/>
                  <a:pt x="20300" y="4810"/>
                  <a:pt x="20203" y="4819"/>
                </a:cubicBezTo>
                <a:cubicBezTo>
                  <a:pt x="18809" y="4959"/>
                  <a:pt x="17620" y="6086"/>
                  <a:pt x="17265" y="7424"/>
                </a:cubicBezTo>
                <a:lnTo>
                  <a:pt x="17265" y="7424"/>
                </a:lnTo>
                <a:cubicBezTo>
                  <a:pt x="17374" y="6162"/>
                  <a:pt x="17396" y="4894"/>
                  <a:pt x="17077" y="3662"/>
                </a:cubicBezTo>
                <a:cubicBezTo>
                  <a:pt x="16701" y="2099"/>
                  <a:pt x="15659" y="623"/>
                  <a:pt x="14125" y="160"/>
                </a:cubicBezTo>
                <a:cubicBezTo>
                  <a:pt x="13782" y="51"/>
                  <a:pt x="13435" y="1"/>
                  <a:pt x="130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Google Shape;11;p2">
            <a:extLst>
              <a:ext uri="{FF2B5EF4-FFF2-40B4-BE49-F238E27FC236}">
                <a16:creationId xmlns:a16="http://schemas.microsoft.com/office/drawing/2014/main" id="{7885C14B-35A5-D533-C2FB-478C11F7C05E}"/>
              </a:ext>
            </a:extLst>
          </p:cNvPr>
          <p:cNvGrpSpPr/>
          <p:nvPr/>
        </p:nvGrpSpPr>
        <p:grpSpPr>
          <a:xfrm>
            <a:off x="-148666" y="4507964"/>
            <a:ext cx="1562131" cy="765658"/>
            <a:chOff x="-2776375" y="4231975"/>
            <a:chExt cx="2168071" cy="1035270"/>
          </a:xfrm>
        </p:grpSpPr>
        <p:sp>
          <p:nvSpPr>
            <p:cNvPr id="57" name="Google Shape;12;p2">
              <a:extLst>
                <a:ext uri="{FF2B5EF4-FFF2-40B4-BE49-F238E27FC236}">
                  <a16:creationId xmlns:a16="http://schemas.microsoft.com/office/drawing/2014/main" id="{79799813-4E0D-5D9D-76C7-A30FC29420CF}"/>
                </a:ext>
              </a:extLst>
            </p:cNvPr>
            <p:cNvSpPr/>
            <p:nvPr/>
          </p:nvSpPr>
          <p:spPr>
            <a:xfrm>
              <a:off x="-2737537" y="4231975"/>
              <a:ext cx="1313538" cy="871334"/>
            </a:xfrm>
            <a:custGeom>
              <a:avLst/>
              <a:gdLst/>
              <a:ahLst/>
              <a:cxnLst/>
              <a:rect l="l" t="t" r="r" b="b"/>
              <a:pathLst>
                <a:path w="37980" h="25194" extrusionOk="0">
                  <a:moveTo>
                    <a:pt x="19805" y="1"/>
                  </a:moveTo>
                  <a:cubicBezTo>
                    <a:pt x="19007" y="1"/>
                    <a:pt x="18189" y="500"/>
                    <a:pt x="17777" y="1194"/>
                  </a:cubicBezTo>
                  <a:cubicBezTo>
                    <a:pt x="17227" y="2149"/>
                    <a:pt x="17227" y="3306"/>
                    <a:pt x="17372" y="4406"/>
                  </a:cubicBezTo>
                  <a:cubicBezTo>
                    <a:pt x="17517" y="5477"/>
                    <a:pt x="17806" y="6548"/>
                    <a:pt x="17719" y="7648"/>
                  </a:cubicBezTo>
                  <a:cubicBezTo>
                    <a:pt x="17347" y="5929"/>
                    <a:pt x="15671" y="4579"/>
                    <a:pt x="13897" y="4579"/>
                  </a:cubicBezTo>
                  <a:cubicBezTo>
                    <a:pt x="13879" y="4579"/>
                    <a:pt x="13860" y="4579"/>
                    <a:pt x="13841" y="4580"/>
                  </a:cubicBezTo>
                  <a:cubicBezTo>
                    <a:pt x="12047" y="4609"/>
                    <a:pt x="10397" y="5998"/>
                    <a:pt x="10050" y="7763"/>
                  </a:cubicBezTo>
                  <a:cubicBezTo>
                    <a:pt x="9702" y="7098"/>
                    <a:pt x="9615" y="6316"/>
                    <a:pt x="9384" y="5593"/>
                  </a:cubicBezTo>
                  <a:cubicBezTo>
                    <a:pt x="9123" y="4869"/>
                    <a:pt x="8602" y="4175"/>
                    <a:pt x="7850" y="4059"/>
                  </a:cubicBezTo>
                  <a:cubicBezTo>
                    <a:pt x="7804" y="4054"/>
                    <a:pt x="7759" y="4052"/>
                    <a:pt x="7713" y="4052"/>
                  </a:cubicBezTo>
                  <a:cubicBezTo>
                    <a:pt x="7181" y="4052"/>
                    <a:pt x="6665" y="4356"/>
                    <a:pt x="6345" y="4782"/>
                  </a:cubicBezTo>
                  <a:cubicBezTo>
                    <a:pt x="5998" y="5245"/>
                    <a:pt x="5853" y="5824"/>
                    <a:pt x="5824" y="6403"/>
                  </a:cubicBezTo>
                  <a:cubicBezTo>
                    <a:pt x="5679" y="8342"/>
                    <a:pt x="6605" y="10339"/>
                    <a:pt x="8197" y="11439"/>
                  </a:cubicBezTo>
                  <a:cubicBezTo>
                    <a:pt x="7358" y="11034"/>
                    <a:pt x="6634" y="10368"/>
                    <a:pt x="5795" y="9992"/>
                  </a:cubicBezTo>
                  <a:lnTo>
                    <a:pt x="5795" y="9963"/>
                  </a:lnTo>
                  <a:cubicBezTo>
                    <a:pt x="5475" y="9822"/>
                    <a:pt x="5170" y="9756"/>
                    <a:pt x="4882" y="9756"/>
                  </a:cubicBezTo>
                  <a:cubicBezTo>
                    <a:pt x="838" y="9756"/>
                    <a:pt x="0" y="22721"/>
                    <a:pt x="5592" y="24666"/>
                  </a:cubicBezTo>
                  <a:cubicBezTo>
                    <a:pt x="6895" y="25100"/>
                    <a:pt x="8255" y="25158"/>
                    <a:pt x="9615" y="25187"/>
                  </a:cubicBezTo>
                  <a:cubicBezTo>
                    <a:pt x="9856" y="25192"/>
                    <a:pt x="10097" y="25194"/>
                    <a:pt x="10337" y="25194"/>
                  </a:cubicBezTo>
                  <a:cubicBezTo>
                    <a:pt x="14516" y="25194"/>
                    <a:pt x="18624" y="24516"/>
                    <a:pt x="22784" y="24434"/>
                  </a:cubicBezTo>
                  <a:cubicBezTo>
                    <a:pt x="26634" y="24348"/>
                    <a:pt x="30049" y="24058"/>
                    <a:pt x="33580" y="22235"/>
                  </a:cubicBezTo>
                  <a:cubicBezTo>
                    <a:pt x="34969" y="21540"/>
                    <a:pt x="36300" y="20643"/>
                    <a:pt x="37111" y="19283"/>
                  </a:cubicBezTo>
                  <a:cubicBezTo>
                    <a:pt x="37892" y="17951"/>
                    <a:pt x="37979" y="16099"/>
                    <a:pt x="36937" y="14941"/>
                  </a:cubicBezTo>
                  <a:cubicBezTo>
                    <a:pt x="36465" y="14402"/>
                    <a:pt x="35730" y="14126"/>
                    <a:pt x="35011" y="14126"/>
                  </a:cubicBezTo>
                  <a:cubicBezTo>
                    <a:pt x="34775" y="14126"/>
                    <a:pt x="34541" y="14156"/>
                    <a:pt x="34319" y="14216"/>
                  </a:cubicBezTo>
                  <a:lnTo>
                    <a:pt x="34319" y="14216"/>
                  </a:lnTo>
                  <a:cubicBezTo>
                    <a:pt x="36212" y="11811"/>
                    <a:pt x="34086" y="7545"/>
                    <a:pt x="31378" y="7545"/>
                  </a:cubicBezTo>
                  <a:cubicBezTo>
                    <a:pt x="30665" y="7545"/>
                    <a:pt x="29912" y="7841"/>
                    <a:pt x="29181" y="8545"/>
                  </a:cubicBezTo>
                  <a:cubicBezTo>
                    <a:pt x="30194" y="7561"/>
                    <a:pt x="31004" y="6345"/>
                    <a:pt x="31525" y="5014"/>
                  </a:cubicBezTo>
                  <a:cubicBezTo>
                    <a:pt x="31785" y="4319"/>
                    <a:pt x="31959" y="3509"/>
                    <a:pt x="31554" y="2872"/>
                  </a:cubicBezTo>
                  <a:cubicBezTo>
                    <a:pt x="31223" y="2375"/>
                    <a:pt x="30634" y="2183"/>
                    <a:pt x="30011" y="2183"/>
                  </a:cubicBezTo>
                  <a:cubicBezTo>
                    <a:pt x="29654" y="2183"/>
                    <a:pt x="29286" y="2246"/>
                    <a:pt x="28949" y="2351"/>
                  </a:cubicBezTo>
                  <a:cubicBezTo>
                    <a:pt x="27605" y="2823"/>
                    <a:pt x="26500" y="3889"/>
                    <a:pt x="25885" y="5182"/>
                  </a:cubicBezTo>
                  <a:lnTo>
                    <a:pt x="25885" y="5182"/>
                  </a:lnTo>
                  <a:cubicBezTo>
                    <a:pt x="25831" y="5042"/>
                    <a:pt x="25763" y="4908"/>
                    <a:pt x="25679" y="4782"/>
                  </a:cubicBezTo>
                  <a:cubicBezTo>
                    <a:pt x="25272" y="4119"/>
                    <a:pt x="24501" y="3740"/>
                    <a:pt x="23729" y="3740"/>
                  </a:cubicBezTo>
                  <a:cubicBezTo>
                    <a:pt x="23457" y="3740"/>
                    <a:pt x="23185" y="3787"/>
                    <a:pt x="22929" y="3885"/>
                  </a:cubicBezTo>
                  <a:cubicBezTo>
                    <a:pt x="22462" y="4069"/>
                    <a:pt x="22072" y="4426"/>
                    <a:pt x="21818" y="4864"/>
                  </a:cubicBezTo>
                  <a:lnTo>
                    <a:pt x="21818" y="4864"/>
                  </a:lnTo>
                  <a:cubicBezTo>
                    <a:pt x="21976" y="3768"/>
                    <a:pt x="22010" y="2671"/>
                    <a:pt x="21656" y="1628"/>
                  </a:cubicBezTo>
                  <a:cubicBezTo>
                    <a:pt x="21453" y="1049"/>
                    <a:pt x="21106" y="470"/>
                    <a:pt x="20585" y="181"/>
                  </a:cubicBezTo>
                  <a:cubicBezTo>
                    <a:pt x="20338" y="57"/>
                    <a:pt x="20072" y="1"/>
                    <a:pt x="198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;p2">
              <a:extLst>
                <a:ext uri="{FF2B5EF4-FFF2-40B4-BE49-F238E27FC236}">
                  <a16:creationId xmlns:a16="http://schemas.microsoft.com/office/drawing/2014/main" id="{D4A4DF04-DCC8-1EC1-F55C-0AE200852DD8}"/>
                </a:ext>
              </a:extLst>
            </p:cNvPr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4;p2">
              <a:extLst>
                <a:ext uri="{FF2B5EF4-FFF2-40B4-BE49-F238E27FC236}">
                  <a16:creationId xmlns:a16="http://schemas.microsoft.com/office/drawing/2014/main" id="{676C3016-0E21-CF13-385E-C581699CA18D}"/>
                </a:ext>
              </a:extLst>
            </p:cNvPr>
            <p:cNvSpPr/>
            <p:nvPr/>
          </p:nvSpPr>
          <p:spPr>
            <a:xfrm>
              <a:off x="-1558208" y="4804762"/>
              <a:ext cx="366393" cy="196581"/>
            </a:xfrm>
            <a:custGeom>
              <a:avLst/>
              <a:gdLst/>
              <a:ahLst/>
              <a:cxnLst/>
              <a:rect l="l" t="t" r="r" b="b"/>
              <a:pathLst>
                <a:path w="10594" h="5684" extrusionOk="0">
                  <a:moveTo>
                    <a:pt x="5297" y="0"/>
                  </a:moveTo>
                  <a:cubicBezTo>
                    <a:pt x="3908" y="0"/>
                    <a:pt x="3069" y="1129"/>
                    <a:pt x="2808" y="2373"/>
                  </a:cubicBezTo>
                  <a:cubicBezTo>
                    <a:pt x="2549" y="2114"/>
                    <a:pt x="2201" y="1977"/>
                    <a:pt x="1847" y="1977"/>
                  </a:cubicBezTo>
                  <a:cubicBezTo>
                    <a:pt x="1449" y="1977"/>
                    <a:pt x="1044" y="2150"/>
                    <a:pt x="753" y="2518"/>
                  </a:cubicBezTo>
                  <a:cubicBezTo>
                    <a:pt x="1" y="3444"/>
                    <a:pt x="117" y="4747"/>
                    <a:pt x="869" y="5615"/>
                  </a:cubicBezTo>
                  <a:cubicBezTo>
                    <a:pt x="911" y="5663"/>
                    <a:pt x="959" y="5684"/>
                    <a:pt x="1006" y="5684"/>
                  </a:cubicBezTo>
                  <a:cubicBezTo>
                    <a:pt x="1155" y="5684"/>
                    <a:pt x="1291" y="5479"/>
                    <a:pt x="1159" y="5325"/>
                  </a:cubicBezTo>
                  <a:cubicBezTo>
                    <a:pt x="695" y="4776"/>
                    <a:pt x="522" y="4023"/>
                    <a:pt x="753" y="3357"/>
                  </a:cubicBezTo>
                  <a:cubicBezTo>
                    <a:pt x="927" y="2865"/>
                    <a:pt x="1274" y="2402"/>
                    <a:pt x="1824" y="2373"/>
                  </a:cubicBezTo>
                  <a:cubicBezTo>
                    <a:pt x="1846" y="2372"/>
                    <a:pt x="1868" y="2371"/>
                    <a:pt x="1889" y="2371"/>
                  </a:cubicBezTo>
                  <a:cubicBezTo>
                    <a:pt x="2290" y="2371"/>
                    <a:pt x="2586" y="2624"/>
                    <a:pt x="2750" y="2981"/>
                  </a:cubicBezTo>
                  <a:cubicBezTo>
                    <a:pt x="2750" y="2981"/>
                    <a:pt x="2750" y="3010"/>
                    <a:pt x="2721" y="3039"/>
                  </a:cubicBezTo>
                  <a:cubicBezTo>
                    <a:pt x="2721" y="3126"/>
                    <a:pt x="2779" y="3184"/>
                    <a:pt x="2837" y="3213"/>
                  </a:cubicBezTo>
                  <a:cubicBezTo>
                    <a:pt x="2837" y="3242"/>
                    <a:pt x="2837" y="3242"/>
                    <a:pt x="2837" y="3242"/>
                  </a:cubicBezTo>
                  <a:cubicBezTo>
                    <a:pt x="2860" y="3344"/>
                    <a:pt x="2932" y="3388"/>
                    <a:pt x="3010" y="3388"/>
                  </a:cubicBezTo>
                  <a:cubicBezTo>
                    <a:pt x="3129" y="3388"/>
                    <a:pt x="3260" y="3284"/>
                    <a:pt x="3242" y="3126"/>
                  </a:cubicBezTo>
                  <a:cubicBezTo>
                    <a:pt x="3213" y="3039"/>
                    <a:pt x="3185" y="2952"/>
                    <a:pt x="3156" y="2894"/>
                  </a:cubicBezTo>
                  <a:cubicBezTo>
                    <a:pt x="3242" y="1968"/>
                    <a:pt x="3648" y="955"/>
                    <a:pt x="4574" y="579"/>
                  </a:cubicBezTo>
                  <a:cubicBezTo>
                    <a:pt x="4791" y="482"/>
                    <a:pt x="5024" y="436"/>
                    <a:pt x="5259" y="436"/>
                  </a:cubicBezTo>
                  <a:cubicBezTo>
                    <a:pt x="5587" y="436"/>
                    <a:pt x="5920" y="526"/>
                    <a:pt x="6223" y="695"/>
                  </a:cubicBezTo>
                  <a:cubicBezTo>
                    <a:pt x="6571" y="868"/>
                    <a:pt x="7555" y="1708"/>
                    <a:pt x="7179" y="2171"/>
                  </a:cubicBezTo>
                  <a:cubicBezTo>
                    <a:pt x="7092" y="2286"/>
                    <a:pt x="7150" y="2431"/>
                    <a:pt x="7236" y="2489"/>
                  </a:cubicBezTo>
                  <a:cubicBezTo>
                    <a:pt x="7254" y="2596"/>
                    <a:pt x="7350" y="2671"/>
                    <a:pt x="7447" y="2671"/>
                  </a:cubicBezTo>
                  <a:cubicBezTo>
                    <a:pt x="7507" y="2671"/>
                    <a:pt x="7569" y="2642"/>
                    <a:pt x="7613" y="2576"/>
                  </a:cubicBezTo>
                  <a:cubicBezTo>
                    <a:pt x="7862" y="2127"/>
                    <a:pt x="8326" y="1829"/>
                    <a:pt x="8839" y="1829"/>
                  </a:cubicBezTo>
                  <a:cubicBezTo>
                    <a:pt x="8921" y="1829"/>
                    <a:pt x="9005" y="1836"/>
                    <a:pt x="9089" y="1852"/>
                  </a:cubicBezTo>
                  <a:cubicBezTo>
                    <a:pt x="9436" y="1910"/>
                    <a:pt x="9783" y="2055"/>
                    <a:pt x="9957" y="2373"/>
                  </a:cubicBezTo>
                  <a:cubicBezTo>
                    <a:pt x="10160" y="2750"/>
                    <a:pt x="10015" y="3184"/>
                    <a:pt x="9870" y="3560"/>
                  </a:cubicBezTo>
                  <a:cubicBezTo>
                    <a:pt x="9817" y="3703"/>
                    <a:pt x="9940" y="3802"/>
                    <a:pt x="10069" y="3802"/>
                  </a:cubicBezTo>
                  <a:cubicBezTo>
                    <a:pt x="10149" y="3802"/>
                    <a:pt x="10231" y="3764"/>
                    <a:pt x="10275" y="3676"/>
                  </a:cubicBezTo>
                  <a:cubicBezTo>
                    <a:pt x="10420" y="3242"/>
                    <a:pt x="10594" y="2663"/>
                    <a:pt x="10420" y="2200"/>
                  </a:cubicBezTo>
                  <a:cubicBezTo>
                    <a:pt x="10247" y="1823"/>
                    <a:pt x="9783" y="1621"/>
                    <a:pt x="9407" y="1505"/>
                  </a:cubicBezTo>
                  <a:cubicBezTo>
                    <a:pt x="9223" y="1444"/>
                    <a:pt x="9033" y="1414"/>
                    <a:pt x="8846" y="1414"/>
                  </a:cubicBezTo>
                  <a:cubicBezTo>
                    <a:pt x="8414" y="1414"/>
                    <a:pt x="7993" y="1570"/>
                    <a:pt x="7671" y="1852"/>
                  </a:cubicBezTo>
                  <a:cubicBezTo>
                    <a:pt x="7642" y="897"/>
                    <a:pt x="6079" y="29"/>
                    <a:pt x="5297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5;p2">
              <a:extLst>
                <a:ext uri="{FF2B5EF4-FFF2-40B4-BE49-F238E27FC236}">
                  <a16:creationId xmlns:a16="http://schemas.microsoft.com/office/drawing/2014/main" id="{B3F4A704-7D9C-DFB3-6000-E9469F679164}"/>
                </a:ext>
              </a:extLst>
            </p:cNvPr>
            <p:cNvSpPr/>
            <p:nvPr/>
          </p:nvSpPr>
          <p:spPr>
            <a:xfrm>
              <a:off x="-2191449" y="4482297"/>
              <a:ext cx="325998" cy="171092"/>
            </a:xfrm>
            <a:custGeom>
              <a:avLst/>
              <a:gdLst/>
              <a:ahLst/>
              <a:cxnLst/>
              <a:rect l="l" t="t" r="r" b="b"/>
              <a:pathLst>
                <a:path w="9426" h="4947" extrusionOk="0">
                  <a:moveTo>
                    <a:pt x="2659" y="1"/>
                  </a:moveTo>
                  <a:cubicBezTo>
                    <a:pt x="1162" y="1"/>
                    <a:pt x="1" y="1353"/>
                    <a:pt x="337" y="2841"/>
                  </a:cubicBezTo>
                  <a:cubicBezTo>
                    <a:pt x="361" y="2921"/>
                    <a:pt x="420" y="2956"/>
                    <a:pt x="482" y="2956"/>
                  </a:cubicBezTo>
                  <a:cubicBezTo>
                    <a:pt x="575" y="2956"/>
                    <a:pt x="673" y="2876"/>
                    <a:pt x="656" y="2754"/>
                  </a:cubicBezTo>
                  <a:cubicBezTo>
                    <a:pt x="352" y="1436"/>
                    <a:pt x="1423" y="341"/>
                    <a:pt x="2666" y="341"/>
                  </a:cubicBezTo>
                  <a:cubicBezTo>
                    <a:pt x="2842" y="341"/>
                    <a:pt x="3023" y="363"/>
                    <a:pt x="3203" y="410"/>
                  </a:cubicBezTo>
                  <a:cubicBezTo>
                    <a:pt x="4592" y="757"/>
                    <a:pt x="5229" y="2117"/>
                    <a:pt x="5171" y="3449"/>
                  </a:cubicBezTo>
                  <a:cubicBezTo>
                    <a:pt x="5142" y="3478"/>
                    <a:pt x="5113" y="3536"/>
                    <a:pt x="5084" y="3564"/>
                  </a:cubicBezTo>
                  <a:cubicBezTo>
                    <a:pt x="5017" y="3676"/>
                    <a:pt x="5140" y="3805"/>
                    <a:pt x="5252" y="3805"/>
                  </a:cubicBezTo>
                  <a:cubicBezTo>
                    <a:pt x="5286" y="3805"/>
                    <a:pt x="5318" y="3794"/>
                    <a:pt x="5345" y="3767"/>
                  </a:cubicBezTo>
                  <a:cubicBezTo>
                    <a:pt x="5402" y="3738"/>
                    <a:pt x="5460" y="3709"/>
                    <a:pt x="5489" y="3622"/>
                  </a:cubicBezTo>
                  <a:cubicBezTo>
                    <a:pt x="5489" y="3593"/>
                    <a:pt x="5489" y="3564"/>
                    <a:pt x="5489" y="3536"/>
                  </a:cubicBezTo>
                  <a:cubicBezTo>
                    <a:pt x="5901" y="2941"/>
                    <a:pt x="6583" y="2437"/>
                    <a:pt x="7309" y="2437"/>
                  </a:cubicBezTo>
                  <a:cubicBezTo>
                    <a:pt x="7501" y="2437"/>
                    <a:pt x="7697" y="2472"/>
                    <a:pt x="7892" y="2551"/>
                  </a:cubicBezTo>
                  <a:cubicBezTo>
                    <a:pt x="8557" y="2841"/>
                    <a:pt x="8962" y="3680"/>
                    <a:pt x="8702" y="4346"/>
                  </a:cubicBezTo>
                  <a:cubicBezTo>
                    <a:pt x="8680" y="4281"/>
                    <a:pt x="8627" y="4253"/>
                    <a:pt x="8570" y="4253"/>
                  </a:cubicBezTo>
                  <a:cubicBezTo>
                    <a:pt x="8473" y="4253"/>
                    <a:pt x="8365" y="4334"/>
                    <a:pt x="8384" y="4462"/>
                  </a:cubicBezTo>
                  <a:cubicBezTo>
                    <a:pt x="8412" y="4577"/>
                    <a:pt x="8441" y="4693"/>
                    <a:pt x="8470" y="4838"/>
                  </a:cubicBezTo>
                  <a:cubicBezTo>
                    <a:pt x="8470" y="4908"/>
                    <a:pt x="8534" y="4946"/>
                    <a:pt x="8604" y="4946"/>
                  </a:cubicBezTo>
                  <a:cubicBezTo>
                    <a:pt x="8649" y="4946"/>
                    <a:pt x="8697" y="4930"/>
                    <a:pt x="8731" y="4896"/>
                  </a:cubicBezTo>
                  <a:cubicBezTo>
                    <a:pt x="9425" y="4114"/>
                    <a:pt x="9107" y="2899"/>
                    <a:pt x="8239" y="2378"/>
                  </a:cubicBezTo>
                  <a:cubicBezTo>
                    <a:pt x="7941" y="2198"/>
                    <a:pt x="7630" y="2118"/>
                    <a:pt x="7321" y="2118"/>
                  </a:cubicBezTo>
                  <a:cubicBezTo>
                    <a:pt x="6638" y="2118"/>
                    <a:pt x="5968" y="2505"/>
                    <a:pt x="5489" y="3043"/>
                  </a:cubicBezTo>
                  <a:cubicBezTo>
                    <a:pt x="5374" y="1538"/>
                    <a:pt x="4418" y="120"/>
                    <a:pt x="2798" y="5"/>
                  </a:cubicBezTo>
                  <a:cubicBezTo>
                    <a:pt x="2751" y="2"/>
                    <a:pt x="2705" y="1"/>
                    <a:pt x="2659" y="1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6;p2">
              <a:extLst>
                <a:ext uri="{FF2B5EF4-FFF2-40B4-BE49-F238E27FC236}">
                  <a16:creationId xmlns:a16="http://schemas.microsoft.com/office/drawing/2014/main" id="{16E3F82E-4B1C-CA4A-610B-13E72B363804}"/>
                </a:ext>
              </a:extLst>
            </p:cNvPr>
            <p:cNvSpPr/>
            <p:nvPr/>
          </p:nvSpPr>
          <p:spPr>
            <a:xfrm>
              <a:off x="-1868499" y="4410500"/>
              <a:ext cx="114165" cy="103236"/>
            </a:xfrm>
            <a:custGeom>
              <a:avLst/>
              <a:gdLst/>
              <a:ahLst/>
              <a:cxnLst/>
              <a:rect l="l" t="t" r="r" b="b"/>
              <a:pathLst>
                <a:path w="3301" h="2985" extrusionOk="0">
                  <a:moveTo>
                    <a:pt x="1368" y="0"/>
                  </a:moveTo>
                  <a:cubicBezTo>
                    <a:pt x="1045" y="0"/>
                    <a:pt x="728" y="123"/>
                    <a:pt x="493" y="402"/>
                  </a:cubicBezTo>
                  <a:cubicBezTo>
                    <a:pt x="1" y="923"/>
                    <a:pt x="1" y="1733"/>
                    <a:pt x="87" y="2399"/>
                  </a:cubicBezTo>
                  <a:cubicBezTo>
                    <a:pt x="99" y="2479"/>
                    <a:pt x="156" y="2514"/>
                    <a:pt x="219" y="2514"/>
                  </a:cubicBezTo>
                  <a:cubicBezTo>
                    <a:pt x="315" y="2514"/>
                    <a:pt x="423" y="2434"/>
                    <a:pt x="406" y="2312"/>
                  </a:cubicBezTo>
                  <a:cubicBezTo>
                    <a:pt x="301" y="1605"/>
                    <a:pt x="410" y="329"/>
                    <a:pt x="1311" y="329"/>
                  </a:cubicBezTo>
                  <a:cubicBezTo>
                    <a:pt x="1405" y="329"/>
                    <a:pt x="1509" y="343"/>
                    <a:pt x="1621" y="373"/>
                  </a:cubicBezTo>
                  <a:cubicBezTo>
                    <a:pt x="2718" y="633"/>
                    <a:pt x="2721" y="1812"/>
                    <a:pt x="2979" y="2651"/>
                  </a:cubicBezTo>
                  <a:lnTo>
                    <a:pt x="2979" y="2651"/>
                  </a:lnTo>
                  <a:cubicBezTo>
                    <a:pt x="2954" y="2577"/>
                    <a:pt x="2892" y="2544"/>
                    <a:pt x="2829" y="2544"/>
                  </a:cubicBezTo>
                  <a:cubicBezTo>
                    <a:pt x="2730" y="2544"/>
                    <a:pt x="2628" y="2624"/>
                    <a:pt x="2663" y="2746"/>
                  </a:cubicBezTo>
                  <a:cubicBezTo>
                    <a:pt x="2717" y="2916"/>
                    <a:pt x="2817" y="2985"/>
                    <a:pt x="2922" y="2985"/>
                  </a:cubicBezTo>
                  <a:cubicBezTo>
                    <a:pt x="3103" y="2985"/>
                    <a:pt x="3300" y="2782"/>
                    <a:pt x="3300" y="2544"/>
                  </a:cubicBezTo>
                  <a:cubicBezTo>
                    <a:pt x="3300" y="1791"/>
                    <a:pt x="2866" y="778"/>
                    <a:pt x="2258" y="315"/>
                  </a:cubicBezTo>
                  <a:cubicBezTo>
                    <a:pt x="2002" y="115"/>
                    <a:pt x="1682" y="0"/>
                    <a:pt x="1368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7;p2">
              <a:extLst>
                <a:ext uri="{FF2B5EF4-FFF2-40B4-BE49-F238E27FC236}">
                  <a16:creationId xmlns:a16="http://schemas.microsoft.com/office/drawing/2014/main" id="{F2C03B6B-FDEC-3A8A-904C-7773A1911961}"/>
                </a:ext>
              </a:extLst>
            </p:cNvPr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;p2">
              <a:extLst>
                <a:ext uri="{FF2B5EF4-FFF2-40B4-BE49-F238E27FC236}">
                  <a16:creationId xmlns:a16="http://schemas.microsoft.com/office/drawing/2014/main" id="{3657455D-19B8-A051-9D4C-C5F3EFEB1DD1}"/>
                </a:ext>
              </a:extLst>
            </p:cNvPr>
            <p:cNvSpPr/>
            <p:nvPr/>
          </p:nvSpPr>
          <p:spPr>
            <a:xfrm>
              <a:off x="-2776375" y="4791862"/>
              <a:ext cx="1044052" cy="475371"/>
            </a:xfrm>
            <a:custGeom>
              <a:avLst/>
              <a:gdLst/>
              <a:ahLst/>
              <a:cxnLst/>
              <a:rect l="l" t="t" r="r" b="b"/>
              <a:pathLst>
                <a:path w="30188" h="13745" extrusionOk="0">
                  <a:moveTo>
                    <a:pt x="21109" y="1"/>
                  </a:moveTo>
                  <a:cubicBezTo>
                    <a:pt x="20359" y="1"/>
                    <a:pt x="19581" y="232"/>
                    <a:pt x="18929" y="605"/>
                  </a:cubicBezTo>
                  <a:cubicBezTo>
                    <a:pt x="17193" y="1560"/>
                    <a:pt x="15977" y="3354"/>
                    <a:pt x="15717" y="5322"/>
                  </a:cubicBezTo>
                  <a:cubicBezTo>
                    <a:pt x="15398" y="4367"/>
                    <a:pt x="15745" y="3325"/>
                    <a:pt x="15803" y="2312"/>
                  </a:cubicBezTo>
                  <a:cubicBezTo>
                    <a:pt x="15831" y="1333"/>
                    <a:pt x="15291" y="137"/>
                    <a:pt x="14340" y="137"/>
                  </a:cubicBezTo>
                  <a:cubicBezTo>
                    <a:pt x="14307" y="137"/>
                    <a:pt x="14274" y="139"/>
                    <a:pt x="14240" y="141"/>
                  </a:cubicBezTo>
                  <a:cubicBezTo>
                    <a:pt x="13575" y="170"/>
                    <a:pt x="13112" y="749"/>
                    <a:pt x="12764" y="1299"/>
                  </a:cubicBezTo>
                  <a:cubicBezTo>
                    <a:pt x="11549" y="3209"/>
                    <a:pt x="10767" y="5409"/>
                    <a:pt x="10507" y="7638"/>
                  </a:cubicBezTo>
                  <a:cubicBezTo>
                    <a:pt x="9060" y="6277"/>
                    <a:pt x="9031" y="3499"/>
                    <a:pt x="7121" y="2920"/>
                  </a:cubicBezTo>
                  <a:cubicBezTo>
                    <a:pt x="6934" y="2863"/>
                    <a:pt x="6745" y="2836"/>
                    <a:pt x="6558" y="2836"/>
                  </a:cubicBezTo>
                  <a:cubicBezTo>
                    <a:pt x="5411" y="2836"/>
                    <a:pt x="4318" y="3835"/>
                    <a:pt x="3995" y="5004"/>
                  </a:cubicBezTo>
                  <a:cubicBezTo>
                    <a:pt x="3590" y="6335"/>
                    <a:pt x="3908" y="7753"/>
                    <a:pt x="4226" y="9114"/>
                  </a:cubicBezTo>
                  <a:cubicBezTo>
                    <a:pt x="3937" y="8361"/>
                    <a:pt x="3619" y="7580"/>
                    <a:pt x="3011" y="7030"/>
                  </a:cubicBezTo>
                  <a:cubicBezTo>
                    <a:pt x="2659" y="6696"/>
                    <a:pt x="2158" y="6490"/>
                    <a:pt x="1670" y="6490"/>
                  </a:cubicBezTo>
                  <a:cubicBezTo>
                    <a:pt x="1354" y="6490"/>
                    <a:pt x="1044" y="6576"/>
                    <a:pt x="782" y="6769"/>
                  </a:cubicBezTo>
                  <a:cubicBezTo>
                    <a:pt x="1" y="7348"/>
                    <a:pt x="145" y="8564"/>
                    <a:pt x="493" y="9490"/>
                  </a:cubicBezTo>
                  <a:cubicBezTo>
                    <a:pt x="1014" y="10734"/>
                    <a:pt x="1853" y="11863"/>
                    <a:pt x="2461" y="13079"/>
                  </a:cubicBezTo>
                  <a:cubicBezTo>
                    <a:pt x="2577" y="13310"/>
                    <a:pt x="2692" y="13542"/>
                    <a:pt x="2808" y="13744"/>
                  </a:cubicBezTo>
                  <a:lnTo>
                    <a:pt x="28654" y="13744"/>
                  </a:lnTo>
                  <a:cubicBezTo>
                    <a:pt x="28856" y="13629"/>
                    <a:pt x="29030" y="13484"/>
                    <a:pt x="29204" y="13339"/>
                  </a:cubicBezTo>
                  <a:cubicBezTo>
                    <a:pt x="29841" y="12731"/>
                    <a:pt x="30188" y="11747"/>
                    <a:pt x="29754" y="10995"/>
                  </a:cubicBezTo>
                  <a:cubicBezTo>
                    <a:pt x="29406" y="10416"/>
                    <a:pt x="28712" y="10098"/>
                    <a:pt x="28046" y="10098"/>
                  </a:cubicBezTo>
                  <a:cubicBezTo>
                    <a:pt x="27380" y="10127"/>
                    <a:pt x="26715" y="10358"/>
                    <a:pt x="26136" y="10677"/>
                  </a:cubicBezTo>
                  <a:cubicBezTo>
                    <a:pt x="27091" y="9982"/>
                    <a:pt x="27872" y="8940"/>
                    <a:pt x="28046" y="7753"/>
                  </a:cubicBezTo>
                  <a:cubicBezTo>
                    <a:pt x="28220" y="6596"/>
                    <a:pt x="27670" y="5264"/>
                    <a:pt x="26599" y="4743"/>
                  </a:cubicBezTo>
                  <a:cubicBezTo>
                    <a:pt x="26317" y="4617"/>
                    <a:pt x="26009" y="4558"/>
                    <a:pt x="25701" y="4558"/>
                  </a:cubicBezTo>
                  <a:cubicBezTo>
                    <a:pt x="24805" y="4558"/>
                    <a:pt x="23905" y="5061"/>
                    <a:pt x="23647" y="5901"/>
                  </a:cubicBezTo>
                  <a:cubicBezTo>
                    <a:pt x="23878" y="4975"/>
                    <a:pt x="24110" y="4049"/>
                    <a:pt x="24052" y="3094"/>
                  </a:cubicBezTo>
                  <a:cubicBezTo>
                    <a:pt x="23994" y="2167"/>
                    <a:pt x="23647" y="1183"/>
                    <a:pt x="22894" y="576"/>
                  </a:cubicBezTo>
                  <a:cubicBezTo>
                    <a:pt x="22385" y="173"/>
                    <a:pt x="21757" y="1"/>
                    <a:pt x="21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" name="Google Shape;11;p2">
            <a:extLst>
              <a:ext uri="{FF2B5EF4-FFF2-40B4-BE49-F238E27FC236}">
                <a16:creationId xmlns:a16="http://schemas.microsoft.com/office/drawing/2014/main" id="{BE3A0C66-0B31-39F7-DA1F-3995EE596AA4}"/>
              </a:ext>
            </a:extLst>
          </p:cNvPr>
          <p:cNvGrpSpPr/>
          <p:nvPr/>
        </p:nvGrpSpPr>
        <p:grpSpPr>
          <a:xfrm flipH="1">
            <a:off x="8055607" y="4373533"/>
            <a:ext cx="1562131" cy="765658"/>
            <a:chOff x="-2776375" y="4231975"/>
            <a:chExt cx="2168071" cy="1035270"/>
          </a:xfrm>
        </p:grpSpPr>
        <p:sp>
          <p:nvSpPr>
            <p:cNvPr id="65" name="Google Shape;12;p2">
              <a:extLst>
                <a:ext uri="{FF2B5EF4-FFF2-40B4-BE49-F238E27FC236}">
                  <a16:creationId xmlns:a16="http://schemas.microsoft.com/office/drawing/2014/main" id="{6D1F1143-1449-4C35-EFD4-BEB9E5286A98}"/>
                </a:ext>
              </a:extLst>
            </p:cNvPr>
            <p:cNvSpPr/>
            <p:nvPr/>
          </p:nvSpPr>
          <p:spPr>
            <a:xfrm>
              <a:off x="-2737537" y="4231975"/>
              <a:ext cx="1313538" cy="871334"/>
            </a:xfrm>
            <a:custGeom>
              <a:avLst/>
              <a:gdLst/>
              <a:ahLst/>
              <a:cxnLst/>
              <a:rect l="l" t="t" r="r" b="b"/>
              <a:pathLst>
                <a:path w="37980" h="25194" extrusionOk="0">
                  <a:moveTo>
                    <a:pt x="19805" y="1"/>
                  </a:moveTo>
                  <a:cubicBezTo>
                    <a:pt x="19007" y="1"/>
                    <a:pt x="18189" y="500"/>
                    <a:pt x="17777" y="1194"/>
                  </a:cubicBezTo>
                  <a:cubicBezTo>
                    <a:pt x="17227" y="2149"/>
                    <a:pt x="17227" y="3306"/>
                    <a:pt x="17372" y="4406"/>
                  </a:cubicBezTo>
                  <a:cubicBezTo>
                    <a:pt x="17517" y="5477"/>
                    <a:pt x="17806" y="6548"/>
                    <a:pt x="17719" y="7648"/>
                  </a:cubicBezTo>
                  <a:cubicBezTo>
                    <a:pt x="17347" y="5929"/>
                    <a:pt x="15671" y="4579"/>
                    <a:pt x="13897" y="4579"/>
                  </a:cubicBezTo>
                  <a:cubicBezTo>
                    <a:pt x="13879" y="4579"/>
                    <a:pt x="13860" y="4579"/>
                    <a:pt x="13841" y="4580"/>
                  </a:cubicBezTo>
                  <a:cubicBezTo>
                    <a:pt x="12047" y="4609"/>
                    <a:pt x="10397" y="5998"/>
                    <a:pt x="10050" y="7763"/>
                  </a:cubicBezTo>
                  <a:cubicBezTo>
                    <a:pt x="9702" y="7098"/>
                    <a:pt x="9615" y="6316"/>
                    <a:pt x="9384" y="5593"/>
                  </a:cubicBezTo>
                  <a:cubicBezTo>
                    <a:pt x="9123" y="4869"/>
                    <a:pt x="8602" y="4175"/>
                    <a:pt x="7850" y="4059"/>
                  </a:cubicBezTo>
                  <a:cubicBezTo>
                    <a:pt x="7804" y="4054"/>
                    <a:pt x="7759" y="4052"/>
                    <a:pt x="7713" y="4052"/>
                  </a:cubicBezTo>
                  <a:cubicBezTo>
                    <a:pt x="7181" y="4052"/>
                    <a:pt x="6665" y="4356"/>
                    <a:pt x="6345" y="4782"/>
                  </a:cubicBezTo>
                  <a:cubicBezTo>
                    <a:pt x="5998" y="5245"/>
                    <a:pt x="5853" y="5824"/>
                    <a:pt x="5824" y="6403"/>
                  </a:cubicBezTo>
                  <a:cubicBezTo>
                    <a:pt x="5679" y="8342"/>
                    <a:pt x="6605" y="10339"/>
                    <a:pt x="8197" y="11439"/>
                  </a:cubicBezTo>
                  <a:cubicBezTo>
                    <a:pt x="7358" y="11034"/>
                    <a:pt x="6634" y="10368"/>
                    <a:pt x="5795" y="9992"/>
                  </a:cubicBezTo>
                  <a:lnTo>
                    <a:pt x="5795" y="9963"/>
                  </a:lnTo>
                  <a:cubicBezTo>
                    <a:pt x="5475" y="9822"/>
                    <a:pt x="5170" y="9756"/>
                    <a:pt x="4882" y="9756"/>
                  </a:cubicBezTo>
                  <a:cubicBezTo>
                    <a:pt x="838" y="9756"/>
                    <a:pt x="0" y="22721"/>
                    <a:pt x="5592" y="24666"/>
                  </a:cubicBezTo>
                  <a:cubicBezTo>
                    <a:pt x="6895" y="25100"/>
                    <a:pt x="8255" y="25158"/>
                    <a:pt x="9615" y="25187"/>
                  </a:cubicBezTo>
                  <a:cubicBezTo>
                    <a:pt x="9856" y="25192"/>
                    <a:pt x="10097" y="25194"/>
                    <a:pt x="10337" y="25194"/>
                  </a:cubicBezTo>
                  <a:cubicBezTo>
                    <a:pt x="14516" y="25194"/>
                    <a:pt x="18624" y="24516"/>
                    <a:pt x="22784" y="24434"/>
                  </a:cubicBezTo>
                  <a:cubicBezTo>
                    <a:pt x="26634" y="24348"/>
                    <a:pt x="30049" y="24058"/>
                    <a:pt x="33580" y="22235"/>
                  </a:cubicBezTo>
                  <a:cubicBezTo>
                    <a:pt x="34969" y="21540"/>
                    <a:pt x="36300" y="20643"/>
                    <a:pt x="37111" y="19283"/>
                  </a:cubicBezTo>
                  <a:cubicBezTo>
                    <a:pt x="37892" y="17951"/>
                    <a:pt x="37979" y="16099"/>
                    <a:pt x="36937" y="14941"/>
                  </a:cubicBezTo>
                  <a:cubicBezTo>
                    <a:pt x="36465" y="14402"/>
                    <a:pt x="35730" y="14126"/>
                    <a:pt x="35011" y="14126"/>
                  </a:cubicBezTo>
                  <a:cubicBezTo>
                    <a:pt x="34775" y="14126"/>
                    <a:pt x="34541" y="14156"/>
                    <a:pt x="34319" y="14216"/>
                  </a:cubicBezTo>
                  <a:lnTo>
                    <a:pt x="34319" y="14216"/>
                  </a:lnTo>
                  <a:cubicBezTo>
                    <a:pt x="36212" y="11811"/>
                    <a:pt x="34086" y="7545"/>
                    <a:pt x="31378" y="7545"/>
                  </a:cubicBezTo>
                  <a:cubicBezTo>
                    <a:pt x="30665" y="7545"/>
                    <a:pt x="29912" y="7841"/>
                    <a:pt x="29181" y="8545"/>
                  </a:cubicBezTo>
                  <a:cubicBezTo>
                    <a:pt x="30194" y="7561"/>
                    <a:pt x="31004" y="6345"/>
                    <a:pt x="31525" y="5014"/>
                  </a:cubicBezTo>
                  <a:cubicBezTo>
                    <a:pt x="31785" y="4319"/>
                    <a:pt x="31959" y="3509"/>
                    <a:pt x="31554" y="2872"/>
                  </a:cubicBezTo>
                  <a:cubicBezTo>
                    <a:pt x="31223" y="2375"/>
                    <a:pt x="30634" y="2183"/>
                    <a:pt x="30011" y="2183"/>
                  </a:cubicBezTo>
                  <a:cubicBezTo>
                    <a:pt x="29654" y="2183"/>
                    <a:pt x="29286" y="2246"/>
                    <a:pt x="28949" y="2351"/>
                  </a:cubicBezTo>
                  <a:cubicBezTo>
                    <a:pt x="27605" y="2823"/>
                    <a:pt x="26500" y="3889"/>
                    <a:pt x="25885" y="5182"/>
                  </a:cubicBezTo>
                  <a:lnTo>
                    <a:pt x="25885" y="5182"/>
                  </a:lnTo>
                  <a:cubicBezTo>
                    <a:pt x="25831" y="5042"/>
                    <a:pt x="25763" y="4908"/>
                    <a:pt x="25679" y="4782"/>
                  </a:cubicBezTo>
                  <a:cubicBezTo>
                    <a:pt x="25272" y="4119"/>
                    <a:pt x="24501" y="3740"/>
                    <a:pt x="23729" y="3740"/>
                  </a:cubicBezTo>
                  <a:cubicBezTo>
                    <a:pt x="23457" y="3740"/>
                    <a:pt x="23185" y="3787"/>
                    <a:pt x="22929" y="3885"/>
                  </a:cubicBezTo>
                  <a:cubicBezTo>
                    <a:pt x="22462" y="4069"/>
                    <a:pt x="22072" y="4426"/>
                    <a:pt x="21818" y="4864"/>
                  </a:cubicBezTo>
                  <a:lnTo>
                    <a:pt x="21818" y="4864"/>
                  </a:lnTo>
                  <a:cubicBezTo>
                    <a:pt x="21976" y="3768"/>
                    <a:pt x="22010" y="2671"/>
                    <a:pt x="21656" y="1628"/>
                  </a:cubicBezTo>
                  <a:cubicBezTo>
                    <a:pt x="21453" y="1049"/>
                    <a:pt x="21106" y="470"/>
                    <a:pt x="20585" y="181"/>
                  </a:cubicBezTo>
                  <a:cubicBezTo>
                    <a:pt x="20338" y="57"/>
                    <a:pt x="20072" y="1"/>
                    <a:pt x="198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3;p2">
              <a:extLst>
                <a:ext uri="{FF2B5EF4-FFF2-40B4-BE49-F238E27FC236}">
                  <a16:creationId xmlns:a16="http://schemas.microsoft.com/office/drawing/2014/main" id="{529500DF-33BE-FEB7-E6B8-F1633C165D6C}"/>
                </a:ext>
              </a:extLst>
            </p:cNvPr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4;p2">
              <a:extLst>
                <a:ext uri="{FF2B5EF4-FFF2-40B4-BE49-F238E27FC236}">
                  <a16:creationId xmlns:a16="http://schemas.microsoft.com/office/drawing/2014/main" id="{50EBE81A-CF26-157C-4798-6477DCB47290}"/>
                </a:ext>
              </a:extLst>
            </p:cNvPr>
            <p:cNvSpPr/>
            <p:nvPr/>
          </p:nvSpPr>
          <p:spPr>
            <a:xfrm>
              <a:off x="-1558208" y="4804762"/>
              <a:ext cx="366393" cy="196581"/>
            </a:xfrm>
            <a:custGeom>
              <a:avLst/>
              <a:gdLst/>
              <a:ahLst/>
              <a:cxnLst/>
              <a:rect l="l" t="t" r="r" b="b"/>
              <a:pathLst>
                <a:path w="10594" h="5684" extrusionOk="0">
                  <a:moveTo>
                    <a:pt x="5297" y="0"/>
                  </a:moveTo>
                  <a:cubicBezTo>
                    <a:pt x="3908" y="0"/>
                    <a:pt x="3069" y="1129"/>
                    <a:pt x="2808" y="2373"/>
                  </a:cubicBezTo>
                  <a:cubicBezTo>
                    <a:pt x="2549" y="2114"/>
                    <a:pt x="2201" y="1977"/>
                    <a:pt x="1847" y="1977"/>
                  </a:cubicBezTo>
                  <a:cubicBezTo>
                    <a:pt x="1449" y="1977"/>
                    <a:pt x="1044" y="2150"/>
                    <a:pt x="753" y="2518"/>
                  </a:cubicBezTo>
                  <a:cubicBezTo>
                    <a:pt x="1" y="3444"/>
                    <a:pt x="117" y="4747"/>
                    <a:pt x="869" y="5615"/>
                  </a:cubicBezTo>
                  <a:cubicBezTo>
                    <a:pt x="911" y="5663"/>
                    <a:pt x="959" y="5684"/>
                    <a:pt x="1006" y="5684"/>
                  </a:cubicBezTo>
                  <a:cubicBezTo>
                    <a:pt x="1155" y="5684"/>
                    <a:pt x="1291" y="5479"/>
                    <a:pt x="1159" y="5325"/>
                  </a:cubicBezTo>
                  <a:cubicBezTo>
                    <a:pt x="695" y="4776"/>
                    <a:pt x="522" y="4023"/>
                    <a:pt x="753" y="3357"/>
                  </a:cubicBezTo>
                  <a:cubicBezTo>
                    <a:pt x="927" y="2865"/>
                    <a:pt x="1274" y="2402"/>
                    <a:pt x="1824" y="2373"/>
                  </a:cubicBezTo>
                  <a:cubicBezTo>
                    <a:pt x="1846" y="2372"/>
                    <a:pt x="1868" y="2371"/>
                    <a:pt x="1889" y="2371"/>
                  </a:cubicBezTo>
                  <a:cubicBezTo>
                    <a:pt x="2290" y="2371"/>
                    <a:pt x="2586" y="2624"/>
                    <a:pt x="2750" y="2981"/>
                  </a:cubicBezTo>
                  <a:cubicBezTo>
                    <a:pt x="2750" y="2981"/>
                    <a:pt x="2750" y="3010"/>
                    <a:pt x="2721" y="3039"/>
                  </a:cubicBezTo>
                  <a:cubicBezTo>
                    <a:pt x="2721" y="3126"/>
                    <a:pt x="2779" y="3184"/>
                    <a:pt x="2837" y="3213"/>
                  </a:cubicBezTo>
                  <a:cubicBezTo>
                    <a:pt x="2837" y="3242"/>
                    <a:pt x="2837" y="3242"/>
                    <a:pt x="2837" y="3242"/>
                  </a:cubicBezTo>
                  <a:cubicBezTo>
                    <a:pt x="2860" y="3344"/>
                    <a:pt x="2932" y="3388"/>
                    <a:pt x="3010" y="3388"/>
                  </a:cubicBezTo>
                  <a:cubicBezTo>
                    <a:pt x="3129" y="3388"/>
                    <a:pt x="3260" y="3284"/>
                    <a:pt x="3242" y="3126"/>
                  </a:cubicBezTo>
                  <a:cubicBezTo>
                    <a:pt x="3213" y="3039"/>
                    <a:pt x="3185" y="2952"/>
                    <a:pt x="3156" y="2894"/>
                  </a:cubicBezTo>
                  <a:cubicBezTo>
                    <a:pt x="3242" y="1968"/>
                    <a:pt x="3648" y="955"/>
                    <a:pt x="4574" y="579"/>
                  </a:cubicBezTo>
                  <a:cubicBezTo>
                    <a:pt x="4791" y="482"/>
                    <a:pt x="5024" y="436"/>
                    <a:pt x="5259" y="436"/>
                  </a:cubicBezTo>
                  <a:cubicBezTo>
                    <a:pt x="5587" y="436"/>
                    <a:pt x="5920" y="526"/>
                    <a:pt x="6223" y="695"/>
                  </a:cubicBezTo>
                  <a:cubicBezTo>
                    <a:pt x="6571" y="868"/>
                    <a:pt x="7555" y="1708"/>
                    <a:pt x="7179" y="2171"/>
                  </a:cubicBezTo>
                  <a:cubicBezTo>
                    <a:pt x="7092" y="2286"/>
                    <a:pt x="7150" y="2431"/>
                    <a:pt x="7236" y="2489"/>
                  </a:cubicBezTo>
                  <a:cubicBezTo>
                    <a:pt x="7254" y="2596"/>
                    <a:pt x="7350" y="2671"/>
                    <a:pt x="7447" y="2671"/>
                  </a:cubicBezTo>
                  <a:cubicBezTo>
                    <a:pt x="7507" y="2671"/>
                    <a:pt x="7569" y="2642"/>
                    <a:pt x="7613" y="2576"/>
                  </a:cubicBezTo>
                  <a:cubicBezTo>
                    <a:pt x="7862" y="2127"/>
                    <a:pt x="8326" y="1829"/>
                    <a:pt x="8839" y="1829"/>
                  </a:cubicBezTo>
                  <a:cubicBezTo>
                    <a:pt x="8921" y="1829"/>
                    <a:pt x="9005" y="1836"/>
                    <a:pt x="9089" y="1852"/>
                  </a:cubicBezTo>
                  <a:cubicBezTo>
                    <a:pt x="9436" y="1910"/>
                    <a:pt x="9783" y="2055"/>
                    <a:pt x="9957" y="2373"/>
                  </a:cubicBezTo>
                  <a:cubicBezTo>
                    <a:pt x="10160" y="2750"/>
                    <a:pt x="10015" y="3184"/>
                    <a:pt x="9870" y="3560"/>
                  </a:cubicBezTo>
                  <a:cubicBezTo>
                    <a:pt x="9817" y="3703"/>
                    <a:pt x="9940" y="3802"/>
                    <a:pt x="10069" y="3802"/>
                  </a:cubicBezTo>
                  <a:cubicBezTo>
                    <a:pt x="10149" y="3802"/>
                    <a:pt x="10231" y="3764"/>
                    <a:pt x="10275" y="3676"/>
                  </a:cubicBezTo>
                  <a:cubicBezTo>
                    <a:pt x="10420" y="3242"/>
                    <a:pt x="10594" y="2663"/>
                    <a:pt x="10420" y="2200"/>
                  </a:cubicBezTo>
                  <a:cubicBezTo>
                    <a:pt x="10247" y="1823"/>
                    <a:pt x="9783" y="1621"/>
                    <a:pt x="9407" y="1505"/>
                  </a:cubicBezTo>
                  <a:cubicBezTo>
                    <a:pt x="9223" y="1444"/>
                    <a:pt x="9033" y="1414"/>
                    <a:pt x="8846" y="1414"/>
                  </a:cubicBezTo>
                  <a:cubicBezTo>
                    <a:pt x="8414" y="1414"/>
                    <a:pt x="7993" y="1570"/>
                    <a:pt x="7671" y="1852"/>
                  </a:cubicBezTo>
                  <a:cubicBezTo>
                    <a:pt x="7642" y="897"/>
                    <a:pt x="6079" y="29"/>
                    <a:pt x="5297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5;p2">
              <a:extLst>
                <a:ext uri="{FF2B5EF4-FFF2-40B4-BE49-F238E27FC236}">
                  <a16:creationId xmlns:a16="http://schemas.microsoft.com/office/drawing/2014/main" id="{06B5257F-AA0D-3968-A10B-DC59692052CE}"/>
                </a:ext>
              </a:extLst>
            </p:cNvPr>
            <p:cNvSpPr/>
            <p:nvPr/>
          </p:nvSpPr>
          <p:spPr>
            <a:xfrm>
              <a:off x="-2191449" y="4482297"/>
              <a:ext cx="325998" cy="171092"/>
            </a:xfrm>
            <a:custGeom>
              <a:avLst/>
              <a:gdLst/>
              <a:ahLst/>
              <a:cxnLst/>
              <a:rect l="l" t="t" r="r" b="b"/>
              <a:pathLst>
                <a:path w="9426" h="4947" extrusionOk="0">
                  <a:moveTo>
                    <a:pt x="2659" y="1"/>
                  </a:moveTo>
                  <a:cubicBezTo>
                    <a:pt x="1162" y="1"/>
                    <a:pt x="1" y="1353"/>
                    <a:pt x="337" y="2841"/>
                  </a:cubicBezTo>
                  <a:cubicBezTo>
                    <a:pt x="361" y="2921"/>
                    <a:pt x="420" y="2956"/>
                    <a:pt x="482" y="2956"/>
                  </a:cubicBezTo>
                  <a:cubicBezTo>
                    <a:pt x="575" y="2956"/>
                    <a:pt x="673" y="2876"/>
                    <a:pt x="656" y="2754"/>
                  </a:cubicBezTo>
                  <a:cubicBezTo>
                    <a:pt x="352" y="1436"/>
                    <a:pt x="1423" y="341"/>
                    <a:pt x="2666" y="341"/>
                  </a:cubicBezTo>
                  <a:cubicBezTo>
                    <a:pt x="2842" y="341"/>
                    <a:pt x="3023" y="363"/>
                    <a:pt x="3203" y="410"/>
                  </a:cubicBezTo>
                  <a:cubicBezTo>
                    <a:pt x="4592" y="757"/>
                    <a:pt x="5229" y="2117"/>
                    <a:pt x="5171" y="3449"/>
                  </a:cubicBezTo>
                  <a:cubicBezTo>
                    <a:pt x="5142" y="3478"/>
                    <a:pt x="5113" y="3536"/>
                    <a:pt x="5084" y="3564"/>
                  </a:cubicBezTo>
                  <a:cubicBezTo>
                    <a:pt x="5017" y="3676"/>
                    <a:pt x="5140" y="3805"/>
                    <a:pt x="5252" y="3805"/>
                  </a:cubicBezTo>
                  <a:cubicBezTo>
                    <a:pt x="5286" y="3805"/>
                    <a:pt x="5318" y="3794"/>
                    <a:pt x="5345" y="3767"/>
                  </a:cubicBezTo>
                  <a:cubicBezTo>
                    <a:pt x="5402" y="3738"/>
                    <a:pt x="5460" y="3709"/>
                    <a:pt x="5489" y="3622"/>
                  </a:cubicBezTo>
                  <a:cubicBezTo>
                    <a:pt x="5489" y="3593"/>
                    <a:pt x="5489" y="3564"/>
                    <a:pt x="5489" y="3536"/>
                  </a:cubicBezTo>
                  <a:cubicBezTo>
                    <a:pt x="5901" y="2941"/>
                    <a:pt x="6583" y="2437"/>
                    <a:pt x="7309" y="2437"/>
                  </a:cubicBezTo>
                  <a:cubicBezTo>
                    <a:pt x="7501" y="2437"/>
                    <a:pt x="7697" y="2472"/>
                    <a:pt x="7892" y="2551"/>
                  </a:cubicBezTo>
                  <a:cubicBezTo>
                    <a:pt x="8557" y="2841"/>
                    <a:pt x="8962" y="3680"/>
                    <a:pt x="8702" y="4346"/>
                  </a:cubicBezTo>
                  <a:cubicBezTo>
                    <a:pt x="8680" y="4281"/>
                    <a:pt x="8627" y="4253"/>
                    <a:pt x="8570" y="4253"/>
                  </a:cubicBezTo>
                  <a:cubicBezTo>
                    <a:pt x="8473" y="4253"/>
                    <a:pt x="8365" y="4334"/>
                    <a:pt x="8384" y="4462"/>
                  </a:cubicBezTo>
                  <a:cubicBezTo>
                    <a:pt x="8412" y="4577"/>
                    <a:pt x="8441" y="4693"/>
                    <a:pt x="8470" y="4838"/>
                  </a:cubicBezTo>
                  <a:cubicBezTo>
                    <a:pt x="8470" y="4908"/>
                    <a:pt x="8534" y="4946"/>
                    <a:pt x="8604" y="4946"/>
                  </a:cubicBezTo>
                  <a:cubicBezTo>
                    <a:pt x="8649" y="4946"/>
                    <a:pt x="8697" y="4930"/>
                    <a:pt x="8731" y="4896"/>
                  </a:cubicBezTo>
                  <a:cubicBezTo>
                    <a:pt x="9425" y="4114"/>
                    <a:pt x="9107" y="2899"/>
                    <a:pt x="8239" y="2378"/>
                  </a:cubicBezTo>
                  <a:cubicBezTo>
                    <a:pt x="7941" y="2198"/>
                    <a:pt x="7630" y="2118"/>
                    <a:pt x="7321" y="2118"/>
                  </a:cubicBezTo>
                  <a:cubicBezTo>
                    <a:pt x="6638" y="2118"/>
                    <a:pt x="5968" y="2505"/>
                    <a:pt x="5489" y="3043"/>
                  </a:cubicBezTo>
                  <a:cubicBezTo>
                    <a:pt x="5374" y="1538"/>
                    <a:pt x="4418" y="120"/>
                    <a:pt x="2798" y="5"/>
                  </a:cubicBezTo>
                  <a:cubicBezTo>
                    <a:pt x="2751" y="2"/>
                    <a:pt x="2705" y="1"/>
                    <a:pt x="2659" y="1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6;p2">
              <a:extLst>
                <a:ext uri="{FF2B5EF4-FFF2-40B4-BE49-F238E27FC236}">
                  <a16:creationId xmlns:a16="http://schemas.microsoft.com/office/drawing/2014/main" id="{B9AF5B8C-3C1D-4067-FBCF-BEC972448D93}"/>
                </a:ext>
              </a:extLst>
            </p:cNvPr>
            <p:cNvSpPr/>
            <p:nvPr/>
          </p:nvSpPr>
          <p:spPr>
            <a:xfrm>
              <a:off x="-1868499" y="4410500"/>
              <a:ext cx="114165" cy="103236"/>
            </a:xfrm>
            <a:custGeom>
              <a:avLst/>
              <a:gdLst/>
              <a:ahLst/>
              <a:cxnLst/>
              <a:rect l="l" t="t" r="r" b="b"/>
              <a:pathLst>
                <a:path w="3301" h="2985" extrusionOk="0">
                  <a:moveTo>
                    <a:pt x="1368" y="0"/>
                  </a:moveTo>
                  <a:cubicBezTo>
                    <a:pt x="1045" y="0"/>
                    <a:pt x="728" y="123"/>
                    <a:pt x="493" y="402"/>
                  </a:cubicBezTo>
                  <a:cubicBezTo>
                    <a:pt x="1" y="923"/>
                    <a:pt x="1" y="1733"/>
                    <a:pt x="87" y="2399"/>
                  </a:cubicBezTo>
                  <a:cubicBezTo>
                    <a:pt x="99" y="2479"/>
                    <a:pt x="156" y="2514"/>
                    <a:pt x="219" y="2514"/>
                  </a:cubicBezTo>
                  <a:cubicBezTo>
                    <a:pt x="315" y="2514"/>
                    <a:pt x="423" y="2434"/>
                    <a:pt x="406" y="2312"/>
                  </a:cubicBezTo>
                  <a:cubicBezTo>
                    <a:pt x="301" y="1605"/>
                    <a:pt x="410" y="329"/>
                    <a:pt x="1311" y="329"/>
                  </a:cubicBezTo>
                  <a:cubicBezTo>
                    <a:pt x="1405" y="329"/>
                    <a:pt x="1509" y="343"/>
                    <a:pt x="1621" y="373"/>
                  </a:cubicBezTo>
                  <a:cubicBezTo>
                    <a:pt x="2718" y="633"/>
                    <a:pt x="2721" y="1812"/>
                    <a:pt x="2979" y="2651"/>
                  </a:cubicBezTo>
                  <a:lnTo>
                    <a:pt x="2979" y="2651"/>
                  </a:lnTo>
                  <a:cubicBezTo>
                    <a:pt x="2954" y="2577"/>
                    <a:pt x="2892" y="2544"/>
                    <a:pt x="2829" y="2544"/>
                  </a:cubicBezTo>
                  <a:cubicBezTo>
                    <a:pt x="2730" y="2544"/>
                    <a:pt x="2628" y="2624"/>
                    <a:pt x="2663" y="2746"/>
                  </a:cubicBezTo>
                  <a:cubicBezTo>
                    <a:pt x="2717" y="2916"/>
                    <a:pt x="2817" y="2985"/>
                    <a:pt x="2922" y="2985"/>
                  </a:cubicBezTo>
                  <a:cubicBezTo>
                    <a:pt x="3103" y="2985"/>
                    <a:pt x="3300" y="2782"/>
                    <a:pt x="3300" y="2544"/>
                  </a:cubicBezTo>
                  <a:cubicBezTo>
                    <a:pt x="3300" y="1791"/>
                    <a:pt x="2866" y="778"/>
                    <a:pt x="2258" y="315"/>
                  </a:cubicBezTo>
                  <a:cubicBezTo>
                    <a:pt x="2002" y="115"/>
                    <a:pt x="1682" y="0"/>
                    <a:pt x="1368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7;p2">
              <a:extLst>
                <a:ext uri="{FF2B5EF4-FFF2-40B4-BE49-F238E27FC236}">
                  <a16:creationId xmlns:a16="http://schemas.microsoft.com/office/drawing/2014/main" id="{D57CF8C8-10BC-15E0-21D8-A57BCC476D6E}"/>
                </a:ext>
              </a:extLst>
            </p:cNvPr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8;p2">
              <a:extLst>
                <a:ext uri="{FF2B5EF4-FFF2-40B4-BE49-F238E27FC236}">
                  <a16:creationId xmlns:a16="http://schemas.microsoft.com/office/drawing/2014/main" id="{211FC3A3-3B7D-0429-EDBC-FD86868ED094}"/>
                </a:ext>
              </a:extLst>
            </p:cNvPr>
            <p:cNvSpPr/>
            <p:nvPr/>
          </p:nvSpPr>
          <p:spPr>
            <a:xfrm>
              <a:off x="-2776375" y="4791862"/>
              <a:ext cx="1044052" cy="475371"/>
            </a:xfrm>
            <a:custGeom>
              <a:avLst/>
              <a:gdLst/>
              <a:ahLst/>
              <a:cxnLst/>
              <a:rect l="l" t="t" r="r" b="b"/>
              <a:pathLst>
                <a:path w="30188" h="13745" extrusionOk="0">
                  <a:moveTo>
                    <a:pt x="21109" y="1"/>
                  </a:moveTo>
                  <a:cubicBezTo>
                    <a:pt x="20359" y="1"/>
                    <a:pt x="19581" y="232"/>
                    <a:pt x="18929" y="605"/>
                  </a:cubicBezTo>
                  <a:cubicBezTo>
                    <a:pt x="17193" y="1560"/>
                    <a:pt x="15977" y="3354"/>
                    <a:pt x="15717" y="5322"/>
                  </a:cubicBezTo>
                  <a:cubicBezTo>
                    <a:pt x="15398" y="4367"/>
                    <a:pt x="15745" y="3325"/>
                    <a:pt x="15803" y="2312"/>
                  </a:cubicBezTo>
                  <a:cubicBezTo>
                    <a:pt x="15831" y="1333"/>
                    <a:pt x="15291" y="137"/>
                    <a:pt x="14340" y="137"/>
                  </a:cubicBezTo>
                  <a:cubicBezTo>
                    <a:pt x="14307" y="137"/>
                    <a:pt x="14274" y="139"/>
                    <a:pt x="14240" y="141"/>
                  </a:cubicBezTo>
                  <a:cubicBezTo>
                    <a:pt x="13575" y="170"/>
                    <a:pt x="13112" y="749"/>
                    <a:pt x="12764" y="1299"/>
                  </a:cubicBezTo>
                  <a:cubicBezTo>
                    <a:pt x="11549" y="3209"/>
                    <a:pt x="10767" y="5409"/>
                    <a:pt x="10507" y="7638"/>
                  </a:cubicBezTo>
                  <a:cubicBezTo>
                    <a:pt x="9060" y="6277"/>
                    <a:pt x="9031" y="3499"/>
                    <a:pt x="7121" y="2920"/>
                  </a:cubicBezTo>
                  <a:cubicBezTo>
                    <a:pt x="6934" y="2863"/>
                    <a:pt x="6745" y="2836"/>
                    <a:pt x="6558" y="2836"/>
                  </a:cubicBezTo>
                  <a:cubicBezTo>
                    <a:pt x="5411" y="2836"/>
                    <a:pt x="4318" y="3835"/>
                    <a:pt x="3995" y="5004"/>
                  </a:cubicBezTo>
                  <a:cubicBezTo>
                    <a:pt x="3590" y="6335"/>
                    <a:pt x="3908" y="7753"/>
                    <a:pt x="4226" y="9114"/>
                  </a:cubicBezTo>
                  <a:cubicBezTo>
                    <a:pt x="3937" y="8361"/>
                    <a:pt x="3619" y="7580"/>
                    <a:pt x="3011" y="7030"/>
                  </a:cubicBezTo>
                  <a:cubicBezTo>
                    <a:pt x="2659" y="6696"/>
                    <a:pt x="2158" y="6490"/>
                    <a:pt x="1670" y="6490"/>
                  </a:cubicBezTo>
                  <a:cubicBezTo>
                    <a:pt x="1354" y="6490"/>
                    <a:pt x="1044" y="6576"/>
                    <a:pt x="782" y="6769"/>
                  </a:cubicBezTo>
                  <a:cubicBezTo>
                    <a:pt x="1" y="7348"/>
                    <a:pt x="145" y="8564"/>
                    <a:pt x="493" y="9490"/>
                  </a:cubicBezTo>
                  <a:cubicBezTo>
                    <a:pt x="1014" y="10734"/>
                    <a:pt x="1853" y="11863"/>
                    <a:pt x="2461" y="13079"/>
                  </a:cubicBezTo>
                  <a:cubicBezTo>
                    <a:pt x="2577" y="13310"/>
                    <a:pt x="2692" y="13542"/>
                    <a:pt x="2808" y="13744"/>
                  </a:cubicBezTo>
                  <a:lnTo>
                    <a:pt x="28654" y="13744"/>
                  </a:lnTo>
                  <a:cubicBezTo>
                    <a:pt x="28856" y="13629"/>
                    <a:pt x="29030" y="13484"/>
                    <a:pt x="29204" y="13339"/>
                  </a:cubicBezTo>
                  <a:cubicBezTo>
                    <a:pt x="29841" y="12731"/>
                    <a:pt x="30188" y="11747"/>
                    <a:pt x="29754" y="10995"/>
                  </a:cubicBezTo>
                  <a:cubicBezTo>
                    <a:pt x="29406" y="10416"/>
                    <a:pt x="28712" y="10098"/>
                    <a:pt x="28046" y="10098"/>
                  </a:cubicBezTo>
                  <a:cubicBezTo>
                    <a:pt x="27380" y="10127"/>
                    <a:pt x="26715" y="10358"/>
                    <a:pt x="26136" y="10677"/>
                  </a:cubicBezTo>
                  <a:cubicBezTo>
                    <a:pt x="27091" y="9982"/>
                    <a:pt x="27872" y="8940"/>
                    <a:pt x="28046" y="7753"/>
                  </a:cubicBezTo>
                  <a:cubicBezTo>
                    <a:pt x="28220" y="6596"/>
                    <a:pt x="27670" y="5264"/>
                    <a:pt x="26599" y="4743"/>
                  </a:cubicBezTo>
                  <a:cubicBezTo>
                    <a:pt x="26317" y="4617"/>
                    <a:pt x="26009" y="4558"/>
                    <a:pt x="25701" y="4558"/>
                  </a:cubicBezTo>
                  <a:cubicBezTo>
                    <a:pt x="24805" y="4558"/>
                    <a:pt x="23905" y="5061"/>
                    <a:pt x="23647" y="5901"/>
                  </a:cubicBezTo>
                  <a:cubicBezTo>
                    <a:pt x="23878" y="4975"/>
                    <a:pt x="24110" y="4049"/>
                    <a:pt x="24052" y="3094"/>
                  </a:cubicBezTo>
                  <a:cubicBezTo>
                    <a:pt x="23994" y="2167"/>
                    <a:pt x="23647" y="1183"/>
                    <a:pt x="22894" y="576"/>
                  </a:cubicBezTo>
                  <a:cubicBezTo>
                    <a:pt x="22385" y="173"/>
                    <a:pt x="21757" y="1"/>
                    <a:pt x="21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2" name="Picture 2" descr="12-25-18: The Years Best and Worst">
            <a:extLst>
              <a:ext uri="{FF2B5EF4-FFF2-40B4-BE49-F238E27FC236}">
                <a16:creationId xmlns:a16="http://schemas.microsoft.com/office/drawing/2014/main" id="{173C2865-9BB6-EE54-39C3-D94A788497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7" r="46614" b="22499"/>
          <a:stretch/>
        </p:blipFill>
        <p:spPr bwMode="auto">
          <a:xfrm>
            <a:off x="3863422" y="57977"/>
            <a:ext cx="1100515" cy="94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3" descr="12-25-18: The Years Best and Worst">
            <a:extLst>
              <a:ext uri="{FF2B5EF4-FFF2-40B4-BE49-F238E27FC236}">
                <a16:creationId xmlns:a16="http://schemas.microsoft.com/office/drawing/2014/main" id="{C66B16C5-FF9F-1CE8-C433-5ACC815C2C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3" t="14623" b="26394"/>
          <a:stretch/>
        </p:blipFill>
        <p:spPr bwMode="auto">
          <a:xfrm>
            <a:off x="4951975" y="34611"/>
            <a:ext cx="1244776" cy="106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005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0CCBE62A-B36F-01C5-0058-608F5536B8A0}"/>
              </a:ext>
            </a:extLst>
          </p:cNvPr>
          <p:cNvGrpSpPr/>
          <p:nvPr/>
        </p:nvGrpSpPr>
        <p:grpSpPr>
          <a:xfrm>
            <a:off x="42533" y="1679654"/>
            <a:ext cx="1955065" cy="2482213"/>
            <a:chOff x="3118955" y="118474"/>
            <a:chExt cx="1651979" cy="198185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A90C0D5-25BA-76FA-1205-4BEE441CFA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047" t="3411" b="4326"/>
            <a:stretch/>
          </p:blipFill>
          <p:spPr>
            <a:xfrm>
              <a:off x="3118955" y="118474"/>
              <a:ext cx="1651979" cy="1981852"/>
            </a:xfrm>
            <a:prstGeom prst="rect">
              <a:avLst/>
            </a:prstGeom>
            <a:ln w="9525">
              <a:solidFill>
                <a:schemeClr val="accent2"/>
              </a:solidFill>
            </a:ln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9525242-256C-68A5-881E-BCE33837D7A8}"/>
                </a:ext>
              </a:extLst>
            </p:cNvPr>
            <p:cNvSpPr/>
            <p:nvPr/>
          </p:nvSpPr>
          <p:spPr>
            <a:xfrm>
              <a:off x="4387870" y="154300"/>
              <a:ext cx="327247" cy="307042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 w="952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chemeClr val="accent5"/>
                  </a:solidFill>
                </a:rPr>
                <a:t>2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C4BE240-B561-96E4-B955-1C31D6EA5E2E}"/>
              </a:ext>
            </a:extLst>
          </p:cNvPr>
          <p:cNvGrpSpPr/>
          <p:nvPr/>
        </p:nvGrpSpPr>
        <p:grpSpPr>
          <a:xfrm>
            <a:off x="2171756" y="1672889"/>
            <a:ext cx="2294786" cy="2435207"/>
            <a:chOff x="278545" y="2519970"/>
            <a:chExt cx="2454429" cy="2323732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2AC350F-28AD-6558-A9F2-BA51A86F0C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4231"/>
            <a:stretch/>
          </p:blipFill>
          <p:spPr>
            <a:xfrm>
              <a:off x="278545" y="2519970"/>
              <a:ext cx="2454429" cy="2323732"/>
            </a:xfrm>
            <a:prstGeom prst="rect">
              <a:avLst/>
            </a:prstGeom>
            <a:ln w="9525">
              <a:solidFill>
                <a:schemeClr val="accent2"/>
              </a:solidFill>
            </a:ln>
          </p:spPr>
        </p:pic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EC0C187-E4F9-6B49-60C8-F5326A784A81}"/>
                </a:ext>
              </a:extLst>
            </p:cNvPr>
            <p:cNvSpPr/>
            <p:nvPr/>
          </p:nvSpPr>
          <p:spPr>
            <a:xfrm>
              <a:off x="2071576" y="2556204"/>
              <a:ext cx="400246" cy="340426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 w="952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chemeClr val="accent5"/>
                  </a:solidFill>
                </a:rPr>
                <a:t>4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9288BBD-5388-7B10-95BF-CC5093F3102E}"/>
              </a:ext>
            </a:extLst>
          </p:cNvPr>
          <p:cNvGrpSpPr/>
          <p:nvPr/>
        </p:nvGrpSpPr>
        <p:grpSpPr>
          <a:xfrm>
            <a:off x="4607456" y="1701967"/>
            <a:ext cx="2232371" cy="2438561"/>
            <a:chOff x="5471338" y="774601"/>
            <a:chExt cx="2355926" cy="2599454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7E74CBF2-802D-063B-5A70-4748179E28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4062" r="8987"/>
            <a:stretch/>
          </p:blipFill>
          <p:spPr>
            <a:xfrm>
              <a:off x="5471338" y="823702"/>
              <a:ext cx="2355926" cy="2550353"/>
            </a:xfrm>
            <a:prstGeom prst="rect">
              <a:avLst/>
            </a:prstGeom>
            <a:ln w="9525">
              <a:solidFill>
                <a:schemeClr val="accent2"/>
              </a:solidFill>
            </a:ln>
          </p:spPr>
        </p:pic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D8C3A73-4D94-50C6-AA37-CE9BDD95B9BB}"/>
                </a:ext>
              </a:extLst>
            </p:cNvPr>
            <p:cNvSpPr/>
            <p:nvPr/>
          </p:nvSpPr>
          <p:spPr>
            <a:xfrm>
              <a:off x="5506423" y="774601"/>
              <a:ext cx="409268" cy="389776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 w="952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chemeClr val="accent5"/>
                  </a:solidFill>
                </a:rPr>
                <a:t>5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43FE6FC-6A10-E42E-EDDF-B583A5397FD8}"/>
              </a:ext>
            </a:extLst>
          </p:cNvPr>
          <p:cNvGrpSpPr/>
          <p:nvPr/>
        </p:nvGrpSpPr>
        <p:grpSpPr>
          <a:xfrm>
            <a:off x="6878408" y="1753147"/>
            <a:ext cx="2200437" cy="2423732"/>
            <a:chOff x="6437907" y="2087724"/>
            <a:chExt cx="2702422" cy="2881244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D144F7AA-AC3D-1A11-24AD-FEA8821A22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4248" b="-1678"/>
            <a:stretch/>
          </p:blipFill>
          <p:spPr>
            <a:xfrm>
              <a:off x="6437907" y="2087724"/>
              <a:ext cx="2702422" cy="2881244"/>
            </a:xfrm>
            <a:prstGeom prst="rect">
              <a:avLst/>
            </a:prstGeom>
            <a:ln w="9525">
              <a:solidFill>
                <a:schemeClr val="accent2"/>
              </a:solidFill>
            </a:ln>
          </p:spPr>
        </p:pic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464132F-E9A6-9D6F-85A2-EF027F681D63}"/>
                </a:ext>
              </a:extLst>
            </p:cNvPr>
            <p:cNvSpPr/>
            <p:nvPr/>
          </p:nvSpPr>
          <p:spPr>
            <a:xfrm>
              <a:off x="6473730" y="2087724"/>
              <a:ext cx="409268" cy="389775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 w="952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chemeClr val="accent5"/>
                  </a:solidFill>
                </a:rPr>
                <a:t>6</a:t>
              </a:r>
            </a:p>
          </p:txBody>
        </p:sp>
      </p:grpSp>
      <p:sp>
        <p:nvSpPr>
          <p:cNvPr id="48" name="Google Shape;901;p30">
            <a:extLst>
              <a:ext uri="{FF2B5EF4-FFF2-40B4-BE49-F238E27FC236}">
                <a16:creationId xmlns:a16="http://schemas.microsoft.com/office/drawing/2014/main" id="{DA40E7C0-EB58-DBD1-C362-538742CA6CD6}"/>
              </a:ext>
            </a:extLst>
          </p:cNvPr>
          <p:cNvSpPr/>
          <p:nvPr/>
        </p:nvSpPr>
        <p:spPr>
          <a:xfrm rot="132037">
            <a:off x="3267908" y="3918424"/>
            <a:ext cx="704076" cy="403415"/>
          </a:xfrm>
          <a:custGeom>
            <a:avLst/>
            <a:gdLst/>
            <a:ahLst/>
            <a:cxnLst/>
            <a:rect l="l" t="t" r="r" b="b"/>
            <a:pathLst>
              <a:path w="28162" h="16136" extrusionOk="0">
                <a:moveTo>
                  <a:pt x="28162" y="14718"/>
                </a:moveTo>
                <a:cubicBezTo>
                  <a:pt x="28132" y="14725"/>
                  <a:pt x="28103" y="14733"/>
                  <a:pt x="28073" y="14740"/>
                </a:cubicBezTo>
                <a:lnTo>
                  <a:pt x="28073" y="14740"/>
                </a:lnTo>
                <a:cubicBezTo>
                  <a:pt x="28103" y="14742"/>
                  <a:pt x="28132" y="14744"/>
                  <a:pt x="28162" y="14747"/>
                </a:cubicBezTo>
                <a:lnTo>
                  <a:pt x="28162" y="14718"/>
                </a:lnTo>
                <a:close/>
                <a:moveTo>
                  <a:pt x="13091" y="1"/>
                </a:moveTo>
                <a:cubicBezTo>
                  <a:pt x="11144" y="1"/>
                  <a:pt x="9281" y="1623"/>
                  <a:pt x="8568" y="3517"/>
                </a:cubicBezTo>
                <a:cubicBezTo>
                  <a:pt x="7757" y="5775"/>
                  <a:pt x="8134" y="8264"/>
                  <a:pt x="8510" y="10608"/>
                </a:cubicBezTo>
                <a:cubicBezTo>
                  <a:pt x="8049" y="9989"/>
                  <a:pt x="7281" y="9678"/>
                  <a:pt x="6515" y="9678"/>
                </a:cubicBezTo>
                <a:cubicBezTo>
                  <a:pt x="5740" y="9678"/>
                  <a:pt x="4967" y="9996"/>
                  <a:pt x="4516" y="10637"/>
                </a:cubicBezTo>
                <a:cubicBezTo>
                  <a:pt x="3647" y="11910"/>
                  <a:pt x="4342" y="13965"/>
                  <a:pt x="5818" y="14399"/>
                </a:cubicBezTo>
                <a:cubicBezTo>
                  <a:pt x="3879" y="14978"/>
                  <a:pt x="1940" y="15557"/>
                  <a:pt x="1" y="16136"/>
                </a:cubicBezTo>
                <a:cubicBezTo>
                  <a:pt x="4082" y="15933"/>
                  <a:pt x="8163" y="15702"/>
                  <a:pt x="12243" y="15499"/>
                </a:cubicBezTo>
                <a:cubicBezTo>
                  <a:pt x="13149" y="15452"/>
                  <a:pt x="14040" y="15435"/>
                  <a:pt x="14922" y="15435"/>
                </a:cubicBezTo>
                <a:cubicBezTo>
                  <a:pt x="16820" y="15435"/>
                  <a:pt x="18672" y="15511"/>
                  <a:pt x="20524" y="15511"/>
                </a:cubicBezTo>
                <a:cubicBezTo>
                  <a:pt x="23007" y="15511"/>
                  <a:pt x="25488" y="15375"/>
                  <a:pt x="28073" y="14740"/>
                </a:cubicBezTo>
                <a:lnTo>
                  <a:pt x="28073" y="14740"/>
                </a:lnTo>
                <a:cubicBezTo>
                  <a:pt x="26798" y="14641"/>
                  <a:pt x="25503" y="14563"/>
                  <a:pt x="24204" y="14468"/>
                </a:cubicBezTo>
                <a:lnTo>
                  <a:pt x="24204" y="14468"/>
                </a:lnTo>
                <a:cubicBezTo>
                  <a:pt x="24890" y="14354"/>
                  <a:pt x="25493" y="13633"/>
                  <a:pt x="25470" y="12894"/>
                </a:cubicBezTo>
                <a:cubicBezTo>
                  <a:pt x="25412" y="11997"/>
                  <a:pt x="24573" y="11245"/>
                  <a:pt x="23676" y="11042"/>
                </a:cubicBezTo>
                <a:cubicBezTo>
                  <a:pt x="23462" y="10994"/>
                  <a:pt x="23245" y="10972"/>
                  <a:pt x="23027" y="10972"/>
                </a:cubicBezTo>
                <a:cubicBezTo>
                  <a:pt x="22755" y="10972"/>
                  <a:pt x="22481" y="11006"/>
                  <a:pt x="22212" y="11067"/>
                </a:cubicBezTo>
                <a:lnTo>
                  <a:pt x="22212" y="11067"/>
                </a:lnTo>
                <a:cubicBezTo>
                  <a:pt x="23304" y="10391"/>
                  <a:pt x="24030" y="9073"/>
                  <a:pt x="23878" y="7772"/>
                </a:cubicBezTo>
                <a:cubicBezTo>
                  <a:pt x="23687" y="6159"/>
                  <a:pt x="22128" y="4805"/>
                  <a:pt x="20493" y="4805"/>
                </a:cubicBezTo>
                <a:cubicBezTo>
                  <a:pt x="20396" y="4805"/>
                  <a:pt x="20300" y="4810"/>
                  <a:pt x="20203" y="4819"/>
                </a:cubicBezTo>
                <a:cubicBezTo>
                  <a:pt x="18809" y="4959"/>
                  <a:pt x="17620" y="6086"/>
                  <a:pt x="17265" y="7424"/>
                </a:cubicBezTo>
                <a:lnTo>
                  <a:pt x="17265" y="7424"/>
                </a:lnTo>
                <a:cubicBezTo>
                  <a:pt x="17374" y="6162"/>
                  <a:pt x="17396" y="4894"/>
                  <a:pt x="17077" y="3662"/>
                </a:cubicBezTo>
                <a:cubicBezTo>
                  <a:pt x="16701" y="2099"/>
                  <a:pt x="15659" y="623"/>
                  <a:pt x="14125" y="160"/>
                </a:cubicBezTo>
                <a:cubicBezTo>
                  <a:pt x="13782" y="51"/>
                  <a:pt x="13435" y="1"/>
                  <a:pt x="130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902;p30">
            <a:extLst>
              <a:ext uri="{FF2B5EF4-FFF2-40B4-BE49-F238E27FC236}">
                <a16:creationId xmlns:a16="http://schemas.microsoft.com/office/drawing/2014/main" id="{7090552F-A184-DE8A-B0F1-D3A035706A68}"/>
              </a:ext>
            </a:extLst>
          </p:cNvPr>
          <p:cNvSpPr/>
          <p:nvPr/>
        </p:nvSpPr>
        <p:spPr>
          <a:xfrm>
            <a:off x="4312950" y="4346613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903;p30">
            <a:extLst>
              <a:ext uri="{FF2B5EF4-FFF2-40B4-BE49-F238E27FC236}">
                <a16:creationId xmlns:a16="http://schemas.microsoft.com/office/drawing/2014/main" id="{7FD7A962-0583-6B41-2790-9133767E77A6}"/>
              </a:ext>
            </a:extLst>
          </p:cNvPr>
          <p:cNvSpPr/>
          <p:nvPr/>
        </p:nvSpPr>
        <p:spPr>
          <a:xfrm flipH="1">
            <a:off x="4982261" y="1002972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901;p30">
            <a:extLst>
              <a:ext uri="{FF2B5EF4-FFF2-40B4-BE49-F238E27FC236}">
                <a16:creationId xmlns:a16="http://schemas.microsoft.com/office/drawing/2014/main" id="{DFCF2919-DC73-A9BF-57E6-3F63386BB5AC}"/>
              </a:ext>
            </a:extLst>
          </p:cNvPr>
          <p:cNvSpPr/>
          <p:nvPr/>
        </p:nvSpPr>
        <p:spPr>
          <a:xfrm rot="132037">
            <a:off x="3943377" y="214929"/>
            <a:ext cx="704076" cy="403415"/>
          </a:xfrm>
          <a:custGeom>
            <a:avLst/>
            <a:gdLst/>
            <a:ahLst/>
            <a:cxnLst/>
            <a:rect l="l" t="t" r="r" b="b"/>
            <a:pathLst>
              <a:path w="28162" h="16136" extrusionOk="0">
                <a:moveTo>
                  <a:pt x="28162" y="14718"/>
                </a:moveTo>
                <a:cubicBezTo>
                  <a:pt x="28132" y="14725"/>
                  <a:pt x="28103" y="14733"/>
                  <a:pt x="28073" y="14740"/>
                </a:cubicBezTo>
                <a:lnTo>
                  <a:pt x="28073" y="14740"/>
                </a:lnTo>
                <a:cubicBezTo>
                  <a:pt x="28103" y="14742"/>
                  <a:pt x="28132" y="14744"/>
                  <a:pt x="28162" y="14747"/>
                </a:cubicBezTo>
                <a:lnTo>
                  <a:pt x="28162" y="14718"/>
                </a:lnTo>
                <a:close/>
                <a:moveTo>
                  <a:pt x="13091" y="1"/>
                </a:moveTo>
                <a:cubicBezTo>
                  <a:pt x="11144" y="1"/>
                  <a:pt x="9281" y="1623"/>
                  <a:pt x="8568" y="3517"/>
                </a:cubicBezTo>
                <a:cubicBezTo>
                  <a:pt x="7757" y="5775"/>
                  <a:pt x="8134" y="8264"/>
                  <a:pt x="8510" y="10608"/>
                </a:cubicBezTo>
                <a:cubicBezTo>
                  <a:pt x="8049" y="9989"/>
                  <a:pt x="7281" y="9678"/>
                  <a:pt x="6515" y="9678"/>
                </a:cubicBezTo>
                <a:cubicBezTo>
                  <a:pt x="5740" y="9678"/>
                  <a:pt x="4967" y="9996"/>
                  <a:pt x="4516" y="10637"/>
                </a:cubicBezTo>
                <a:cubicBezTo>
                  <a:pt x="3647" y="11910"/>
                  <a:pt x="4342" y="13965"/>
                  <a:pt x="5818" y="14399"/>
                </a:cubicBezTo>
                <a:cubicBezTo>
                  <a:pt x="3879" y="14978"/>
                  <a:pt x="1940" y="15557"/>
                  <a:pt x="1" y="16136"/>
                </a:cubicBezTo>
                <a:cubicBezTo>
                  <a:pt x="4082" y="15933"/>
                  <a:pt x="8163" y="15702"/>
                  <a:pt x="12243" y="15499"/>
                </a:cubicBezTo>
                <a:cubicBezTo>
                  <a:pt x="13149" y="15452"/>
                  <a:pt x="14040" y="15435"/>
                  <a:pt x="14922" y="15435"/>
                </a:cubicBezTo>
                <a:cubicBezTo>
                  <a:pt x="16820" y="15435"/>
                  <a:pt x="18672" y="15511"/>
                  <a:pt x="20524" y="15511"/>
                </a:cubicBezTo>
                <a:cubicBezTo>
                  <a:pt x="23007" y="15511"/>
                  <a:pt x="25488" y="15375"/>
                  <a:pt x="28073" y="14740"/>
                </a:cubicBezTo>
                <a:lnTo>
                  <a:pt x="28073" y="14740"/>
                </a:lnTo>
                <a:cubicBezTo>
                  <a:pt x="26798" y="14641"/>
                  <a:pt x="25503" y="14563"/>
                  <a:pt x="24204" y="14468"/>
                </a:cubicBezTo>
                <a:lnTo>
                  <a:pt x="24204" y="14468"/>
                </a:lnTo>
                <a:cubicBezTo>
                  <a:pt x="24890" y="14354"/>
                  <a:pt x="25493" y="13633"/>
                  <a:pt x="25470" y="12894"/>
                </a:cubicBezTo>
                <a:cubicBezTo>
                  <a:pt x="25412" y="11997"/>
                  <a:pt x="24573" y="11245"/>
                  <a:pt x="23676" y="11042"/>
                </a:cubicBezTo>
                <a:cubicBezTo>
                  <a:pt x="23462" y="10994"/>
                  <a:pt x="23245" y="10972"/>
                  <a:pt x="23027" y="10972"/>
                </a:cubicBezTo>
                <a:cubicBezTo>
                  <a:pt x="22755" y="10972"/>
                  <a:pt x="22481" y="11006"/>
                  <a:pt x="22212" y="11067"/>
                </a:cubicBezTo>
                <a:lnTo>
                  <a:pt x="22212" y="11067"/>
                </a:lnTo>
                <a:cubicBezTo>
                  <a:pt x="23304" y="10391"/>
                  <a:pt x="24030" y="9073"/>
                  <a:pt x="23878" y="7772"/>
                </a:cubicBezTo>
                <a:cubicBezTo>
                  <a:pt x="23687" y="6159"/>
                  <a:pt x="22128" y="4805"/>
                  <a:pt x="20493" y="4805"/>
                </a:cubicBezTo>
                <a:cubicBezTo>
                  <a:pt x="20396" y="4805"/>
                  <a:pt x="20300" y="4810"/>
                  <a:pt x="20203" y="4819"/>
                </a:cubicBezTo>
                <a:cubicBezTo>
                  <a:pt x="18809" y="4959"/>
                  <a:pt x="17620" y="6086"/>
                  <a:pt x="17265" y="7424"/>
                </a:cubicBezTo>
                <a:lnTo>
                  <a:pt x="17265" y="7424"/>
                </a:lnTo>
                <a:cubicBezTo>
                  <a:pt x="17374" y="6162"/>
                  <a:pt x="17396" y="4894"/>
                  <a:pt x="17077" y="3662"/>
                </a:cubicBezTo>
                <a:cubicBezTo>
                  <a:pt x="16701" y="2099"/>
                  <a:pt x="15659" y="623"/>
                  <a:pt x="14125" y="160"/>
                </a:cubicBezTo>
                <a:cubicBezTo>
                  <a:pt x="13782" y="51"/>
                  <a:pt x="13435" y="1"/>
                  <a:pt x="130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902;p30">
            <a:extLst>
              <a:ext uri="{FF2B5EF4-FFF2-40B4-BE49-F238E27FC236}">
                <a16:creationId xmlns:a16="http://schemas.microsoft.com/office/drawing/2014/main" id="{63D79665-2112-D6B5-0E0A-BB7881CC9DF8}"/>
              </a:ext>
            </a:extLst>
          </p:cNvPr>
          <p:cNvSpPr/>
          <p:nvPr/>
        </p:nvSpPr>
        <p:spPr>
          <a:xfrm>
            <a:off x="-65113" y="4663143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903;p30">
            <a:extLst>
              <a:ext uri="{FF2B5EF4-FFF2-40B4-BE49-F238E27FC236}">
                <a16:creationId xmlns:a16="http://schemas.microsoft.com/office/drawing/2014/main" id="{FCF56577-54B2-F69C-784D-84767D9CF5F3}"/>
              </a:ext>
            </a:extLst>
          </p:cNvPr>
          <p:cNvSpPr/>
          <p:nvPr/>
        </p:nvSpPr>
        <p:spPr>
          <a:xfrm flipH="1">
            <a:off x="717963" y="530474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903;p30">
            <a:extLst>
              <a:ext uri="{FF2B5EF4-FFF2-40B4-BE49-F238E27FC236}">
                <a16:creationId xmlns:a16="http://schemas.microsoft.com/office/drawing/2014/main" id="{5BBBC737-5DF5-FAB1-C707-B8D2A076D70D}"/>
              </a:ext>
            </a:extLst>
          </p:cNvPr>
          <p:cNvSpPr/>
          <p:nvPr/>
        </p:nvSpPr>
        <p:spPr>
          <a:xfrm flipH="1">
            <a:off x="5802100" y="3902217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901;p30">
            <a:extLst>
              <a:ext uri="{FF2B5EF4-FFF2-40B4-BE49-F238E27FC236}">
                <a16:creationId xmlns:a16="http://schemas.microsoft.com/office/drawing/2014/main" id="{CFE3AD46-4AC1-B201-986C-1D1BFDF01563}"/>
              </a:ext>
            </a:extLst>
          </p:cNvPr>
          <p:cNvSpPr/>
          <p:nvPr/>
        </p:nvSpPr>
        <p:spPr>
          <a:xfrm rot="132037">
            <a:off x="4931480" y="4608259"/>
            <a:ext cx="704076" cy="403415"/>
          </a:xfrm>
          <a:custGeom>
            <a:avLst/>
            <a:gdLst/>
            <a:ahLst/>
            <a:cxnLst/>
            <a:rect l="l" t="t" r="r" b="b"/>
            <a:pathLst>
              <a:path w="28162" h="16136" extrusionOk="0">
                <a:moveTo>
                  <a:pt x="28162" y="14718"/>
                </a:moveTo>
                <a:cubicBezTo>
                  <a:pt x="28132" y="14725"/>
                  <a:pt x="28103" y="14733"/>
                  <a:pt x="28073" y="14740"/>
                </a:cubicBezTo>
                <a:lnTo>
                  <a:pt x="28073" y="14740"/>
                </a:lnTo>
                <a:cubicBezTo>
                  <a:pt x="28103" y="14742"/>
                  <a:pt x="28132" y="14744"/>
                  <a:pt x="28162" y="14747"/>
                </a:cubicBezTo>
                <a:lnTo>
                  <a:pt x="28162" y="14718"/>
                </a:lnTo>
                <a:close/>
                <a:moveTo>
                  <a:pt x="13091" y="1"/>
                </a:moveTo>
                <a:cubicBezTo>
                  <a:pt x="11144" y="1"/>
                  <a:pt x="9281" y="1623"/>
                  <a:pt x="8568" y="3517"/>
                </a:cubicBezTo>
                <a:cubicBezTo>
                  <a:pt x="7757" y="5775"/>
                  <a:pt x="8134" y="8264"/>
                  <a:pt x="8510" y="10608"/>
                </a:cubicBezTo>
                <a:cubicBezTo>
                  <a:pt x="8049" y="9989"/>
                  <a:pt x="7281" y="9678"/>
                  <a:pt x="6515" y="9678"/>
                </a:cubicBezTo>
                <a:cubicBezTo>
                  <a:pt x="5740" y="9678"/>
                  <a:pt x="4967" y="9996"/>
                  <a:pt x="4516" y="10637"/>
                </a:cubicBezTo>
                <a:cubicBezTo>
                  <a:pt x="3647" y="11910"/>
                  <a:pt x="4342" y="13965"/>
                  <a:pt x="5818" y="14399"/>
                </a:cubicBezTo>
                <a:cubicBezTo>
                  <a:pt x="3879" y="14978"/>
                  <a:pt x="1940" y="15557"/>
                  <a:pt x="1" y="16136"/>
                </a:cubicBezTo>
                <a:cubicBezTo>
                  <a:pt x="4082" y="15933"/>
                  <a:pt x="8163" y="15702"/>
                  <a:pt x="12243" y="15499"/>
                </a:cubicBezTo>
                <a:cubicBezTo>
                  <a:pt x="13149" y="15452"/>
                  <a:pt x="14040" y="15435"/>
                  <a:pt x="14922" y="15435"/>
                </a:cubicBezTo>
                <a:cubicBezTo>
                  <a:pt x="16820" y="15435"/>
                  <a:pt x="18672" y="15511"/>
                  <a:pt x="20524" y="15511"/>
                </a:cubicBezTo>
                <a:cubicBezTo>
                  <a:pt x="23007" y="15511"/>
                  <a:pt x="25488" y="15375"/>
                  <a:pt x="28073" y="14740"/>
                </a:cubicBezTo>
                <a:lnTo>
                  <a:pt x="28073" y="14740"/>
                </a:lnTo>
                <a:cubicBezTo>
                  <a:pt x="26798" y="14641"/>
                  <a:pt x="25503" y="14563"/>
                  <a:pt x="24204" y="14468"/>
                </a:cubicBezTo>
                <a:lnTo>
                  <a:pt x="24204" y="14468"/>
                </a:lnTo>
                <a:cubicBezTo>
                  <a:pt x="24890" y="14354"/>
                  <a:pt x="25493" y="13633"/>
                  <a:pt x="25470" y="12894"/>
                </a:cubicBezTo>
                <a:cubicBezTo>
                  <a:pt x="25412" y="11997"/>
                  <a:pt x="24573" y="11245"/>
                  <a:pt x="23676" y="11042"/>
                </a:cubicBezTo>
                <a:cubicBezTo>
                  <a:pt x="23462" y="10994"/>
                  <a:pt x="23245" y="10972"/>
                  <a:pt x="23027" y="10972"/>
                </a:cubicBezTo>
                <a:cubicBezTo>
                  <a:pt x="22755" y="10972"/>
                  <a:pt x="22481" y="11006"/>
                  <a:pt x="22212" y="11067"/>
                </a:cubicBezTo>
                <a:lnTo>
                  <a:pt x="22212" y="11067"/>
                </a:lnTo>
                <a:cubicBezTo>
                  <a:pt x="23304" y="10391"/>
                  <a:pt x="24030" y="9073"/>
                  <a:pt x="23878" y="7772"/>
                </a:cubicBezTo>
                <a:cubicBezTo>
                  <a:pt x="23687" y="6159"/>
                  <a:pt x="22128" y="4805"/>
                  <a:pt x="20493" y="4805"/>
                </a:cubicBezTo>
                <a:cubicBezTo>
                  <a:pt x="20396" y="4805"/>
                  <a:pt x="20300" y="4810"/>
                  <a:pt x="20203" y="4819"/>
                </a:cubicBezTo>
                <a:cubicBezTo>
                  <a:pt x="18809" y="4959"/>
                  <a:pt x="17620" y="6086"/>
                  <a:pt x="17265" y="7424"/>
                </a:cubicBezTo>
                <a:lnTo>
                  <a:pt x="17265" y="7424"/>
                </a:lnTo>
                <a:cubicBezTo>
                  <a:pt x="17374" y="6162"/>
                  <a:pt x="17396" y="4894"/>
                  <a:pt x="17077" y="3662"/>
                </a:cubicBezTo>
                <a:cubicBezTo>
                  <a:pt x="16701" y="2099"/>
                  <a:pt x="15659" y="623"/>
                  <a:pt x="14125" y="160"/>
                </a:cubicBezTo>
                <a:cubicBezTo>
                  <a:pt x="13782" y="51"/>
                  <a:pt x="13435" y="1"/>
                  <a:pt x="130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Google Shape;11;p2">
            <a:extLst>
              <a:ext uri="{FF2B5EF4-FFF2-40B4-BE49-F238E27FC236}">
                <a16:creationId xmlns:a16="http://schemas.microsoft.com/office/drawing/2014/main" id="{7885C14B-35A5-D533-C2FB-478C11F7C05E}"/>
              </a:ext>
            </a:extLst>
          </p:cNvPr>
          <p:cNvGrpSpPr/>
          <p:nvPr/>
        </p:nvGrpSpPr>
        <p:grpSpPr>
          <a:xfrm>
            <a:off x="-148666" y="4507964"/>
            <a:ext cx="1562131" cy="765658"/>
            <a:chOff x="-2776375" y="4231975"/>
            <a:chExt cx="2168071" cy="1035270"/>
          </a:xfrm>
        </p:grpSpPr>
        <p:sp>
          <p:nvSpPr>
            <p:cNvPr id="57" name="Google Shape;12;p2">
              <a:extLst>
                <a:ext uri="{FF2B5EF4-FFF2-40B4-BE49-F238E27FC236}">
                  <a16:creationId xmlns:a16="http://schemas.microsoft.com/office/drawing/2014/main" id="{79799813-4E0D-5D9D-76C7-A30FC29420CF}"/>
                </a:ext>
              </a:extLst>
            </p:cNvPr>
            <p:cNvSpPr/>
            <p:nvPr/>
          </p:nvSpPr>
          <p:spPr>
            <a:xfrm>
              <a:off x="-2737537" y="4231975"/>
              <a:ext cx="1313538" cy="871334"/>
            </a:xfrm>
            <a:custGeom>
              <a:avLst/>
              <a:gdLst/>
              <a:ahLst/>
              <a:cxnLst/>
              <a:rect l="l" t="t" r="r" b="b"/>
              <a:pathLst>
                <a:path w="37980" h="25194" extrusionOk="0">
                  <a:moveTo>
                    <a:pt x="19805" y="1"/>
                  </a:moveTo>
                  <a:cubicBezTo>
                    <a:pt x="19007" y="1"/>
                    <a:pt x="18189" y="500"/>
                    <a:pt x="17777" y="1194"/>
                  </a:cubicBezTo>
                  <a:cubicBezTo>
                    <a:pt x="17227" y="2149"/>
                    <a:pt x="17227" y="3306"/>
                    <a:pt x="17372" y="4406"/>
                  </a:cubicBezTo>
                  <a:cubicBezTo>
                    <a:pt x="17517" y="5477"/>
                    <a:pt x="17806" y="6548"/>
                    <a:pt x="17719" y="7648"/>
                  </a:cubicBezTo>
                  <a:cubicBezTo>
                    <a:pt x="17347" y="5929"/>
                    <a:pt x="15671" y="4579"/>
                    <a:pt x="13897" y="4579"/>
                  </a:cubicBezTo>
                  <a:cubicBezTo>
                    <a:pt x="13879" y="4579"/>
                    <a:pt x="13860" y="4579"/>
                    <a:pt x="13841" y="4580"/>
                  </a:cubicBezTo>
                  <a:cubicBezTo>
                    <a:pt x="12047" y="4609"/>
                    <a:pt x="10397" y="5998"/>
                    <a:pt x="10050" y="7763"/>
                  </a:cubicBezTo>
                  <a:cubicBezTo>
                    <a:pt x="9702" y="7098"/>
                    <a:pt x="9615" y="6316"/>
                    <a:pt x="9384" y="5593"/>
                  </a:cubicBezTo>
                  <a:cubicBezTo>
                    <a:pt x="9123" y="4869"/>
                    <a:pt x="8602" y="4175"/>
                    <a:pt x="7850" y="4059"/>
                  </a:cubicBezTo>
                  <a:cubicBezTo>
                    <a:pt x="7804" y="4054"/>
                    <a:pt x="7759" y="4052"/>
                    <a:pt x="7713" y="4052"/>
                  </a:cubicBezTo>
                  <a:cubicBezTo>
                    <a:pt x="7181" y="4052"/>
                    <a:pt x="6665" y="4356"/>
                    <a:pt x="6345" y="4782"/>
                  </a:cubicBezTo>
                  <a:cubicBezTo>
                    <a:pt x="5998" y="5245"/>
                    <a:pt x="5853" y="5824"/>
                    <a:pt x="5824" y="6403"/>
                  </a:cubicBezTo>
                  <a:cubicBezTo>
                    <a:pt x="5679" y="8342"/>
                    <a:pt x="6605" y="10339"/>
                    <a:pt x="8197" y="11439"/>
                  </a:cubicBezTo>
                  <a:cubicBezTo>
                    <a:pt x="7358" y="11034"/>
                    <a:pt x="6634" y="10368"/>
                    <a:pt x="5795" y="9992"/>
                  </a:cubicBezTo>
                  <a:lnTo>
                    <a:pt x="5795" y="9963"/>
                  </a:lnTo>
                  <a:cubicBezTo>
                    <a:pt x="5475" y="9822"/>
                    <a:pt x="5170" y="9756"/>
                    <a:pt x="4882" y="9756"/>
                  </a:cubicBezTo>
                  <a:cubicBezTo>
                    <a:pt x="838" y="9756"/>
                    <a:pt x="0" y="22721"/>
                    <a:pt x="5592" y="24666"/>
                  </a:cubicBezTo>
                  <a:cubicBezTo>
                    <a:pt x="6895" y="25100"/>
                    <a:pt x="8255" y="25158"/>
                    <a:pt x="9615" y="25187"/>
                  </a:cubicBezTo>
                  <a:cubicBezTo>
                    <a:pt x="9856" y="25192"/>
                    <a:pt x="10097" y="25194"/>
                    <a:pt x="10337" y="25194"/>
                  </a:cubicBezTo>
                  <a:cubicBezTo>
                    <a:pt x="14516" y="25194"/>
                    <a:pt x="18624" y="24516"/>
                    <a:pt x="22784" y="24434"/>
                  </a:cubicBezTo>
                  <a:cubicBezTo>
                    <a:pt x="26634" y="24348"/>
                    <a:pt x="30049" y="24058"/>
                    <a:pt x="33580" y="22235"/>
                  </a:cubicBezTo>
                  <a:cubicBezTo>
                    <a:pt x="34969" y="21540"/>
                    <a:pt x="36300" y="20643"/>
                    <a:pt x="37111" y="19283"/>
                  </a:cubicBezTo>
                  <a:cubicBezTo>
                    <a:pt x="37892" y="17951"/>
                    <a:pt x="37979" y="16099"/>
                    <a:pt x="36937" y="14941"/>
                  </a:cubicBezTo>
                  <a:cubicBezTo>
                    <a:pt x="36465" y="14402"/>
                    <a:pt x="35730" y="14126"/>
                    <a:pt x="35011" y="14126"/>
                  </a:cubicBezTo>
                  <a:cubicBezTo>
                    <a:pt x="34775" y="14126"/>
                    <a:pt x="34541" y="14156"/>
                    <a:pt x="34319" y="14216"/>
                  </a:cubicBezTo>
                  <a:lnTo>
                    <a:pt x="34319" y="14216"/>
                  </a:lnTo>
                  <a:cubicBezTo>
                    <a:pt x="36212" y="11811"/>
                    <a:pt x="34086" y="7545"/>
                    <a:pt x="31378" y="7545"/>
                  </a:cubicBezTo>
                  <a:cubicBezTo>
                    <a:pt x="30665" y="7545"/>
                    <a:pt x="29912" y="7841"/>
                    <a:pt x="29181" y="8545"/>
                  </a:cubicBezTo>
                  <a:cubicBezTo>
                    <a:pt x="30194" y="7561"/>
                    <a:pt x="31004" y="6345"/>
                    <a:pt x="31525" y="5014"/>
                  </a:cubicBezTo>
                  <a:cubicBezTo>
                    <a:pt x="31785" y="4319"/>
                    <a:pt x="31959" y="3509"/>
                    <a:pt x="31554" y="2872"/>
                  </a:cubicBezTo>
                  <a:cubicBezTo>
                    <a:pt x="31223" y="2375"/>
                    <a:pt x="30634" y="2183"/>
                    <a:pt x="30011" y="2183"/>
                  </a:cubicBezTo>
                  <a:cubicBezTo>
                    <a:pt x="29654" y="2183"/>
                    <a:pt x="29286" y="2246"/>
                    <a:pt x="28949" y="2351"/>
                  </a:cubicBezTo>
                  <a:cubicBezTo>
                    <a:pt x="27605" y="2823"/>
                    <a:pt x="26500" y="3889"/>
                    <a:pt x="25885" y="5182"/>
                  </a:cubicBezTo>
                  <a:lnTo>
                    <a:pt x="25885" y="5182"/>
                  </a:lnTo>
                  <a:cubicBezTo>
                    <a:pt x="25831" y="5042"/>
                    <a:pt x="25763" y="4908"/>
                    <a:pt x="25679" y="4782"/>
                  </a:cubicBezTo>
                  <a:cubicBezTo>
                    <a:pt x="25272" y="4119"/>
                    <a:pt x="24501" y="3740"/>
                    <a:pt x="23729" y="3740"/>
                  </a:cubicBezTo>
                  <a:cubicBezTo>
                    <a:pt x="23457" y="3740"/>
                    <a:pt x="23185" y="3787"/>
                    <a:pt x="22929" y="3885"/>
                  </a:cubicBezTo>
                  <a:cubicBezTo>
                    <a:pt x="22462" y="4069"/>
                    <a:pt x="22072" y="4426"/>
                    <a:pt x="21818" y="4864"/>
                  </a:cubicBezTo>
                  <a:lnTo>
                    <a:pt x="21818" y="4864"/>
                  </a:lnTo>
                  <a:cubicBezTo>
                    <a:pt x="21976" y="3768"/>
                    <a:pt x="22010" y="2671"/>
                    <a:pt x="21656" y="1628"/>
                  </a:cubicBezTo>
                  <a:cubicBezTo>
                    <a:pt x="21453" y="1049"/>
                    <a:pt x="21106" y="470"/>
                    <a:pt x="20585" y="181"/>
                  </a:cubicBezTo>
                  <a:cubicBezTo>
                    <a:pt x="20338" y="57"/>
                    <a:pt x="20072" y="1"/>
                    <a:pt x="198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;p2">
              <a:extLst>
                <a:ext uri="{FF2B5EF4-FFF2-40B4-BE49-F238E27FC236}">
                  <a16:creationId xmlns:a16="http://schemas.microsoft.com/office/drawing/2014/main" id="{D4A4DF04-DCC8-1EC1-F55C-0AE200852DD8}"/>
                </a:ext>
              </a:extLst>
            </p:cNvPr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4;p2">
              <a:extLst>
                <a:ext uri="{FF2B5EF4-FFF2-40B4-BE49-F238E27FC236}">
                  <a16:creationId xmlns:a16="http://schemas.microsoft.com/office/drawing/2014/main" id="{676C3016-0E21-CF13-385E-C581699CA18D}"/>
                </a:ext>
              </a:extLst>
            </p:cNvPr>
            <p:cNvSpPr/>
            <p:nvPr/>
          </p:nvSpPr>
          <p:spPr>
            <a:xfrm>
              <a:off x="-1558208" y="4804762"/>
              <a:ext cx="366393" cy="196581"/>
            </a:xfrm>
            <a:custGeom>
              <a:avLst/>
              <a:gdLst/>
              <a:ahLst/>
              <a:cxnLst/>
              <a:rect l="l" t="t" r="r" b="b"/>
              <a:pathLst>
                <a:path w="10594" h="5684" extrusionOk="0">
                  <a:moveTo>
                    <a:pt x="5297" y="0"/>
                  </a:moveTo>
                  <a:cubicBezTo>
                    <a:pt x="3908" y="0"/>
                    <a:pt x="3069" y="1129"/>
                    <a:pt x="2808" y="2373"/>
                  </a:cubicBezTo>
                  <a:cubicBezTo>
                    <a:pt x="2549" y="2114"/>
                    <a:pt x="2201" y="1977"/>
                    <a:pt x="1847" y="1977"/>
                  </a:cubicBezTo>
                  <a:cubicBezTo>
                    <a:pt x="1449" y="1977"/>
                    <a:pt x="1044" y="2150"/>
                    <a:pt x="753" y="2518"/>
                  </a:cubicBezTo>
                  <a:cubicBezTo>
                    <a:pt x="1" y="3444"/>
                    <a:pt x="117" y="4747"/>
                    <a:pt x="869" y="5615"/>
                  </a:cubicBezTo>
                  <a:cubicBezTo>
                    <a:pt x="911" y="5663"/>
                    <a:pt x="959" y="5684"/>
                    <a:pt x="1006" y="5684"/>
                  </a:cubicBezTo>
                  <a:cubicBezTo>
                    <a:pt x="1155" y="5684"/>
                    <a:pt x="1291" y="5479"/>
                    <a:pt x="1159" y="5325"/>
                  </a:cubicBezTo>
                  <a:cubicBezTo>
                    <a:pt x="695" y="4776"/>
                    <a:pt x="522" y="4023"/>
                    <a:pt x="753" y="3357"/>
                  </a:cubicBezTo>
                  <a:cubicBezTo>
                    <a:pt x="927" y="2865"/>
                    <a:pt x="1274" y="2402"/>
                    <a:pt x="1824" y="2373"/>
                  </a:cubicBezTo>
                  <a:cubicBezTo>
                    <a:pt x="1846" y="2372"/>
                    <a:pt x="1868" y="2371"/>
                    <a:pt x="1889" y="2371"/>
                  </a:cubicBezTo>
                  <a:cubicBezTo>
                    <a:pt x="2290" y="2371"/>
                    <a:pt x="2586" y="2624"/>
                    <a:pt x="2750" y="2981"/>
                  </a:cubicBezTo>
                  <a:cubicBezTo>
                    <a:pt x="2750" y="2981"/>
                    <a:pt x="2750" y="3010"/>
                    <a:pt x="2721" y="3039"/>
                  </a:cubicBezTo>
                  <a:cubicBezTo>
                    <a:pt x="2721" y="3126"/>
                    <a:pt x="2779" y="3184"/>
                    <a:pt x="2837" y="3213"/>
                  </a:cubicBezTo>
                  <a:cubicBezTo>
                    <a:pt x="2837" y="3242"/>
                    <a:pt x="2837" y="3242"/>
                    <a:pt x="2837" y="3242"/>
                  </a:cubicBezTo>
                  <a:cubicBezTo>
                    <a:pt x="2860" y="3344"/>
                    <a:pt x="2932" y="3388"/>
                    <a:pt x="3010" y="3388"/>
                  </a:cubicBezTo>
                  <a:cubicBezTo>
                    <a:pt x="3129" y="3388"/>
                    <a:pt x="3260" y="3284"/>
                    <a:pt x="3242" y="3126"/>
                  </a:cubicBezTo>
                  <a:cubicBezTo>
                    <a:pt x="3213" y="3039"/>
                    <a:pt x="3185" y="2952"/>
                    <a:pt x="3156" y="2894"/>
                  </a:cubicBezTo>
                  <a:cubicBezTo>
                    <a:pt x="3242" y="1968"/>
                    <a:pt x="3648" y="955"/>
                    <a:pt x="4574" y="579"/>
                  </a:cubicBezTo>
                  <a:cubicBezTo>
                    <a:pt x="4791" y="482"/>
                    <a:pt x="5024" y="436"/>
                    <a:pt x="5259" y="436"/>
                  </a:cubicBezTo>
                  <a:cubicBezTo>
                    <a:pt x="5587" y="436"/>
                    <a:pt x="5920" y="526"/>
                    <a:pt x="6223" y="695"/>
                  </a:cubicBezTo>
                  <a:cubicBezTo>
                    <a:pt x="6571" y="868"/>
                    <a:pt x="7555" y="1708"/>
                    <a:pt x="7179" y="2171"/>
                  </a:cubicBezTo>
                  <a:cubicBezTo>
                    <a:pt x="7092" y="2286"/>
                    <a:pt x="7150" y="2431"/>
                    <a:pt x="7236" y="2489"/>
                  </a:cubicBezTo>
                  <a:cubicBezTo>
                    <a:pt x="7254" y="2596"/>
                    <a:pt x="7350" y="2671"/>
                    <a:pt x="7447" y="2671"/>
                  </a:cubicBezTo>
                  <a:cubicBezTo>
                    <a:pt x="7507" y="2671"/>
                    <a:pt x="7569" y="2642"/>
                    <a:pt x="7613" y="2576"/>
                  </a:cubicBezTo>
                  <a:cubicBezTo>
                    <a:pt x="7862" y="2127"/>
                    <a:pt x="8326" y="1829"/>
                    <a:pt x="8839" y="1829"/>
                  </a:cubicBezTo>
                  <a:cubicBezTo>
                    <a:pt x="8921" y="1829"/>
                    <a:pt x="9005" y="1836"/>
                    <a:pt x="9089" y="1852"/>
                  </a:cubicBezTo>
                  <a:cubicBezTo>
                    <a:pt x="9436" y="1910"/>
                    <a:pt x="9783" y="2055"/>
                    <a:pt x="9957" y="2373"/>
                  </a:cubicBezTo>
                  <a:cubicBezTo>
                    <a:pt x="10160" y="2750"/>
                    <a:pt x="10015" y="3184"/>
                    <a:pt x="9870" y="3560"/>
                  </a:cubicBezTo>
                  <a:cubicBezTo>
                    <a:pt x="9817" y="3703"/>
                    <a:pt x="9940" y="3802"/>
                    <a:pt x="10069" y="3802"/>
                  </a:cubicBezTo>
                  <a:cubicBezTo>
                    <a:pt x="10149" y="3802"/>
                    <a:pt x="10231" y="3764"/>
                    <a:pt x="10275" y="3676"/>
                  </a:cubicBezTo>
                  <a:cubicBezTo>
                    <a:pt x="10420" y="3242"/>
                    <a:pt x="10594" y="2663"/>
                    <a:pt x="10420" y="2200"/>
                  </a:cubicBezTo>
                  <a:cubicBezTo>
                    <a:pt x="10247" y="1823"/>
                    <a:pt x="9783" y="1621"/>
                    <a:pt x="9407" y="1505"/>
                  </a:cubicBezTo>
                  <a:cubicBezTo>
                    <a:pt x="9223" y="1444"/>
                    <a:pt x="9033" y="1414"/>
                    <a:pt x="8846" y="1414"/>
                  </a:cubicBezTo>
                  <a:cubicBezTo>
                    <a:pt x="8414" y="1414"/>
                    <a:pt x="7993" y="1570"/>
                    <a:pt x="7671" y="1852"/>
                  </a:cubicBezTo>
                  <a:cubicBezTo>
                    <a:pt x="7642" y="897"/>
                    <a:pt x="6079" y="29"/>
                    <a:pt x="5297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5;p2">
              <a:extLst>
                <a:ext uri="{FF2B5EF4-FFF2-40B4-BE49-F238E27FC236}">
                  <a16:creationId xmlns:a16="http://schemas.microsoft.com/office/drawing/2014/main" id="{B3F4A704-7D9C-DFB3-6000-E9469F679164}"/>
                </a:ext>
              </a:extLst>
            </p:cNvPr>
            <p:cNvSpPr/>
            <p:nvPr/>
          </p:nvSpPr>
          <p:spPr>
            <a:xfrm>
              <a:off x="-2191449" y="4482297"/>
              <a:ext cx="325998" cy="171092"/>
            </a:xfrm>
            <a:custGeom>
              <a:avLst/>
              <a:gdLst/>
              <a:ahLst/>
              <a:cxnLst/>
              <a:rect l="l" t="t" r="r" b="b"/>
              <a:pathLst>
                <a:path w="9426" h="4947" extrusionOk="0">
                  <a:moveTo>
                    <a:pt x="2659" y="1"/>
                  </a:moveTo>
                  <a:cubicBezTo>
                    <a:pt x="1162" y="1"/>
                    <a:pt x="1" y="1353"/>
                    <a:pt x="337" y="2841"/>
                  </a:cubicBezTo>
                  <a:cubicBezTo>
                    <a:pt x="361" y="2921"/>
                    <a:pt x="420" y="2956"/>
                    <a:pt x="482" y="2956"/>
                  </a:cubicBezTo>
                  <a:cubicBezTo>
                    <a:pt x="575" y="2956"/>
                    <a:pt x="673" y="2876"/>
                    <a:pt x="656" y="2754"/>
                  </a:cubicBezTo>
                  <a:cubicBezTo>
                    <a:pt x="352" y="1436"/>
                    <a:pt x="1423" y="341"/>
                    <a:pt x="2666" y="341"/>
                  </a:cubicBezTo>
                  <a:cubicBezTo>
                    <a:pt x="2842" y="341"/>
                    <a:pt x="3023" y="363"/>
                    <a:pt x="3203" y="410"/>
                  </a:cubicBezTo>
                  <a:cubicBezTo>
                    <a:pt x="4592" y="757"/>
                    <a:pt x="5229" y="2117"/>
                    <a:pt x="5171" y="3449"/>
                  </a:cubicBezTo>
                  <a:cubicBezTo>
                    <a:pt x="5142" y="3478"/>
                    <a:pt x="5113" y="3536"/>
                    <a:pt x="5084" y="3564"/>
                  </a:cubicBezTo>
                  <a:cubicBezTo>
                    <a:pt x="5017" y="3676"/>
                    <a:pt x="5140" y="3805"/>
                    <a:pt x="5252" y="3805"/>
                  </a:cubicBezTo>
                  <a:cubicBezTo>
                    <a:pt x="5286" y="3805"/>
                    <a:pt x="5318" y="3794"/>
                    <a:pt x="5345" y="3767"/>
                  </a:cubicBezTo>
                  <a:cubicBezTo>
                    <a:pt x="5402" y="3738"/>
                    <a:pt x="5460" y="3709"/>
                    <a:pt x="5489" y="3622"/>
                  </a:cubicBezTo>
                  <a:cubicBezTo>
                    <a:pt x="5489" y="3593"/>
                    <a:pt x="5489" y="3564"/>
                    <a:pt x="5489" y="3536"/>
                  </a:cubicBezTo>
                  <a:cubicBezTo>
                    <a:pt x="5901" y="2941"/>
                    <a:pt x="6583" y="2437"/>
                    <a:pt x="7309" y="2437"/>
                  </a:cubicBezTo>
                  <a:cubicBezTo>
                    <a:pt x="7501" y="2437"/>
                    <a:pt x="7697" y="2472"/>
                    <a:pt x="7892" y="2551"/>
                  </a:cubicBezTo>
                  <a:cubicBezTo>
                    <a:pt x="8557" y="2841"/>
                    <a:pt x="8962" y="3680"/>
                    <a:pt x="8702" y="4346"/>
                  </a:cubicBezTo>
                  <a:cubicBezTo>
                    <a:pt x="8680" y="4281"/>
                    <a:pt x="8627" y="4253"/>
                    <a:pt x="8570" y="4253"/>
                  </a:cubicBezTo>
                  <a:cubicBezTo>
                    <a:pt x="8473" y="4253"/>
                    <a:pt x="8365" y="4334"/>
                    <a:pt x="8384" y="4462"/>
                  </a:cubicBezTo>
                  <a:cubicBezTo>
                    <a:pt x="8412" y="4577"/>
                    <a:pt x="8441" y="4693"/>
                    <a:pt x="8470" y="4838"/>
                  </a:cubicBezTo>
                  <a:cubicBezTo>
                    <a:pt x="8470" y="4908"/>
                    <a:pt x="8534" y="4946"/>
                    <a:pt x="8604" y="4946"/>
                  </a:cubicBezTo>
                  <a:cubicBezTo>
                    <a:pt x="8649" y="4946"/>
                    <a:pt x="8697" y="4930"/>
                    <a:pt x="8731" y="4896"/>
                  </a:cubicBezTo>
                  <a:cubicBezTo>
                    <a:pt x="9425" y="4114"/>
                    <a:pt x="9107" y="2899"/>
                    <a:pt x="8239" y="2378"/>
                  </a:cubicBezTo>
                  <a:cubicBezTo>
                    <a:pt x="7941" y="2198"/>
                    <a:pt x="7630" y="2118"/>
                    <a:pt x="7321" y="2118"/>
                  </a:cubicBezTo>
                  <a:cubicBezTo>
                    <a:pt x="6638" y="2118"/>
                    <a:pt x="5968" y="2505"/>
                    <a:pt x="5489" y="3043"/>
                  </a:cubicBezTo>
                  <a:cubicBezTo>
                    <a:pt x="5374" y="1538"/>
                    <a:pt x="4418" y="120"/>
                    <a:pt x="2798" y="5"/>
                  </a:cubicBezTo>
                  <a:cubicBezTo>
                    <a:pt x="2751" y="2"/>
                    <a:pt x="2705" y="1"/>
                    <a:pt x="2659" y="1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6;p2">
              <a:extLst>
                <a:ext uri="{FF2B5EF4-FFF2-40B4-BE49-F238E27FC236}">
                  <a16:creationId xmlns:a16="http://schemas.microsoft.com/office/drawing/2014/main" id="{16E3F82E-4B1C-CA4A-610B-13E72B363804}"/>
                </a:ext>
              </a:extLst>
            </p:cNvPr>
            <p:cNvSpPr/>
            <p:nvPr/>
          </p:nvSpPr>
          <p:spPr>
            <a:xfrm>
              <a:off x="-1868499" y="4410500"/>
              <a:ext cx="114165" cy="103236"/>
            </a:xfrm>
            <a:custGeom>
              <a:avLst/>
              <a:gdLst/>
              <a:ahLst/>
              <a:cxnLst/>
              <a:rect l="l" t="t" r="r" b="b"/>
              <a:pathLst>
                <a:path w="3301" h="2985" extrusionOk="0">
                  <a:moveTo>
                    <a:pt x="1368" y="0"/>
                  </a:moveTo>
                  <a:cubicBezTo>
                    <a:pt x="1045" y="0"/>
                    <a:pt x="728" y="123"/>
                    <a:pt x="493" y="402"/>
                  </a:cubicBezTo>
                  <a:cubicBezTo>
                    <a:pt x="1" y="923"/>
                    <a:pt x="1" y="1733"/>
                    <a:pt x="87" y="2399"/>
                  </a:cubicBezTo>
                  <a:cubicBezTo>
                    <a:pt x="99" y="2479"/>
                    <a:pt x="156" y="2514"/>
                    <a:pt x="219" y="2514"/>
                  </a:cubicBezTo>
                  <a:cubicBezTo>
                    <a:pt x="315" y="2514"/>
                    <a:pt x="423" y="2434"/>
                    <a:pt x="406" y="2312"/>
                  </a:cubicBezTo>
                  <a:cubicBezTo>
                    <a:pt x="301" y="1605"/>
                    <a:pt x="410" y="329"/>
                    <a:pt x="1311" y="329"/>
                  </a:cubicBezTo>
                  <a:cubicBezTo>
                    <a:pt x="1405" y="329"/>
                    <a:pt x="1509" y="343"/>
                    <a:pt x="1621" y="373"/>
                  </a:cubicBezTo>
                  <a:cubicBezTo>
                    <a:pt x="2718" y="633"/>
                    <a:pt x="2721" y="1812"/>
                    <a:pt x="2979" y="2651"/>
                  </a:cubicBezTo>
                  <a:lnTo>
                    <a:pt x="2979" y="2651"/>
                  </a:lnTo>
                  <a:cubicBezTo>
                    <a:pt x="2954" y="2577"/>
                    <a:pt x="2892" y="2544"/>
                    <a:pt x="2829" y="2544"/>
                  </a:cubicBezTo>
                  <a:cubicBezTo>
                    <a:pt x="2730" y="2544"/>
                    <a:pt x="2628" y="2624"/>
                    <a:pt x="2663" y="2746"/>
                  </a:cubicBezTo>
                  <a:cubicBezTo>
                    <a:pt x="2717" y="2916"/>
                    <a:pt x="2817" y="2985"/>
                    <a:pt x="2922" y="2985"/>
                  </a:cubicBezTo>
                  <a:cubicBezTo>
                    <a:pt x="3103" y="2985"/>
                    <a:pt x="3300" y="2782"/>
                    <a:pt x="3300" y="2544"/>
                  </a:cubicBezTo>
                  <a:cubicBezTo>
                    <a:pt x="3300" y="1791"/>
                    <a:pt x="2866" y="778"/>
                    <a:pt x="2258" y="315"/>
                  </a:cubicBezTo>
                  <a:cubicBezTo>
                    <a:pt x="2002" y="115"/>
                    <a:pt x="1682" y="0"/>
                    <a:pt x="1368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7;p2">
              <a:extLst>
                <a:ext uri="{FF2B5EF4-FFF2-40B4-BE49-F238E27FC236}">
                  <a16:creationId xmlns:a16="http://schemas.microsoft.com/office/drawing/2014/main" id="{F2C03B6B-FDEC-3A8A-904C-7773A1911961}"/>
                </a:ext>
              </a:extLst>
            </p:cNvPr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;p2">
              <a:extLst>
                <a:ext uri="{FF2B5EF4-FFF2-40B4-BE49-F238E27FC236}">
                  <a16:creationId xmlns:a16="http://schemas.microsoft.com/office/drawing/2014/main" id="{3657455D-19B8-A051-9D4C-C5F3EFEB1DD1}"/>
                </a:ext>
              </a:extLst>
            </p:cNvPr>
            <p:cNvSpPr/>
            <p:nvPr/>
          </p:nvSpPr>
          <p:spPr>
            <a:xfrm>
              <a:off x="-2776375" y="4791862"/>
              <a:ext cx="1044052" cy="475371"/>
            </a:xfrm>
            <a:custGeom>
              <a:avLst/>
              <a:gdLst/>
              <a:ahLst/>
              <a:cxnLst/>
              <a:rect l="l" t="t" r="r" b="b"/>
              <a:pathLst>
                <a:path w="30188" h="13745" extrusionOk="0">
                  <a:moveTo>
                    <a:pt x="21109" y="1"/>
                  </a:moveTo>
                  <a:cubicBezTo>
                    <a:pt x="20359" y="1"/>
                    <a:pt x="19581" y="232"/>
                    <a:pt x="18929" y="605"/>
                  </a:cubicBezTo>
                  <a:cubicBezTo>
                    <a:pt x="17193" y="1560"/>
                    <a:pt x="15977" y="3354"/>
                    <a:pt x="15717" y="5322"/>
                  </a:cubicBezTo>
                  <a:cubicBezTo>
                    <a:pt x="15398" y="4367"/>
                    <a:pt x="15745" y="3325"/>
                    <a:pt x="15803" y="2312"/>
                  </a:cubicBezTo>
                  <a:cubicBezTo>
                    <a:pt x="15831" y="1333"/>
                    <a:pt x="15291" y="137"/>
                    <a:pt x="14340" y="137"/>
                  </a:cubicBezTo>
                  <a:cubicBezTo>
                    <a:pt x="14307" y="137"/>
                    <a:pt x="14274" y="139"/>
                    <a:pt x="14240" y="141"/>
                  </a:cubicBezTo>
                  <a:cubicBezTo>
                    <a:pt x="13575" y="170"/>
                    <a:pt x="13112" y="749"/>
                    <a:pt x="12764" y="1299"/>
                  </a:cubicBezTo>
                  <a:cubicBezTo>
                    <a:pt x="11549" y="3209"/>
                    <a:pt x="10767" y="5409"/>
                    <a:pt x="10507" y="7638"/>
                  </a:cubicBezTo>
                  <a:cubicBezTo>
                    <a:pt x="9060" y="6277"/>
                    <a:pt x="9031" y="3499"/>
                    <a:pt x="7121" y="2920"/>
                  </a:cubicBezTo>
                  <a:cubicBezTo>
                    <a:pt x="6934" y="2863"/>
                    <a:pt x="6745" y="2836"/>
                    <a:pt x="6558" y="2836"/>
                  </a:cubicBezTo>
                  <a:cubicBezTo>
                    <a:pt x="5411" y="2836"/>
                    <a:pt x="4318" y="3835"/>
                    <a:pt x="3995" y="5004"/>
                  </a:cubicBezTo>
                  <a:cubicBezTo>
                    <a:pt x="3590" y="6335"/>
                    <a:pt x="3908" y="7753"/>
                    <a:pt x="4226" y="9114"/>
                  </a:cubicBezTo>
                  <a:cubicBezTo>
                    <a:pt x="3937" y="8361"/>
                    <a:pt x="3619" y="7580"/>
                    <a:pt x="3011" y="7030"/>
                  </a:cubicBezTo>
                  <a:cubicBezTo>
                    <a:pt x="2659" y="6696"/>
                    <a:pt x="2158" y="6490"/>
                    <a:pt x="1670" y="6490"/>
                  </a:cubicBezTo>
                  <a:cubicBezTo>
                    <a:pt x="1354" y="6490"/>
                    <a:pt x="1044" y="6576"/>
                    <a:pt x="782" y="6769"/>
                  </a:cubicBezTo>
                  <a:cubicBezTo>
                    <a:pt x="1" y="7348"/>
                    <a:pt x="145" y="8564"/>
                    <a:pt x="493" y="9490"/>
                  </a:cubicBezTo>
                  <a:cubicBezTo>
                    <a:pt x="1014" y="10734"/>
                    <a:pt x="1853" y="11863"/>
                    <a:pt x="2461" y="13079"/>
                  </a:cubicBezTo>
                  <a:cubicBezTo>
                    <a:pt x="2577" y="13310"/>
                    <a:pt x="2692" y="13542"/>
                    <a:pt x="2808" y="13744"/>
                  </a:cubicBezTo>
                  <a:lnTo>
                    <a:pt x="28654" y="13744"/>
                  </a:lnTo>
                  <a:cubicBezTo>
                    <a:pt x="28856" y="13629"/>
                    <a:pt x="29030" y="13484"/>
                    <a:pt x="29204" y="13339"/>
                  </a:cubicBezTo>
                  <a:cubicBezTo>
                    <a:pt x="29841" y="12731"/>
                    <a:pt x="30188" y="11747"/>
                    <a:pt x="29754" y="10995"/>
                  </a:cubicBezTo>
                  <a:cubicBezTo>
                    <a:pt x="29406" y="10416"/>
                    <a:pt x="28712" y="10098"/>
                    <a:pt x="28046" y="10098"/>
                  </a:cubicBezTo>
                  <a:cubicBezTo>
                    <a:pt x="27380" y="10127"/>
                    <a:pt x="26715" y="10358"/>
                    <a:pt x="26136" y="10677"/>
                  </a:cubicBezTo>
                  <a:cubicBezTo>
                    <a:pt x="27091" y="9982"/>
                    <a:pt x="27872" y="8940"/>
                    <a:pt x="28046" y="7753"/>
                  </a:cubicBezTo>
                  <a:cubicBezTo>
                    <a:pt x="28220" y="6596"/>
                    <a:pt x="27670" y="5264"/>
                    <a:pt x="26599" y="4743"/>
                  </a:cubicBezTo>
                  <a:cubicBezTo>
                    <a:pt x="26317" y="4617"/>
                    <a:pt x="26009" y="4558"/>
                    <a:pt x="25701" y="4558"/>
                  </a:cubicBezTo>
                  <a:cubicBezTo>
                    <a:pt x="24805" y="4558"/>
                    <a:pt x="23905" y="5061"/>
                    <a:pt x="23647" y="5901"/>
                  </a:cubicBezTo>
                  <a:cubicBezTo>
                    <a:pt x="23878" y="4975"/>
                    <a:pt x="24110" y="4049"/>
                    <a:pt x="24052" y="3094"/>
                  </a:cubicBezTo>
                  <a:cubicBezTo>
                    <a:pt x="23994" y="2167"/>
                    <a:pt x="23647" y="1183"/>
                    <a:pt x="22894" y="576"/>
                  </a:cubicBezTo>
                  <a:cubicBezTo>
                    <a:pt x="22385" y="173"/>
                    <a:pt x="21757" y="1"/>
                    <a:pt x="21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" name="Google Shape;11;p2">
            <a:extLst>
              <a:ext uri="{FF2B5EF4-FFF2-40B4-BE49-F238E27FC236}">
                <a16:creationId xmlns:a16="http://schemas.microsoft.com/office/drawing/2014/main" id="{BE3A0C66-0B31-39F7-DA1F-3995EE596AA4}"/>
              </a:ext>
            </a:extLst>
          </p:cNvPr>
          <p:cNvGrpSpPr/>
          <p:nvPr/>
        </p:nvGrpSpPr>
        <p:grpSpPr>
          <a:xfrm flipH="1">
            <a:off x="8055607" y="4373533"/>
            <a:ext cx="1562131" cy="765658"/>
            <a:chOff x="-2776375" y="4231975"/>
            <a:chExt cx="2168071" cy="1035270"/>
          </a:xfrm>
        </p:grpSpPr>
        <p:sp>
          <p:nvSpPr>
            <p:cNvPr id="65" name="Google Shape;12;p2">
              <a:extLst>
                <a:ext uri="{FF2B5EF4-FFF2-40B4-BE49-F238E27FC236}">
                  <a16:creationId xmlns:a16="http://schemas.microsoft.com/office/drawing/2014/main" id="{6D1F1143-1449-4C35-EFD4-BEB9E5286A98}"/>
                </a:ext>
              </a:extLst>
            </p:cNvPr>
            <p:cNvSpPr/>
            <p:nvPr/>
          </p:nvSpPr>
          <p:spPr>
            <a:xfrm>
              <a:off x="-2737537" y="4231975"/>
              <a:ext cx="1313538" cy="871334"/>
            </a:xfrm>
            <a:custGeom>
              <a:avLst/>
              <a:gdLst/>
              <a:ahLst/>
              <a:cxnLst/>
              <a:rect l="l" t="t" r="r" b="b"/>
              <a:pathLst>
                <a:path w="37980" h="25194" extrusionOk="0">
                  <a:moveTo>
                    <a:pt x="19805" y="1"/>
                  </a:moveTo>
                  <a:cubicBezTo>
                    <a:pt x="19007" y="1"/>
                    <a:pt x="18189" y="500"/>
                    <a:pt x="17777" y="1194"/>
                  </a:cubicBezTo>
                  <a:cubicBezTo>
                    <a:pt x="17227" y="2149"/>
                    <a:pt x="17227" y="3306"/>
                    <a:pt x="17372" y="4406"/>
                  </a:cubicBezTo>
                  <a:cubicBezTo>
                    <a:pt x="17517" y="5477"/>
                    <a:pt x="17806" y="6548"/>
                    <a:pt x="17719" y="7648"/>
                  </a:cubicBezTo>
                  <a:cubicBezTo>
                    <a:pt x="17347" y="5929"/>
                    <a:pt x="15671" y="4579"/>
                    <a:pt x="13897" y="4579"/>
                  </a:cubicBezTo>
                  <a:cubicBezTo>
                    <a:pt x="13879" y="4579"/>
                    <a:pt x="13860" y="4579"/>
                    <a:pt x="13841" y="4580"/>
                  </a:cubicBezTo>
                  <a:cubicBezTo>
                    <a:pt x="12047" y="4609"/>
                    <a:pt x="10397" y="5998"/>
                    <a:pt x="10050" y="7763"/>
                  </a:cubicBezTo>
                  <a:cubicBezTo>
                    <a:pt x="9702" y="7098"/>
                    <a:pt x="9615" y="6316"/>
                    <a:pt x="9384" y="5593"/>
                  </a:cubicBezTo>
                  <a:cubicBezTo>
                    <a:pt x="9123" y="4869"/>
                    <a:pt x="8602" y="4175"/>
                    <a:pt x="7850" y="4059"/>
                  </a:cubicBezTo>
                  <a:cubicBezTo>
                    <a:pt x="7804" y="4054"/>
                    <a:pt x="7759" y="4052"/>
                    <a:pt x="7713" y="4052"/>
                  </a:cubicBezTo>
                  <a:cubicBezTo>
                    <a:pt x="7181" y="4052"/>
                    <a:pt x="6665" y="4356"/>
                    <a:pt x="6345" y="4782"/>
                  </a:cubicBezTo>
                  <a:cubicBezTo>
                    <a:pt x="5998" y="5245"/>
                    <a:pt x="5853" y="5824"/>
                    <a:pt x="5824" y="6403"/>
                  </a:cubicBezTo>
                  <a:cubicBezTo>
                    <a:pt x="5679" y="8342"/>
                    <a:pt x="6605" y="10339"/>
                    <a:pt x="8197" y="11439"/>
                  </a:cubicBezTo>
                  <a:cubicBezTo>
                    <a:pt x="7358" y="11034"/>
                    <a:pt x="6634" y="10368"/>
                    <a:pt x="5795" y="9992"/>
                  </a:cubicBezTo>
                  <a:lnTo>
                    <a:pt x="5795" y="9963"/>
                  </a:lnTo>
                  <a:cubicBezTo>
                    <a:pt x="5475" y="9822"/>
                    <a:pt x="5170" y="9756"/>
                    <a:pt x="4882" y="9756"/>
                  </a:cubicBezTo>
                  <a:cubicBezTo>
                    <a:pt x="838" y="9756"/>
                    <a:pt x="0" y="22721"/>
                    <a:pt x="5592" y="24666"/>
                  </a:cubicBezTo>
                  <a:cubicBezTo>
                    <a:pt x="6895" y="25100"/>
                    <a:pt x="8255" y="25158"/>
                    <a:pt x="9615" y="25187"/>
                  </a:cubicBezTo>
                  <a:cubicBezTo>
                    <a:pt x="9856" y="25192"/>
                    <a:pt x="10097" y="25194"/>
                    <a:pt x="10337" y="25194"/>
                  </a:cubicBezTo>
                  <a:cubicBezTo>
                    <a:pt x="14516" y="25194"/>
                    <a:pt x="18624" y="24516"/>
                    <a:pt x="22784" y="24434"/>
                  </a:cubicBezTo>
                  <a:cubicBezTo>
                    <a:pt x="26634" y="24348"/>
                    <a:pt x="30049" y="24058"/>
                    <a:pt x="33580" y="22235"/>
                  </a:cubicBezTo>
                  <a:cubicBezTo>
                    <a:pt x="34969" y="21540"/>
                    <a:pt x="36300" y="20643"/>
                    <a:pt x="37111" y="19283"/>
                  </a:cubicBezTo>
                  <a:cubicBezTo>
                    <a:pt x="37892" y="17951"/>
                    <a:pt x="37979" y="16099"/>
                    <a:pt x="36937" y="14941"/>
                  </a:cubicBezTo>
                  <a:cubicBezTo>
                    <a:pt x="36465" y="14402"/>
                    <a:pt x="35730" y="14126"/>
                    <a:pt x="35011" y="14126"/>
                  </a:cubicBezTo>
                  <a:cubicBezTo>
                    <a:pt x="34775" y="14126"/>
                    <a:pt x="34541" y="14156"/>
                    <a:pt x="34319" y="14216"/>
                  </a:cubicBezTo>
                  <a:lnTo>
                    <a:pt x="34319" y="14216"/>
                  </a:lnTo>
                  <a:cubicBezTo>
                    <a:pt x="36212" y="11811"/>
                    <a:pt x="34086" y="7545"/>
                    <a:pt x="31378" y="7545"/>
                  </a:cubicBezTo>
                  <a:cubicBezTo>
                    <a:pt x="30665" y="7545"/>
                    <a:pt x="29912" y="7841"/>
                    <a:pt x="29181" y="8545"/>
                  </a:cubicBezTo>
                  <a:cubicBezTo>
                    <a:pt x="30194" y="7561"/>
                    <a:pt x="31004" y="6345"/>
                    <a:pt x="31525" y="5014"/>
                  </a:cubicBezTo>
                  <a:cubicBezTo>
                    <a:pt x="31785" y="4319"/>
                    <a:pt x="31959" y="3509"/>
                    <a:pt x="31554" y="2872"/>
                  </a:cubicBezTo>
                  <a:cubicBezTo>
                    <a:pt x="31223" y="2375"/>
                    <a:pt x="30634" y="2183"/>
                    <a:pt x="30011" y="2183"/>
                  </a:cubicBezTo>
                  <a:cubicBezTo>
                    <a:pt x="29654" y="2183"/>
                    <a:pt x="29286" y="2246"/>
                    <a:pt x="28949" y="2351"/>
                  </a:cubicBezTo>
                  <a:cubicBezTo>
                    <a:pt x="27605" y="2823"/>
                    <a:pt x="26500" y="3889"/>
                    <a:pt x="25885" y="5182"/>
                  </a:cubicBezTo>
                  <a:lnTo>
                    <a:pt x="25885" y="5182"/>
                  </a:lnTo>
                  <a:cubicBezTo>
                    <a:pt x="25831" y="5042"/>
                    <a:pt x="25763" y="4908"/>
                    <a:pt x="25679" y="4782"/>
                  </a:cubicBezTo>
                  <a:cubicBezTo>
                    <a:pt x="25272" y="4119"/>
                    <a:pt x="24501" y="3740"/>
                    <a:pt x="23729" y="3740"/>
                  </a:cubicBezTo>
                  <a:cubicBezTo>
                    <a:pt x="23457" y="3740"/>
                    <a:pt x="23185" y="3787"/>
                    <a:pt x="22929" y="3885"/>
                  </a:cubicBezTo>
                  <a:cubicBezTo>
                    <a:pt x="22462" y="4069"/>
                    <a:pt x="22072" y="4426"/>
                    <a:pt x="21818" y="4864"/>
                  </a:cubicBezTo>
                  <a:lnTo>
                    <a:pt x="21818" y="4864"/>
                  </a:lnTo>
                  <a:cubicBezTo>
                    <a:pt x="21976" y="3768"/>
                    <a:pt x="22010" y="2671"/>
                    <a:pt x="21656" y="1628"/>
                  </a:cubicBezTo>
                  <a:cubicBezTo>
                    <a:pt x="21453" y="1049"/>
                    <a:pt x="21106" y="470"/>
                    <a:pt x="20585" y="181"/>
                  </a:cubicBezTo>
                  <a:cubicBezTo>
                    <a:pt x="20338" y="57"/>
                    <a:pt x="20072" y="1"/>
                    <a:pt x="198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3;p2">
              <a:extLst>
                <a:ext uri="{FF2B5EF4-FFF2-40B4-BE49-F238E27FC236}">
                  <a16:creationId xmlns:a16="http://schemas.microsoft.com/office/drawing/2014/main" id="{529500DF-33BE-FEB7-E6B8-F1633C165D6C}"/>
                </a:ext>
              </a:extLst>
            </p:cNvPr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4;p2">
              <a:extLst>
                <a:ext uri="{FF2B5EF4-FFF2-40B4-BE49-F238E27FC236}">
                  <a16:creationId xmlns:a16="http://schemas.microsoft.com/office/drawing/2014/main" id="{50EBE81A-CF26-157C-4798-6477DCB47290}"/>
                </a:ext>
              </a:extLst>
            </p:cNvPr>
            <p:cNvSpPr/>
            <p:nvPr/>
          </p:nvSpPr>
          <p:spPr>
            <a:xfrm>
              <a:off x="-1558208" y="4804762"/>
              <a:ext cx="366393" cy="196581"/>
            </a:xfrm>
            <a:custGeom>
              <a:avLst/>
              <a:gdLst/>
              <a:ahLst/>
              <a:cxnLst/>
              <a:rect l="l" t="t" r="r" b="b"/>
              <a:pathLst>
                <a:path w="10594" h="5684" extrusionOk="0">
                  <a:moveTo>
                    <a:pt x="5297" y="0"/>
                  </a:moveTo>
                  <a:cubicBezTo>
                    <a:pt x="3908" y="0"/>
                    <a:pt x="3069" y="1129"/>
                    <a:pt x="2808" y="2373"/>
                  </a:cubicBezTo>
                  <a:cubicBezTo>
                    <a:pt x="2549" y="2114"/>
                    <a:pt x="2201" y="1977"/>
                    <a:pt x="1847" y="1977"/>
                  </a:cubicBezTo>
                  <a:cubicBezTo>
                    <a:pt x="1449" y="1977"/>
                    <a:pt x="1044" y="2150"/>
                    <a:pt x="753" y="2518"/>
                  </a:cubicBezTo>
                  <a:cubicBezTo>
                    <a:pt x="1" y="3444"/>
                    <a:pt x="117" y="4747"/>
                    <a:pt x="869" y="5615"/>
                  </a:cubicBezTo>
                  <a:cubicBezTo>
                    <a:pt x="911" y="5663"/>
                    <a:pt x="959" y="5684"/>
                    <a:pt x="1006" y="5684"/>
                  </a:cubicBezTo>
                  <a:cubicBezTo>
                    <a:pt x="1155" y="5684"/>
                    <a:pt x="1291" y="5479"/>
                    <a:pt x="1159" y="5325"/>
                  </a:cubicBezTo>
                  <a:cubicBezTo>
                    <a:pt x="695" y="4776"/>
                    <a:pt x="522" y="4023"/>
                    <a:pt x="753" y="3357"/>
                  </a:cubicBezTo>
                  <a:cubicBezTo>
                    <a:pt x="927" y="2865"/>
                    <a:pt x="1274" y="2402"/>
                    <a:pt x="1824" y="2373"/>
                  </a:cubicBezTo>
                  <a:cubicBezTo>
                    <a:pt x="1846" y="2372"/>
                    <a:pt x="1868" y="2371"/>
                    <a:pt x="1889" y="2371"/>
                  </a:cubicBezTo>
                  <a:cubicBezTo>
                    <a:pt x="2290" y="2371"/>
                    <a:pt x="2586" y="2624"/>
                    <a:pt x="2750" y="2981"/>
                  </a:cubicBezTo>
                  <a:cubicBezTo>
                    <a:pt x="2750" y="2981"/>
                    <a:pt x="2750" y="3010"/>
                    <a:pt x="2721" y="3039"/>
                  </a:cubicBezTo>
                  <a:cubicBezTo>
                    <a:pt x="2721" y="3126"/>
                    <a:pt x="2779" y="3184"/>
                    <a:pt x="2837" y="3213"/>
                  </a:cubicBezTo>
                  <a:cubicBezTo>
                    <a:pt x="2837" y="3242"/>
                    <a:pt x="2837" y="3242"/>
                    <a:pt x="2837" y="3242"/>
                  </a:cubicBezTo>
                  <a:cubicBezTo>
                    <a:pt x="2860" y="3344"/>
                    <a:pt x="2932" y="3388"/>
                    <a:pt x="3010" y="3388"/>
                  </a:cubicBezTo>
                  <a:cubicBezTo>
                    <a:pt x="3129" y="3388"/>
                    <a:pt x="3260" y="3284"/>
                    <a:pt x="3242" y="3126"/>
                  </a:cubicBezTo>
                  <a:cubicBezTo>
                    <a:pt x="3213" y="3039"/>
                    <a:pt x="3185" y="2952"/>
                    <a:pt x="3156" y="2894"/>
                  </a:cubicBezTo>
                  <a:cubicBezTo>
                    <a:pt x="3242" y="1968"/>
                    <a:pt x="3648" y="955"/>
                    <a:pt x="4574" y="579"/>
                  </a:cubicBezTo>
                  <a:cubicBezTo>
                    <a:pt x="4791" y="482"/>
                    <a:pt x="5024" y="436"/>
                    <a:pt x="5259" y="436"/>
                  </a:cubicBezTo>
                  <a:cubicBezTo>
                    <a:pt x="5587" y="436"/>
                    <a:pt x="5920" y="526"/>
                    <a:pt x="6223" y="695"/>
                  </a:cubicBezTo>
                  <a:cubicBezTo>
                    <a:pt x="6571" y="868"/>
                    <a:pt x="7555" y="1708"/>
                    <a:pt x="7179" y="2171"/>
                  </a:cubicBezTo>
                  <a:cubicBezTo>
                    <a:pt x="7092" y="2286"/>
                    <a:pt x="7150" y="2431"/>
                    <a:pt x="7236" y="2489"/>
                  </a:cubicBezTo>
                  <a:cubicBezTo>
                    <a:pt x="7254" y="2596"/>
                    <a:pt x="7350" y="2671"/>
                    <a:pt x="7447" y="2671"/>
                  </a:cubicBezTo>
                  <a:cubicBezTo>
                    <a:pt x="7507" y="2671"/>
                    <a:pt x="7569" y="2642"/>
                    <a:pt x="7613" y="2576"/>
                  </a:cubicBezTo>
                  <a:cubicBezTo>
                    <a:pt x="7862" y="2127"/>
                    <a:pt x="8326" y="1829"/>
                    <a:pt x="8839" y="1829"/>
                  </a:cubicBezTo>
                  <a:cubicBezTo>
                    <a:pt x="8921" y="1829"/>
                    <a:pt x="9005" y="1836"/>
                    <a:pt x="9089" y="1852"/>
                  </a:cubicBezTo>
                  <a:cubicBezTo>
                    <a:pt x="9436" y="1910"/>
                    <a:pt x="9783" y="2055"/>
                    <a:pt x="9957" y="2373"/>
                  </a:cubicBezTo>
                  <a:cubicBezTo>
                    <a:pt x="10160" y="2750"/>
                    <a:pt x="10015" y="3184"/>
                    <a:pt x="9870" y="3560"/>
                  </a:cubicBezTo>
                  <a:cubicBezTo>
                    <a:pt x="9817" y="3703"/>
                    <a:pt x="9940" y="3802"/>
                    <a:pt x="10069" y="3802"/>
                  </a:cubicBezTo>
                  <a:cubicBezTo>
                    <a:pt x="10149" y="3802"/>
                    <a:pt x="10231" y="3764"/>
                    <a:pt x="10275" y="3676"/>
                  </a:cubicBezTo>
                  <a:cubicBezTo>
                    <a:pt x="10420" y="3242"/>
                    <a:pt x="10594" y="2663"/>
                    <a:pt x="10420" y="2200"/>
                  </a:cubicBezTo>
                  <a:cubicBezTo>
                    <a:pt x="10247" y="1823"/>
                    <a:pt x="9783" y="1621"/>
                    <a:pt x="9407" y="1505"/>
                  </a:cubicBezTo>
                  <a:cubicBezTo>
                    <a:pt x="9223" y="1444"/>
                    <a:pt x="9033" y="1414"/>
                    <a:pt x="8846" y="1414"/>
                  </a:cubicBezTo>
                  <a:cubicBezTo>
                    <a:pt x="8414" y="1414"/>
                    <a:pt x="7993" y="1570"/>
                    <a:pt x="7671" y="1852"/>
                  </a:cubicBezTo>
                  <a:cubicBezTo>
                    <a:pt x="7642" y="897"/>
                    <a:pt x="6079" y="29"/>
                    <a:pt x="5297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5;p2">
              <a:extLst>
                <a:ext uri="{FF2B5EF4-FFF2-40B4-BE49-F238E27FC236}">
                  <a16:creationId xmlns:a16="http://schemas.microsoft.com/office/drawing/2014/main" id="{06B5257F-AA0D-3968-A10B-DC59692052CE}"/>
                </a:ext>
              </a:extLst>
            </p:cNvPr>
            <p:cNvSpPr/>
            <p:nvPr/>
          </p:nvSpPr>
          <p:spPr>
            <a:xfrm>
              <a:off x="-2191449" y="4482297"/>
              <a:ext cx="325998" cy="171092"/>
            </a:xfrm>
            <a:custGeom>
              <a:avLst/>
              <a:gdLst/>
              <a:ahLst/>
              <a:cxnLst/>
              <a:rect l="l" t="t" r="r" b="b"/>
              <a:pathLst>
                <a:path w="9426" h="4947" extrusionOk="0">
                  <a:moveTo>
                    <a:pt x="2659" y="1"/>
                  </a:moveTo>
                  <a:cubicBezTo>
                    <a:pt x="1162" y="1"/>
                    <a:pt x="1" y="1353"/>
                    <a:pt x="337" y="2841"/>
                  </a:cubicBezTo>
                  <a:cubicBezTo>
                    <a:pt x="361" y="2921"/>
                    <a:pt x="420" y="2956"/>
                    <a:pt x="482" y="2956"/>
                  </a:cubicBezTo>
                  <a:cubicBezTo>
                    <a:pt x="575" y="2956"/>
                    <a:pt x="673" y="2876"/>
                    <a:pt x="656" y="2754"/>
                  </a:cubicBezTo>
                  <a:cubicBezTo>
                    <a:pt x="352" y="1436"/>
                    <a:pt x="1423" y="341"/>
                    <a:pt x="2666" y="341"/>
                  </a:cubicBezTo>
                  <a:cubicBezTo>
                    <a:pt x="2842" y="341"/>
                    <a:pt x="3023" y="363"/>
                    <a:pt x="3203" y="410"/>
                  </a:cubicBezTo>
                  <a:cubicBezTo>
                    <a:pt x="4592" y="757"/>
                    <a:pt x="5229" y="2117"/>
                    <a:pt x="5171" y="3449"/>
                  </a:cubicBezTo>
                  <a:cubicBezTo>
                    <a:pt x="5142" y="3478"/>
                    <a:pt x="5113" y="3536"/>
                    <a:pt x="5084" y="3564"/>
                  </a:cubicBezTo>
                  <a:cubicBezTo>
                    <a:pt x="5017" y="3676"/>
                    <a:pt x="5140" y="3805"/>
                    <a:pt x="5252" y="3805"/>
                  </a:cubicBezTo>
                  <a:cubicBezTo>
                    <a:pt x="5286" y="3805"/>
                    <a:pt x="5318" y="3794"/>
                    <a:pt x="5345" y="3767"/>
                  </a:cubicBezTo>
                  <a:cubicBezTo>
                    <a:pt x="5402" y="3738"/>
                    <a:pt x="5460" y="3709"/>
                    <a:pt x="5489" y="3622"/>
                  </a:cubicBezTo>
                  <a:cubicBezTo>
                    <a:pt x="5489" y="3593"/>
                    <a:pt x="5489" y="3564"/>
                    <a:pt x="5489" y="3536"/>
                  </a:cubicBezTo>
                  <a:cubicBezTo>
                    <a:pt x="5901" y="2941"/>
                    <a:pt x="6583" y="2437"/>
                    <a:pt x="7309" y="2437"/>
                  </a:cubicBezTo>
                  <a:cubicBezTo>
                    <a:pt x="7501" y="2437"/>
                    <a:pt x="7697" y="2472"/>
                    <a:pt x="7892" y="2551"/>
                  </a:cubicBezTo>
                  <a:cubicBezTo>
                    <a:pt x="8557" y="2841"/>
                    <a:pt x="8962" y="3680"/>
                    <a:pt x="8702" y="4346"/>
                  </a:cubicBezTo>
                  <a:cubicBezTo>
                    <a:pt x="8680" y="4281"/>
                    <a:pt x="8627" y="4253"/>
                    <a:pt x="8570" y="4253"/>
                  </a:cubicBezTo>
                  <a:cubicBezTo>
                    <a:pt x="8473" y="4253"/>
                    <a:pt x="8365" y="4334"/>
                    <a:pt x="8384" y="4462"/>
                  </a:cubicBezTo>
                  <a:cubicBezTo>
                    <a:pt x="8412" y="4577"/>
                    <a:pt x="8441" y="4693"/>
                    <a:pt x="8470" y="4838"/>
                  </a:cubicBezTo>
                  <a:cubicBezTo>
                    <a:pt x="8470" y="4908"/>
                    <a:pt x="8534" y="4946"/>
                    <a:pt x="8604" y="4946"/>
                  </a:cubicBezTo>
                  <a:cubicBezTo>
                    <a:pt x="8649" y="4946"/>
                    <a:pt x="8697" y="4930"/>
                    <a:pt x="8731" y="4896"/>
                  </a:cubicBezTo>
                  <a:cubicBezTo>
                    <a:pt x="9425" y="4114"/>
                    <a:pt x="9107" y="2899"/>
                    <a:pt x="8239" y="2378"/>
                  </a:cubicBezTo>
                  <a:cubicBezTo>
                    <a:pt x="7941" y="2198"/>
                    <a:pt x="7630" y="2118"/>
                    <a:pt x="7321" y="2118"/>
                  </a:cubicBezTo>
                  <a:cubicBezTo>
                    <a:pt x="6638" y="2118"/>
                    <a:pt x="5968" y="2505"/>
                    <a:pt x="5489" y="3043"/>
                  </a:cubicBezTo>
                  <a:cubicBezTo>
                    <a:pt x="5374" y="1538"/>
                    <a:pt x="4418" y="120"/>
                    <a:pt x="2798" y="5"/>
                  </a:cubicBezTo>
                  <a:cubicBezTo>
                    <a:pt x="2751" y="2"/>
                    <a:pt x="2705" y="1"/>
                    <a:pt x="2659" y="1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6;p2">
              <a:extLst>
                <a:ext uri="{FF2B5EF4-FFF2-40B4-BE49-F238E27FC236}">
                  <a16:creationId xmlns:a16="http://schemas.microsoft.com/office/drawing/2014/main" id="{B9AF5B8C-3C1D-4067-FBCF-BEC972448D93}"/>
                </a:ext>
              </a:extLst>
            </p:cNvPr>
            <p:cNvSpPr/>
            <p:nvPr/>
          </p:nvSpPr>
          <p:spPr>
            <a:xfrm>
              <a:off x="-1868499" y="4410500"/>
              <a:ext cx="114165" cy="103236"/>
            </a:xfrm>
            <a:custGeom>
              <a:avLst/>
              <a:gdLst/>
              <a:ahLst/>
              <a:cxnLst/>
              <a:rect l="l" t="t" r="r" b="b"/>
              <a:pathLst>
                <a:path w="3301" h="2985" extrusionOk="0">
                  <a:moveTo>
                    <a:pt x="1368" y="0"/>
                  </a:moveTo>
                  <a:cubicBezTo>
                    <a:pt x="1045" y="0"/>
                    <a:pt x="728" y="123"/>
                    <a:pt x="493" y="402"/>
                  </a:cubicBezTo>
                  <a:cubicBezTo>
                    <a:pt x="1" y="923"/>
                    <a:pt x="1" y="1733"/>
                    <a:pt x="87" y="2399"/>
                  </a:cubicBezTo>
                  <a:cubicBezTo>
                    <a:pt x="99" y="2479"/>
                    <a:pt x="156" y="2514"/>
                    <a:pt x="219" y="2514"/>
                  </a:cubicBezTo>
                  <a:cubicBezTo>
                    <a:pt x="315" y="2514"/>
                    <a:pt x="423" y="2434"/>
                    <a:pt x="406" y="2312"/>
                  </a:cubicBezTo>
                  <a:cubicBezTo>
                    <a:pt x="301" y="1605"/>
                    <a:pt x="410" y="329"/>
                    <a:pt x="1311" y="329"/>
                  </a:cubicBezTo>
                  <a:cubicBezTo>
                    <a:pt x="1405" y="329"/>
                    <a:pt x="1509" y="343"/>
                    <a:pt x="1621" y="373"/>
                  </a:cubicBezTo>
                  <a:cubicBezTo>
                    <a:pt x="2718" y="633"/>
                    <a:pt x="2721" y="1812"/>
                    <a:pt x="2979" y="2651"/>
                  </a:cubicBezTo>
                  <a:lnTo>
                    <a:pt x="2979" y="2651"/>
                  </a:lnTo>
                  <a:cubicBezTo>
                    <a:pt x="2954" y="2577"/>
                    <a:pt x="2892" y="2544"/>
                    <a:pt x="2829" y="2544"/>
                  </a:cubicBezTo>
                  <a:cubicBezTo>
                    <a:pt x="2730" y="2544"/>
                    <a:pt x="2628" y="2624"/>
                    <a:pt x="2663" y="2746"/>
                  </a:cubicBezTo>
                  <a:cubicBezTo>
                    <a:pt x="2717" y="2916"/>
                    <a:pt x="2817" y="2985"/>
                    <a:pt x="2922" y="2985"/>
                  </a:cubicBezTo>
                  <a:cubicBezTo>
                    <a:pt x="3103" y="2985"/>
                    <a:pt x="3300" y="2782"/>
                    <a:pt x="3300" y="2544"/>
                  </a:cubicBezTo>
                  <a:cubicBezTo>
                    <a:pt x="3300" y="1791"/>
                    <a:pt x="2866" y="778"/>
                    <a:pt x="2258" y="315"/>
                  </a:cubicBezTo>
                  <a:cubicBezTo>
                    <a:pt x="2002" y="115"/>
                    <a:pt x="1682" y="0"/>
                    <a:pt x="1368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7;p2">
              <a:extLst>
                <a:ext uri="{FF2B5EF4-FFF2-40B4-BE49-F238E27FC236}">
                  <a16:creationId xmlns:a16="http://schemas.microsoft.com/office/drawing/2014/main" id="{D57CF8C8-10BC-15E0-21D8-A57BCC476D6E}"/>
                </a:ext>
              </a:extLst>
            </p:cNvPr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8;p2">
              <a:extLst>
                <a:ext uri="{FF2B5EF4-FFF2-40B4-BE49-F238E27FC236}">
                  <a16:creationId xmlns:a16="http://schemas.microsoft.com/office/drawing/2014/main" id="{211FC3A3-3B7D-0429-EDBC-FD86868ED094}"/>
                </a:ext>
              </a:extLst>
            </p:cNvPr>
            <p:cNvSpPr/>
            <p:nvPr/>
          </p:nvSpPr>
          <p:spPr>
            <a:xfrm>
              <a:off x="-2776375" y="4791862"/>
              <a:ext cx="1044052" cy="475371"/>
            </a:xfrm>
            <a:custGeom>
              <a:avLst/>
              <a:gdLst/>
              <a:ahLst/>
              <a:cxnLst/>
              <a:rect l="l" t="t" r="r" b="b"/>
              <a:pathLst>
                <a:path w="30188" h="13745" extrusionOk="0">
                  <a:moveTo>
                    <a:pt x="21109" y="1"/>
                  </a:moveTo>
                  <a:cubicBezTo>
                    <a:pt x="20359" y="1"/>
                    <a:pt x="19581" y="232"/>
                    <a:pt x="18929" y="605"/>
                  </a:cubicBezTo>
                  <a:cubicBezTo>
                    <a:pt x="17193" y="1560"/>
                    <a:pt x="15977" y="3354"/>
                    <a:pt x="15717" y="5322"/>
                  </a:cubicBezTo>
                  <a:cubicBezTo>
                    <a:pt x="15398" y="4367"/>
                    <a:pt x="15745" y="3325"/>
                    <a:pt x="15803" y="2312"/>
                  </a:cubicBezTo>
                  <a:cubicBezTo>
                    <a:pt x="15831" y="1333"/>
                    <a:pt x="15291" y="137"/>
                    <a:pt x="14340" y="137"/>
                  </a:cubicBezTo>
                  <a:cubicBezTo>
                    <a:pt x="14307" y="137"/>
                    <a:pt x="14274" y="139"/>
                    <a:pt x="14240" y="141"/>
                  </a:cubicBezTo>
                  <a:cubicBezTo>
                    <a:pt x="13575" y="170"/>
                    <a:pt x="13112" y="749"/>
                    <a:pt x="12764" y="1299"/>
                  </a:cubicBezTo>
                  <a:cubicBezTo>
                    <a:pt x="11549" y="3209"/>
                    <a:pt x="10767" y="5409"/>
                    <a:pt x="10507" y="7638"/>
                  </a:cubicBezTo>
                  <a:cubicBezTo>
                    <a:pt x="9060" y="6277"/>
                    <a:pt x="9031" y="3499"/>
                    <a:pt x="7121" y="2920"/>
                  </a:cubicBezTo>
                  <a:cubicBezTo>
                    <a:pt x="6934" y="2863"/>
                    <a:pt x="6745" y="2836"/>
                    <a:pt x="6558" y="2836"/>
                  </a:cubicBezTo>
                  <a:cubicBezTo>
                    <a:pt x="5411" y="2836"/>
                    <a:pt x="4318" y="3835"/>
                    <a:pt x="3995" y="5004"/>
                  </a:cubicBezTo>
                  <a:cubicBezTo>
                    <a:pt x="3590" y="6335"/>
                    <a:pt x="3908" y="7753"/>
                    <a:pt x="4226" y="9114"/>
                  </a:cubicBezTo>
                  <a:cubicBezTo>
                    <a:pt x="3937" y="8361"/>
                    <a:pt x="3619" y="7580"/>
                    <a:pt x="3011" y="7030"/>
                  </a:cubicBezTo>
                  <a:cubicBezTo>
                    <a:pt x="2659" y="6696"/>
                    <a:pt x="2158" y="6490"/>
                    <a:pt x="1670" y="6490"/>
                  </a:cubicBezTo>
                  <a:cubicBezTo>
                    <a:pt x="1354" y="6490"/>
                    <a:pt x="1044" y="6576"/>
                    <a:pt x="782" y="6769"/>
                  </a:cubicBezTo>
                  <a:cubicBezTo>
                    <a:pt x="1" y="7348"/>
                    <a:pt x="145" y="8564"/>
                    <a:pt x="493" y="9490"/>
                  </a:cubicBezTo>
                  <a:cubicBezTo>
                    <a:pt x="1014" y="10734"/>
                    <a:pt x="1853" y="11863"/>
                    <a:pt x="2461" y="13079"/>
                  </a:cubicBezTo>
                  <a:cubicBezTo>
                    <a:pt x="2577" y="13310"/>
                    <a:pt x="2692" y="13542"/>
                    <a:pt x="2808" y="13744"/>
                  </a:cubicBezTo>
                  <a:lnTo>
                    <a:pt x="28654" y="13744"/>
                  </a:lnTo>
                  <a:cubicBezTo>
                    <a:pt x="28856" y="13629"/>
                    <a:pt x="29030" y="13484"/>
                    <a:pt x="29204" y="13339"/>
                  </a:cubicBezTo>
                  <a:cubicBezTo>
                    <a:pt x="29841" y="12731"/>
                    <a:pt x="30188" y="11747"/>
                    <a:pt x="29754" y="10995"/>
                  </a:cubicBezTo>
                  <a:cubicBezTo>
                    <a:pt x="29406" y="10416"/>
                    <a:pt x="28712" y="10098"/>
                    <a:pt x="28046" y="10098"/>
                  </a:cubicBezTo>
                  <a:cubicBezTo>
                    <a:pt x="27380" y="10127"/>
                    <a:pt x="26715" y="10358"/>
                    <a:pt x="26136" y="10677"/>
                  </a:cubicBezTo>
                  <a:cubicBezTo>
                    <a:pt x="27091" y="9982"/>
                    <a:pt x="27872" y="8940"/>
                    <a:pt x="28046" y="7753"/>
                  </a:cubicBezTo>
                  <a:cubicBezTo>
                    <a:pt x="28220" y="6596"/>
                    <a:pt x="27670" y="5264"/>
                    <a:pt x="26599" y="4743"/>
                  </a:cubicBezTo>
                  <a:cubicBezTo>
                    <a:pt x="26317" y="4617"/>
                    <a:pt x="26009" y="4558"/>
                    <a:pt x="25701" y="4558"/>
                  </a:cubicBezTo>
                  <a:cubicBezTo>
                    <a:pt x="24805" y="4558"/>
                    <a:pt x="23905" y="5061"/>
                    <a:pt x="23647" y="5901"/>
                  </a:cubicBezTo>
                  <a:cubicBezTo>
                    <a:pt x="23878" y="4975"/>
                    <a:pt x="24110" y="4049"/>
                    <a:pt x="24052" y="3094"/>
                  </a:cubicBezTo>
                  <a:cubicBezTo>
                    <a:pt x="23994" y="2167"/>
                    <a:pt x="23647" y="1183"/>
                    <a:pt x="22894" y="576"/>
                  </a:cubicBezTo>
                  <a:cubicBezTo>
                    <a:pt x="22385" y="173"/>
                    <a:pt x="21757" y="1"/>
                    <a:pt x="21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2" name="Picture 2" descr="12-25-18: The Years Best and Worst">
            <a:extLst>
              <a:ext uri="{FF2B5EF4-FFF2-40B4-BE49-F238E27FC236}">
                <a16:creationId xmlns:a16="http://schemas.microsoft.com/office/drawing/2014/main" id="{173C2865-9BB6-EE54-39C3-D94A788497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7" r="46614" b="22499"/>
          <a:stretch/>
        </p:blipFill>
        <p:spPr bwMode="auto">
          <a:xfrm>
            <a:off x="1139317" y="219357"/>
            <a:ext cx="1141701" cy="98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C1DD84-EAB5-1FF3-C8E5-69F369208F95}"/>
              </a:ext>
            </a:extLst>
          </p:cNvPr>
          <p:cNvSpPr txBox="1"/>
          <p:nvPr/>
        </p:nvSpPr>
        <p:spPr>
          <a:xfrm>
            <a:off x="2281018" y="499490"/>
            <a:ext cx="4959804" cy="497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500" i="1" dirty="0" err="1"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500" i="1" dirty="0" err="1">
                <a:solidFill>
                  <a:schemeClr val="accent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ạn</a:t>
            </a:r>
            <a:r>
              <a:rPr lang="en-US" sz="2500" i="1" dirty="0">
                <a:solidFill>
                  <a:schemeClr val="accent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chemeClr val="accent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500" i="1" dirty="0">
                <a:solidFill>
                  <a:schemeClr val="accent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chemeClr val="accent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500" i="1" dirty="0">
                <a:solidFill>
                  <a:schemeClr val="accent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chemeClr val="accent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2500" i="1" dirty="0">
                <a:solidFill>
                  <a:schemeClr val="accent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chemeClr val="accent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500" i="1" dirty="0">
                <a:solidFill>
                  <a:schemeClr val="accent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chemeClr val="accent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500" i="1" dirty="0">
                <a:solidFill>
                  <a:schemeClr val="accent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chemeClr val="accent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500" i="1" dirty="0">
                <a:solidFill>
                  <a:schemeClr val="accent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500" dirty="0">
              <a:solidFill>
                <a:schemeClr val="accent3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307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F0800C0A-1EA2-5D40-6620-4F205F9CEB40}"/>
              </a:ext>
            </a:extLst>
          </p:cNvPr>
          <p:cNvGrpSpPr/>
          <p:nvPr/>
        </p:nvGrpSpPr>
        <p:grpSpPr>
          <a:xfrm>
            <a:off x="479895" y="1483866"/>
            <a:ext cx="3365017" cy="3447707"/>
            <a:chOff x="603310" y="-2241230"/>
            <a:chExt cx="1859692" cy="2095968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B748BC7C-D05C-2FB8-0938-F6B4EAA81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3310" y="-2165994"/>
              <a:ext cx="1839193" cy="202073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EDC71C0-17EE-C48C-6328-F54AB065EE74}"/>
                </a:ext>
              </a:extLst>
            </p:cNvPr>
            <p:cNvSpPr/>
            <p:nvPr/>
          </p:nvSpPr>
          <p:spPr>
            <a:xfrm>
              <a:off x="2187815" y="-2241230"/>
              <a:ext cx="275187" cy="276328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chemeClr val="accent5"/>
                  </a:solidFill>
                </a:rPr>
                <a:t>1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737CD34-DBCD-6BEF-DC77-0034647342B5}"/>
              </a:ext>
            </a:extLst>
          </p:cNvPr>
          <p:cNvGrpSpPr/>
          <p:nvPr/>
        </p:nvGrpSpPr>
        <p:grpSpPr>
          <a:xfrm>
            <a:off x="4086785" y="1152913"/>
            <a:ext cx="4960382" cy="3769128"/>
            <a:chOff x="5773486" y="210444"/>
            <a:chExt cx="2778176" cy="1653623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D172A6C-9034-6353-FF67-EE3C6C72BB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840" t="4943" r="7779" b="4330"/>
            <a:stretch/>
          </p:blipFill>
          <p:spPr>
            <a:xfrm>
              <a:off x="5773486" y="402289"/>
              <a:ext cx="2690558" cy="146177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8CCB4D5-B19D-A4DA-760D-2DBC3543460C}"/>
                </a:ext>
              </a:extLst>
            </p:cNvPr>
            <p:cNvSpPr/>
            <p:nvPr/>
          </p:nvSpPr>
          <p:spPr>
            <a:xfrm>
              <a:off x="8211551" y="210444"/>
              <a:ext cx="340111" cy="252672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chemeClr val="accent5"/>
                  </a:solidFill>
                </a:rPr>
                <a:t>3</a:t>
              </a:r>
            </a:p>
          </p:txBody>
        </p:sp>
      </p:grpSp>
      <p:sp>
        <p:nvSpPr>
          <p:cNvPr id="49" name="Google Shape;902;p30">
            <a:extLst>
              <a:ext uri="{FF2B5EF4-FFF2-40B4-BE49-F238E27FC236}">
                <a16:creationId xmlns:a16="http://schemas.microsoft.com/office/drawing/2014/main" id="{7090552F-A184-DE8A-B0F1-D3A035706A68}"/>
              </a:ext>
            </a:extLst>
          </p:cNvPr>
          <p:cNvSpPr/>
          <p:nvPr/>
        </p:nvSpPr>
        <p:spPr>
          <a:xfrm>
            <a:off x="4312950" y="4346613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901;p30">
            <a:extLst>
              <a:ext uri="{FF2B5EF4-FFF2-40B4-BE49-F238E27FC236}">
                <a16:creationId xmlns:a16="http://schemas.microsoft.com/office/drawing/2014/main" id="{DFCF2919-DC73-A9BF-57E6-3F63386BB5AC}"/>
              </a:ext>
            </a:extLst>
          </p:cNvPr>
          <p:cNvSpPr/>
          <p:nvPr/>
        </p:nvSpPr>
        <p:spPr>
          <a:xfrm rot="132037">
            <a:off x="3943377" y="214929"/>
            <a:ext cx="704076" cy="403415"/>
          </a:xfrm>
          <a:custGeom>
            <a:avLst/>
            <a:gdLst/>
            <a:ahLst/>
            <a:cxnLst/>
            <a:rect l="l" t="t" r="r" b="b"/>
            <a:pathLst>
              <a:path w="28162" h="16136" extrusionOk="0">
                <a:moveTo>
                  <a:pt x="28162" y="14718"/>
                </a:moveTo>
                <a:cubicBezTo>
                  <a:pt x="28132" y="14725"/>
                  <a:pt x="28103" y="14733"/>
                  <a:pt x="28073" y="14740"/>
                </a:cubicBezTo>
                <a:lnTo>
                  <a:pt x="28073" y="14740"/>
                </a:lnTo>
                <a:cubicBezTo>
                  <a:pt x="28103" y="14742"/>
                  <a:pt x="28132" y="14744"/>
                  <a:pt x="28162" y="14747"/>
                </a:cubicBezTo>
                <a:lnTo>
                  <a:pt x="28162" y="14718"/>
                </a:lnTo>
                <a:close/>
                <a:moveTo>
                  <a:pt x="13091" y="1"/>
                </a:moveTo>
                <a:cubicBezTo>
                  <a:pt x="11144" y="1"/>
                  <a:pt x="9281" y="1623"/>
                  <a:pt x="8568" y="3517"/>
                </a:cubicBezTo>
                <a:cubicBezTo>
                  <a:pt x="7757" y="5775"/>
                  <a:pt x="8134" y="8264"/>
                  <a:pt x="8510" y="10608"/>
                </a:cubicBezTo>
                <a:cubicBezTo>
                  <a:pt x="8049" y="9989"/>
                  <a:pt x="7281" y="9678"/>
                  <a:pt x="6515" y="9678"/>
                </a:cubicBezTo>
                <a:cubicBezTo>
                  <a:pt x="5740" y="9678"/>
                  <a:pt x="4967" y="9996"/>
                  <a:pt x="4516" y="10637"/>
                </a:cubicBezTo>
                <a:cubicBezTo>
                  <a:pt x="3647" y="11910"/>
                  <a:pt x="4342" y="13965"/>
                  <a:pt x="5818" y="14399"/>
                </a:cubicBezTo>
                <a:cubicBezTo>
                  <a:pt x="3879" y="14978"/>
                  <a:pt x="1940" y="15557"/>
                  <a:pt x="1" y="16136"/>
                </a:cubicBezTo>
                <a:cubicBezTo>
                  <a:pt x="4082" y="15933"/>
                  <a:pt x="8163" y="15702"/>
                  <a:pt x="12243" y="15499"/>
                </a:cubicBezTo>
                <a:cubicBezTo>
                  <a:pt x="13149" y="15452"/>
                  <a:pt x="14040" y="15435"/>
                  <a:pt x="14922" y="15435"/>
                </a:cubicBezTo>
                <a:cubicBezTo>
                  <a:pt x="16820" y="15435"/>
                  <a:pt x="18672" y="15511"/>
                  <a:pt x="20524" y="15511"/>
                </a:cubicBezTo>
                <a:cubicBezTo>
                  <a:pt x="23007" y="15511"/>
                  <a:pt x="25488" y="15375"/>
                  <a:pt x="28073" y="14740"/>
                </a:cubicBezTo>
                <a:lnTo>
                  <a:pt x="28073" y="14740"/>
                </a:lnTo>
                <a:cubicBezTo>
                  <a:pt x="26798" y="14641"/>
                  <a:pt x="25503" y="14563"/>
                  <a:pt x="24204" y="14468"/>
                </a:cubicBezTo>
                <a:lnTo>
                  <a:pt x="24204" y="14468"/>
                </a:lnTo>
                <a:cubicBezTo>
                  <a:pt x="24890" y="14354"/>
                  <a:pt x="25493" y="13633"/>
                  <a:pt x="25470" y="12894"/>
                </a:cubicBezTo>
                <a:cubicBezTo>
                  <a:pt x="25412" y="11997"/>
                  <a:pt x="24573" y="11245"/>
                  <a:pt x="23676" y="11042"/>
                </a:cubicBezTo>
                <a:cubicBezTo>
                  <a:pt x="23462" y="10994"/>
                  <a:pt x="23245" y="10972"/>
                  <a:pt x="23027" y="10972"/>
                </a:cubicBezTo>
                <a:cubicBezTo>
                  <a:pt x="22755" y="10972"/>
                  <a:pt x="22481" y="11006"/>
                  <a:pt x="22212" y="11067"/>
                </a:cubicBezTo>
                <a:lnTo>
                  <a:pt x="22212" y="11067"/>
                </a:lnTo>
                <a:cubicBezTo>
                  <a:pt x="23304" y="10391"/>
                  <a:pt x="24030" y="9073"/>
                  <a:pt x="23878" y="7772"/>
                </a:cubicBezTo>
                <a:cubicBezTo>
                  <a:pt x="23687" y="6159"/>
                  <a:pt x="22128" y="4805"/>
                  <a:pt x="20493" y="4805"/>
                </a:cubicBezTo>
                <a:cubicBezTo>
                  <a:pt x="20396" y="4805"/>
                  <a:pt x="20300" y="4810"/>
                  <a:pt x="20203" y="4819"/>
                </a:cubicBezTo>
                <a:cubicBezTo>
                  <a:pt x="18809" y="4959"/>
                  <a:pt x="17620" y="6086"/>
                  <a:pt x="17265" y="7424"/>
                </a:cubicBezTo>
                <a:lnTo>
                  <a:pt x="17265" y="7424"/>
                </a:lnTo>
                <a:cubicBezTo>
                  <a:pt x="17374" y="6162"/>
                  <a:pt x="17396" y="4894"/>
                  <a:pt x="17077" y="3662"/>
                </a:cubicBezTo>
                <a:cubicBezTo>
                  <a:pt x="16701" y="2099"/>
                  <a:pt x="15659" y="623"/>
                  <a:pt x="14125" y="160"/>
                </a:cubicBezTo>
                <a:cubicBezTo>
                  <a:pt x="13782" y="51"/>
                  <a:pt x="13435" y="1"/>
                  <a:pt x="130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902;p30">
            <a:extLst>
              <a:ext uri="{FF2B5EF4-FFF2-40B4-BE49-F238E27FC236}">
                <a16:creationId xmlns:a16="http://schemas.microsoft.com/office/drawing/2014/main" id="{63D79665-2112-D6B5-0E0A-BB7881CC9DF8}"/>
              </a:ext>
            </a:extLst>
          </p:cNvPr>
          <p:cNvSpPr/>
          <p:nvPr/>
        </p:nvSpPr>
        <p:spPr>
          <a:xfrm>
            <a:off x="-65113" y="4663143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903;p30">
            <a:extLst>
              <a:ext uri="{FF2B5EF4-FFF2-40B4-BE49-F238E27FC236}">
                <a16:creationId xmlns:a16="http://schemas.microsoft.com/office/drawing/2014/main" id="{FCF56577-54B2-F69C-784D-84767D9CF5F3}"/>
              </a:ext>
            </a:extLst>
          </p:cNvPr>
          <p:cNvSpPr/>
          <p:nvPr/>
        </p:nvSpPr>
        <p:spPr>
          <a:xfrm flipH="1">
            <a:off x="729043" y="472470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Google Shape;11;p2">
            <a:extLst>
              <a:ext uri="{FF2B5EF4-FFF2-40B4-BE49-F238E27FC236}">
                <a16:creationId xmlns:a16="http://schemas.microsoft.com/office/drawing/2014/main" id="{7885C14B-35A5-D533-C2FB-478C11F7C05E}"/>
              </a:ext>
            </a:extLst>
          </p:cNvPr>
          <p:cNvGrpSpPr/>
          <p:nvPr/>
        </p:nvGrpSpPr>
        <p:grpSpPr>
          <a:xfrm>
            <a:off x="-148666" y="4507964"/>
            <a:ext cx="1562131" cy="765658"/>
            <a:chOff x="-2776375" y="4231975"/>
            <a:chExt cx="2168071" cy="1035270"/>
          </a:xfrm>
        </p:grpSpPr>
        <p:sp>
          <p:nvSpPr>
            <p:cNvPr id="57" name="Google Shape;12;p2">
              <a:extLst>
                <a:ext uri="{FF2B5EF4-FFF2-40B4-BE49-F238E27FC236}">
                  <a16:creationId xmlns:a16="http://schemas.microsoft.com/office/drawing/2014/main" id="{79799813-4E0D-5D9D-76C7-A30FC29420CF}"/>
                </a:ext>
              </a:extLst>
            </p:cNvPr>
            <p:cNvSpPr/>
            <p:nvPr/>
          </p:nvSpPr>
          <p:spPr>
            <a:xfrm>
              <a:off x="-2737537" y="4231975"/>
              <a:ext cx="1313538" cy="871334"/>
            </a:xfrm>
            <a:custGeom>
              <a:avLst/>
              <a:gdLst/>
              <a:ahLst/>
              <a:cxnLst/>
              <a:rect l="l" t="t" r="r" b="b"/>
              <a:pathLst>
                <a:path w="37980" h="25194" extrusionOk="0">
                  <a:moveTo>
                    <a:pt x="19805" y="1"/>
                  </a:moveTo>
                  <a:cubicBezTo>
                    <a:pt x="19007" y="1"/>
                    <a:pt x="18189" y="500"/>
                    <a:pt x="17777" y="1194"/>
                  </a:cubicBezTo>
                  <a:cubicBezTo>
                    <a:pt x="17227" y="2149"/>
                    <a:pt x="17227" y="3306"/>
                    <a:pt x="17372" y="4406"/>
                  </a:cubicBezTo>
                  <a:cubicBezTo>
                    <a:pt x="17517" y="5477"/>
                    <a:pt x="17806" y="6548"/>
                    <a:pt x="17719" y="7648"/>
                  </a:cubicBezTo>
                  <a:cubicBezTo>
                    <a:pt x="17347" y="5929"/>
                    <a:pt x="15671" y="4579"/>
                    <a:pt x="13897" y="4579"/>
                  </a:cubicBezTo>
                  <a:cubicBezTo>
                    <a:pt x="13879" y="4579"/>
                    <a:pt x="13860" y="4579"/>
                    <a:pt x="13841" y="4580"/>
                  </a:cubicBezTo>
                  <a:cubicBezTo>
                    <a:pt x="12047" y="4609"/>
                    <a:pt x="10397" y="5998"/>
                    <a:pt x="10050" y="7763"/>
                  </a:cubicBezTo>
                  <a:cubicBezTo>
                    <a:pt x="9702" y="7098"/>
                    <a:pt x="9615" y="6316"/>
                    <a:pt x="9384" y="5593"/>
                  </a:cubicBezTo>
                  <a:cubicBezTo>
                    <a:pt x="9123" y="4869"/>
                    <a:pt x="8602" y="4175"/>
                    <a:pt x="7850" y="4059"/>
                  </a:cubicBezTo>
                  <a:cubicBezTo>
                    <a:pt x="7804" y="4054"/>
                    <a:pt x="7759" y="4052"/>
                    <a:pt x="7713" y="4052"/>
                  </a:cubicBezTo>
                  <a:cubicBezTo>
                    <a:pt x="7181" y="4052"/>
                    <a:pt x="6665" y="4356"/>
                    <a:pt x="6345" y="4782"/>
                  </a:cubicBezTo>
                  <a:cubicBezTo>
                    <a:pt x="5998" y="5245"/>
                    <a:pt x="5853" y="5824"/>
                    <a:pt x="5824" y="6403"/>
                  </a:cubicBezTo>
                  <a:cubicBezTo>
                    <a:pt x="5679" y="8342"/>
                    <a:pt x="6605" y="10339"/>
                    <a:pt x="8197" y="11439"/>
                  </a:cubicBezTo>
                  <a:cubicBezTo>
                    <a:pt x="7358" y="11034"/>
                    <a:pt x="6634" y="10368"/>
                    <a:pt x="5795" y="9992"/>
                  </a:cubicBezTo>
                  <a:lnTo>
                    <a:pt x="5795" y="9963"/>
                  </a:lnTo>
                  <a:cubicBezTo>
                    <a:pt x="5475" y="9822"/>
                    <a:pt x="5170" y="9756"/>
                    <a:pt x="4882" y="9756"/>
                  </a:cubicBezTo>
                  <a:cubicBezTo>
                    <a:pt x="838" y="9756"/>
                    <a:pt x="0" y="22721"/>
                    <a:pt x="5592" y="24666"/>
                  </a:cubicBezTo>
                  <a:cubicBezTo>
                    <a:pt x="6895" y="25100"/>
                    <a:pt x="8255" y="25158"/>
                    <a:pt x="9615" y="25187"/>
                  </a:cubicBezTo>
                  <a:cubicBezTo>
                    <a:pt x="9856" y="25192"/>
                    <a:pt x="10097" y="25194"/>
                    <a:pt x="10337" y="25194"/>
                  </a:cubicBezTo>
                  <a:cubicBezTo>
                    <a:pt x="14516" y="25194"/>
                    <a:pt x="18624" y="24516"/>
                    <a:pt x="22784" y="24434"/>
                  </a:cubicBezTo>
                  <a:cubicBezTo>
                    <a:pt x="26634" y="24348"/>
                    <a:pt x="30049" y="24058"/>
                    <a:pt x="33580" y="22235"/>
                  </a:cubicBezTo>
                  <a:cubicBezTo>
                    <a:pt x="34969" y="21540"/>
                    <a:pt x="36300" y="20643"/>
                    <a:pt x="37111" y="19283"/>
                  </a:cubicBezTo>
                  <a:cubicBezTo>
                    <a:pt x="37892" y="17951"/>
                    <a:pt x="37979" y="16099"/>
                    <a:pt x="36937" y="14941"/>
                  </a:cubicBezTo>
                  <a:cubicBezTo>
                    <a:pt x="36465" y="14402"/>
                    <a:pt x="35730" y="14126"/>
                    <a:pt x="35011" y="14126"/>
                  </a:cubicBezTo>
                  <a:cubicBezTo>
                    <a:pt x="34775" y="14126"/>
                    <a:pt x="34541" y="14156"/>
                    <a:pt x="34319" y="14216"/>
                  </a:cubicBezTo>
                  <a:lnTo>
                    <a:pt x="34319" y="14216"/>
                  </a:lnTo>
                  <a:cubicBezTo>
                    <a:pt x="36212" y="11811"/>
                    <a:pt x="34086" y="7545"/>
                    <a:pt x="31378" y="7545"/>
                  </a:cubicBezTo>
                  <a:cubicBezTo>
                    <a:pt x="30665" y="7545"/>
                    <a:pt x="29912" y="7841"/>
                    <a:pt x="29181" y="8545"/>
                  </a:cubicBezTo>
                  <a:cubicBezTo>
                    <a:pt x="30194" y="7561"/>
                    <a:pt x="31004" y="6345"/>
                    <a:pt x="31525" y="5014"/>
                  </a:cubicBezTo>
                  <a:cubicBezTo>
                    <a:pt x="31785" y="4319"/>
                    <a:pt x="31959" y="3509"/>
                    <a:pt x="31554" y="2872"/>
                  </a:cubicBezTo>
                  <a:cubicBezTo>
                    <a:pt x="31223" y="2375"/>
                    <a:pt x="30634" y="2183"/>
                    <a:pt x="30011" y="2183"/>
                  </a:cubicBezTo>
                  <a:cubicBezTo>
                    <a:pt x="29654" y="2183"/>
                    <a:pt x="29286" y="2246"/>
                    <a:pt x="28949" y="2351"/>
                  </a:cubicBezTo>
                  <a:cubicBezTo>
                    <a:pt x="27605" y="2823"/>
                    <a:pt x="26500" y="3889"/>
                    <a:pt x="25885" y="5182"/>
                  </a:cubicBezTo>
                  <a:lnTo>
                    <a:pt x="25885" y="5182"/>
                  </a:lnTo>
                  <a:cubicBezTo>
                    <a:pt x="25831" y="5042"/>
                    <a:pt x="25763" y="4908"/>
                    <a:pt x="25679" y="4782"/>
                  </a:cubicBezTo>
                  <a:cubicBezTo>
                    <a:pt x="25272" y="4119"/>
                    <a:pt x="24501" y="3740"/>
                    <a:pt x="23729" y="3740"/>
                  </a:cubicBezTo>
                  <a:cubicBezTo>
                    <a:pt x="23457" y="3740"/>
                    <a:pt x="23185" y="3787"/>
                    <a:pt x="22929" y="3885"/>
                  </a:cubicBezTo>
                  <a:cubicBezTo>
                    <a:pt x="22462" y="4069"/>
                    <a:pt x="22072" y="4426"/>
                    <a:pt x="21818" y="4864"/>
                  </a:cubicBezTo>
                  <a:lnTo>
                    <a:pt x="21818" y="4864"/>
                  </a:lnTo>
                  <a:cubicBezTo>
                    <a:pt x="21976" y="3768"/>
                    <a:pt x="22010" y="2671"/>
                    <a:pt x="21656" y="1628"/>
                  </a:cubicBezTo>
                  <a:cubicBezTo>
                    <a:pt x="21453" y="1049"/>
                    <a:pt x="21106" y="470"/>
                    <a:pt x="20585" y="181"/>
                  </a:cubicBezTo>
                  <a:cubicBezTo>
                    <a:pt x="20338" y="57"/>
                    <a:pt x="20072" y="1"/>
                    <a:pt x="198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;p2">
              <a:extLst>
                <a:ext uri="{FF2B5EF4-FFF2-40B4-BE49-F238E27FC236}">
                  <a16:creationId xmlns:a16="http://schemas.microsoft.com/office/drawing/2014/main" id="{D4A4DF04-DCC8-1EC1-F55C-0AE200852DD8}"/>
                </a:ext>
              </a:extLst>
            </p:cNvPr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4;p2">
              <a:extLst>
                <a:ext uri="{FF2B5EF4-FFF2-40B4-BE49-F238E27FC236}">
                  <a16:creationId xmlns:a16="http://schemas.microsoft.com/office/drawing/2014/main" id="{676C3016-0E21-CF13-385E-C581699CA18D}"/>
                </a:ext>
              </a:extLst>
            </p:cNvPr>
            <p:cNvSpPr/>
            <p:nvPr/>
          </p:nvSpPr>
          <p:spPr>
            <a:xfrm>
              <a:off x="-1558208" y="4804762"/>
              <a:ext cx="366393" cy="196581"/>
            </a:xfrm>
            <a:custGeom>
              <a:avLst/>
              <a:gdLst/>
              <a:ahLst/>
              <a:cxnLst/>
              <a:rect l="l" t="t" r="r" b="b"/>
              <a:pathLst>
                <a:path w="10594" h="5684" extrusionOk="0">
                  <a:moveTo>
                    <a:pt x="5297" y="0"/>
                  </a:moveTo>
                  <a:cubicBezTo>
                    <a:pt x="3908" y="0"/>
                    <a:pt x="3069" y="1129"/>
                    <a:pt x="2808" y="2373"/>
                  </a:cubicBezTo>
                  <a:cubicBezTo>
                    <a:pt x="2549" y="2114"/>
                    <a:pt x="2201" y="1977"/>
                    <a:pt x="1847" y="1977"/>
                  </a:cubicBezTo>
                  <a:cubicBezTo>
                    <a:pt x="1449" y="1977"/>
                    <a:pt x="1044" y="2150"/>
                    <a:pt x="753" y="2518"/>
                  </a:cubicBezTo>
                  <a:cubicBezTo>
                    <a:pt x="1" y="3444"/>
                    <a:pt x="117" y="4747"/>
                    <a:pt x="869" y="5615"/>
                  </a:cubicBezTo>
                  <a:cubicBezTo>
                    <a:pt x="911" y="5663"/>
                    <a:pt x="959" y="5684"/>
                    <a:pt x="1006" y="5684"/>
                  </a:cubicBezTo>
                  <a:cubicBezTo>
                    <a:pt x="1155" y="5684"/>
                    <a:pt x="1291" y="5479"/>
                    <a:pt x="1159" y="5325"/>
                  </a:cubicBezTo>
                  <a:cubicBezTo>
                    <a:pt x="695" y="4776"/>
                    <a:pt x="522" y="4023"/>
                    <a:pt x="753" y="3357"/>
                  </a:cubicBezTo>
                  <a:cubicBezTo>
                    <a:pt x="927" y="2865"/>
                    <a:pt x="1274" y="2402"/>
                    <a:pt x="1824" y="2373"/>
                  </a:cubicBezTo>
                  <a:cubicBezTo>
                    <a:pt x="1846" y="2372"/>
                    <a:pt x="1868" y="2371"/>
                    <a:pt x="1889" y="2371"/>
                  </a:cubicBezTo>
                  <a:cubicBezTo>
                    <a:pt x="2290" y="2371"/>
                    <a:pt x="2586" y="2624"/>
                    <a:pt x="2750" y="2981"/>
                  </a:cubicBezTo>
                  <a:cubicBezTo>
                    <a:pt x="2750" y="2981"/>
                    <a:pt x="2750" y="3010"/>
                    <a:pt x="2721" y="3039"/>
                  </a:cubicBezTo>
                  <a:cubicBezTo>
                    <a:pt x="2721" y="3126"/>
                    <a:pt x="2779" y="3184"/>
                    <a:pt x="2837" y="3213"/>
                  </a:cubicBezTo>
                  <a:cubicBezTo>
                    <a:pt x="2837" y="3242"/>
                    <a:pt x="2837" y="3242"/>
                    <a:pt x="2837" y="3242"/>
                  </a:cubicBezTo>
                  <a:cubicBezTo>
                    <a:pt x="2860" y="3344"/>
                    <a:pt x="2932" y="3388"/>
                    <a:pt x="3010" y="3388"/>
                  </a:cubicBezTo>
                  <a:cubicBezTo>
                    <a:pt x="3129" y="3388"/>
                    <a:pt x="3260" y="3284"/>
                    <a:pt x="3242" y="3126"/>
                  </a:cubicBezTo>
                  <a:cubicBezTo>
                    <a:pt x="3213" y="3039"/>
                    <a:pt x="3185" y="2952"/>
                    <a:pt x="3156" y="2894"/>
                  </a:cubicBezTo>
                  <a:cubicBezTo>
                    <a:pt x="3242" y="1968"/>
                    <a:pt x="3648" y="955"/>
                    <a:pt x="4574" y="579"/>
                  </a:cubicBezTo>
                  <a:cubicBezTo>
                    <a:pt x="4791" y="482"/>
                    <a:pt x="5024" y="436"/>
                    <a:pt x="5259" y="436"/>
                  </a:cubicBezTo>
                  <a:cubicBezTo>
                    <a:pt x="5587" y="436"/>
                    <a:pt x="5920" y="526"/>
                    <a:pt x="6223" y="695"/>
                  </a:cubicBezTo>
                  <a:cubicBezTo>
                    <a:pt x="6571" y="868"/>
                    <a:pt x="7555" y="1708"/>
                    <a:pt x="7179" y="2171"/>
                  </a:cubicBezTo>
                  <a:cubicBezTo>
                    <a:pt x="7092" y="2286"/>
                    <a:pt x="7150" y="2431"/>
                    <a:pt x="7236" y="2489"/>
                  </a:cubicBezTo>
                  <a:cubicBezTo>
                    <a:pt x="7254" y="2596"/>
                    <a:pt x="7350" y="2671"/>
                    <a:pt x="7447" y="2671"/>
                  </a:cubicBezTo>
                  <a:cubicBezTo>
                    <a:pt x="7507" y="2671"/>
                    <a:pt x="7569" y="2642"/>
                    <a:pt x="7613" y="2576"/>
                  </a:cubicBezTo>
                  <a:cubicBezTo>
                    <a:pt x="7862" y="2127"/>
                    <a:pt x="8326" y="1829"/>
                    <a:pt x="8839" y="1829"/>
                  </a:cubicBezTo>
                  <a:cubicBezTo>
                    <a:pt x="8921" y="1829"/>
                    <a:pt x="9005" y="1836"/>
                    <a:pt x="9089" y="1852"/>
                  </a:cubicBezTo>
                  <a:cubicBezTo>
                    <a:pt x="9436" y="1910"/>
                    <a:pt x="9783" y="2055"/>
                    <a:pt x="9957" y="2373"/>
                  </a:cubicBezTo>
                  <a:cubicBezTo>
                    <a:pt x="10160" y="2750"/>
                    <a:pt x="10015" y="3184"/>
                    <a:pt x="9870" y="3560"/>
                  </a:cubicBezTo>
                  <a:cubicBezTo>
                    <a:pt x="9817" y="3703"/>
                    <a:pt x="9940" y="3802"/>
                    <a:pt x="10069" y="3802"/>
                  </a:cubicBezTo>
                  <a:cubicBezTo>
                    <a:pt x="10149" y="3802"/>
                    <a:pt x="10231" y="3764"/>
                    <a:pt x="10275" y="3676"/>
                  </a:cubicBezTo>
                  <a:cubicBezTo>
                    <a:pt x="10420" y="3242"/>
                    <a:pt x="10594" y="2663"/>
                    <a:pt x="10420" y="2200"/>
                  </a:cubicBezTo>
                  <a:cubicBezTo>
                    <a:pt x="10247" y="1823"/>
                    <a:pt x="9783" y="1621"/>
                    <a:pt x="9407" y="1505"/>
                  </a:cubicBezTo>
                  <a:cubicBezTo>
                    <a:pt x="9223" y="1444"/>
                    <a:pt x="9033" y="1414"/>
                    <a:pt x="8846" y="1414"/>
                  </a:cubicBezTo>
                  <a:cubicBezTo>
                    <a:pt x="8414" y="1414"/>
                    <a:pt x="7993" y="1570"/>
                    <a:pt x="7671" y="1852"/>
                  </a:cubicBezTo>
                  <a:cubicBezTo>
                    <a:pt x="7642" y="897"/>
                    <a:pt x="6079" y="29"/>
                    <a:pt x="5297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5;p2">
              <a:extLst>
                <a:ext uri="{FF2B5EF4-FFF2-40B4-BE49-F238E27FC236}">
                  <a16:creationId xmlns:a16="http://schemas.microsoft.com/office/drawing/2014/main" id="{B3F4A704-7D9C-DFB3-6000-E9469F679164}"/>
                </a:ext>
              </a:extLst>
            </p:cNvPr>
            <p:cNvSpPr/>
            <p:nvPr/>
          </p:nvSpPr>
          <p:spPr>
            <a:xfrm>
              <a:off x="-2191449" y="4482297"/>
              <a:ext cx="325998" cy="171092"/>
            </a:xfrm>
            <a:custGeom>
              <a:avLst/>
              <a:gdLst/>
              <a:ahLst/>
              <a:cxnLst/>
              <a:rect l="l" t="t" r="r" b="b"/>
              <a:pathLst>
                <a:path w="9426" h="4947" extrusionOk="0">
                  <a:moveTo>
                    <a:pt x="2659" y="1"/>
                  </a:moveTo>
                  <a:cubicBezTo>
                    <a:pt x="1162" y="1"/>
                    <a:pt x="1" y="1353"/>
                    <a:pt x="337" y="2841"/>
                  </a:cubicBezTo>
                  <a:cubicBezTo>
                    <a:pt x="361" y="2921"/>
                    <a:pt x="420" y="2956"/>
                    <a:pt x="482" y="2956"/>
                  </a:cubicBezTo>
                  <a:cubicBezTo>
                    <a:pt x="575" y="2956"/>
                    <a:pt x="673" y="2876"/>
                    <a:pt x="656" y="2754"/>
                  </a:cubicBezTo>
                  <a:cubicBezTo>
                    <a:pt x="352" y="1436"/>
                    <a:pt x="1423" y="341"/>
                    <a:pt x="2666" y="341"/>
                  </a:cubicBezTo>
                  <a:cubicBezTo>
                    <a:pt x="2842" y="341"/>
                    <a:pt x="3023" y="363"/>
                    <a:pt x="3203" y="410"/>
                  </a:cubicBezTo>
                  <a:cubicBezTo>
                    <a:pt x="4592" y="757"/>
                    <a:pt x="5229" y="2117"/>
                    <a:pt x="5171" y="3449"/>
                  </a:cubicBezTo>
                  <a:cubicBezTo>
                    <a:pt x="5142" y="3478"/>
                    <a:pt x="5113" y="3536"/>
                    <a:pt x="5084" y="3564"/>
                  </a:cubicBezTo>
                  <a:cubicBezTo>
                    <a:pt x="5017" y="3676"/>
                    <a:pt x="5140" y="3805"/>
                    <a:pt x="5252" y="3805"/>
                  </a:cubicBezTo>
                  <a:cubicBezTo>
                    <a:pt x="5286" y="3805"/>
                    <a:pt x="5318" y="3794"/>
                    <a:pt x="5345" y="3767"/>
                  </a:cubicBezTo>
                  <a:cubicBezTo>
                    <a:pt x="5402" y="3738"/>
                    <a:pt x="5460" y="3709"/>
                    <a:pt x="5489" y="3622"/>
                  </a:cubicBezTo>
                  <a:cubicBezTo>
                    <a:pt x="5489" y="3593"/>
                    <a:pt x="5489" y="3564"/>
                    <a:pt x="5489" y="3536"/>
                  </a:cubicBezTo>
                  <a:cubicBezTo>
                    <a:pt x="5901" y="2941"/>
                    <a:pt x="6583" y="2437"/>
                    <a:pt x="7309" y="2437"/>
                  </a:cubicBezTo>
                  <a:cubicBezTo>
                    <a:pt x="7501" y="2437"/>
                    <a:pt x="7697" y="2472"/>
                    <a:pt x="7892" y="2551"/>
                  </a:cubicBezTo>
                  <a:cubicBezTo>
                    <a:pt x="8557" y="2841"/>
                    <a:pt x="8962" y="3680"/>
                    <a:pt x="8702" y="4346"/>
                  </a:cubicBezTo>
                  <a:cubicBezTo>
                    <a:pt x="8680" y="4281"/>
                    <a:pt x="8627" y="4253"/>
                    <a:pt x="8570" y="4253"/>
                  </a:cubicBezTo>
                  <a:cubicBezTo>
                    <a:pt x="8473" y="4253"/>
                    <a:pt x="8365" y="4334"/>
                    <a:pt x="8384" y="4462"/>
                  </a:cubicBezTo>
                  <a:cubicBezTo>
                    <a:pt x="8412" y="4577"/>
                    <a:pt x="8441" y="4693"/>
                    <a:pt x="8470" y="4838"/>
                  </a:cubicBezTo>
                  <a:cubicBezTo>
                    <a:pt x="8470" y="4908"/>
                    <a:pt x="8534" y="4946"/>
                    <a:pt x="8604" y="4946"/>
                  </a:cubicBezTo>
                  <a:cubicBezTo>
                    <a:pt x="8649" y="4946"/>
                    <a:pt x="8697" y="4930"/>
                    <a:pt x="8731" y="4896"/>
                  </a:cubicBezTo>
                  <a:cubicBezTo>
                    <a:pt x="9425" y="4114"/>
                    <a:pt x="9107" y="2899"/>
                    <a:pt x="8239" y="2378"/>
                  </a:cubicBezTo>
                  <a:cubicBezTo>
                    <a:pt x="7941" y="2198"/>
                    <a:pt x="7630" y="2118"/>
                    <a:pt x="7321" y="2118"/>
                  </a:cubicBezTo>
                  <a:cubicBezTo>
                    <a:pt x="6638" y="2118"/>
                    <a:pt x="5968" y="2505"/>
                    <a:pt x="5489" y="3043"/>
                  </a:cubicBezTo>
                  <a:cubicBezTo>
                    <a:pt x="5374" y="1538"/>
                    <a:pt x="4418" y="120"/>
                    <a:pt x="2798" y="5"/>
                  </a:cubicBezTo>
                  <a:cubicBezTo>
                    <a:pt x="2751" y="2"/>
                    <a:pt x="2705" y="1"/>
                    <a:pt x="2659" y="1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6;p2">
              <a:extLst>
                <a:ext uri="{FF2B5EF4-FFF2-40B4-BE49-F238E27FC236}">
                  <a16:creationId xmlns:a16="http://schemas.microsoft.com/office/drawing/2014/main" id="{16E3F82E-4B1C-CA4A-610B-13E72B363804}"/>
                </a:ext>
              </a:extLst>
            </p:cNvPr>
            <p:cNvSpPr/>
            <p:nvPr/>
          </p:nvSpPr>
          <p:spPr>
            <a:xfrm>
              <a:off x="-1868499" y="4410500"/>
              <a:ext cx="114165" cy="103236"/>
            </a:xfrm>
            <a:custGeom>
              <a:avLst/>
              <a:gdLst/>
              <a:ahLst/>
              <a:cxnLst/>
              <a:rect l="l" t="t" r="r" b="b"/>
              <a:pathLst>
                <a:path w="3301" h="2985" extrusionOk="0">
                  <a:moveTo>
                    <a:pt x="1368" y="0"/>
                  </a:moveTo>
                  <a:cubicBezTo>
                    <a:pt x="1045" y="0"/>
                    <a:pt x="728" y="123"/>
                    <a:pt x="493" y="402"/>
                  </a:cubicBezTo>
                  <a:cubicBezTo>
                    <a:pt x="1" y="923"/>
                    <a:pt x="1" y="1733"/>
                    <a:pt x="87" y="2399"/>
                  </a:cubicBezTo>
                  <a:cubicBezTo>
                    <a:pt x="99" y="2479"/>
                    <a:pt x="156" y="2514"/>
                    <a:pt x="219" y="2514"/>
                  </a:cubicBezTo>
                  <a:cubicBezTo>
                    <a:pt x="315" y="2514"/>
                    <a:pt x="423" y="2434"/>
                    <a:pt x="406" y="2312"/>
                  </a:cubicBezTo>
                  <a:cubicBezTo>
                    <a:pt x="301" y="1605"/>
                    <a:pt x="410" y="329"/>
                    <a:pt x="1311" y="329"/>
                  </a:cubicBezTo>
                  <a:cubicBezTo>
                    <a:pt x="1405" y="329"/>
                    <a:pt x="1509" y="343"/>
                    <a:pt x="1621" y="373"/>
                  </a:cubicBezTo>
                  <a:cubicBezTo>
                    <a:pt x="2718" y="633"/>
                    <a:pt x="2721" y="1812"/>
                    <a:pt x="2979" y="2651"/>
                  </a:cubicBezTo>
                  <a:lnTo>
                    <a:pt x="2979" y="2651"/>
                  </a:lnTo>
                  <a:cubicBezTo>
                    <a:pt x="2954" y="2577"/>
                    <a:pt x="2892" y="2544"/>
                    <a:pt x="2829" y="2544"/>
                  </a:cubicBezTo>
                  <a:cubicBezTo>
                    <a:pt x="2730" y="2544"/>
                    <a:pt x="2628" y="2624"/>
                    <a:pt x="2663" y="2746"/>
                  </a:cubicBezTo>
                  <a:cubicBezTo>
                    <a:pt x="2717" y="2916"/>
                    <a:pt x="2817" y="2985"/>
                    <a:pt x="2922" y="2985"/>
                  </a:cubicBezTo>
                  <a:cubicBezTo>
                    <a:pt x="3103" y="2985"/>
                    <a:pt x="3300" y="2782"/>
                    <a:pt x="3300" y="2544"/>
                  </a:cubicBezTo>
                  <a:cubicBezTo>
                    <a:pt x="3300" y="1791"/>
                    <a:pt x="2866" y="778"/>
                    <a:pt x="2258" y="315"/>
                  </a:cubicBezTo>
                  <a:cubicBezTo>
                    <a:pt x="2002" y="115"/>
                    <a:pt x="1682" y="0"/>
                    <a:pt x="1368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7;p2">
              <a:extLst>
                <a:ext uri="{FF2B5EF4-FFF2-40B4-BE49-F238E27FC236}">
                  <a16:creationId xmlns:a16="http://schemas.microsoft.com/office/drawing/2014/main" id="{F2C03B6B-FDEC-3A8A-904C-7773A1911961}"/>
                </a:ext>
              </a:extLst>
            </p:cNvPr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;p2">
              <a:extLst>
                <a:ext uri="{FF2B5EF4-FFF2-40B4-BE49-F238E27FC236}">
                  <a16:creationId xmlns:a16="http://schemas.microsoft.com/office/drawing/2014/main" id="{3657455D-19B8-A051-9D4C-C5F3EFEB1DD1}"/>
                </a:ext>
              </a:extLst>
            </p:cNvPr>
            <p:cNvSpPr/>
            <p:nvPr/>
          </p:nvSpPr>
          <p:spPr>
            <a:xfrm>
              <a:off x="-2776375" y="4791862"/>
              <a:ext cx="1044052" cy="475371"/>
            </a:xfrm>
            <a:custGeom>
              <a:avLst/>
              <a:gdLst/>
              <a:ahLst/>
              <a:cxnLst/>
              <a:rect l="l" t="t" r="r" b="b"/>
              <a:pathLst>
                <a:path w="30188" h="13745" extrusionOk="0">
                  <a:moveTo>
                    <a:pt x="21109" y="1"/>
                  </a:moveTo>
                  <a:cubicBezTo>
                    <a:pt x="20359" y="1"/>
                    <a:pt x="19581" y="232"/>
                    <a:pt x="18929" y="605"/>
                  </a:cubicBezTo>
                  <a:cubicBezTo>
                    <a:pt x="17193" y="1560"/>
                    <a:pt x="15977" y="3354"/>
                    <a:pt x="15717" y="5322"/>
                  </a:cubicBezTo>
                  <a:cubicBezTo>
                    <a:pt x="15398" y="4367"/>
                    <a:pt x="15745" y="3325"/>
                    <a:pt x="15803" y="2312"/>
                  </a:cubicBezTo>
                  <a:cubicBezTo>
                    <a:pt x="15831" y="1333"/>
                    <a:pt x="15291" y="137"/>
                    <a:pt x="14340" y="137"/>
                  </a:cubicBezTo>
                  <a:cubicBezTo>
                    <a:pt x="14307" y="137"/>
                    <a:pt x="14274" y="139"/>
                    <a:pt x="14240" y="141"/>
                  </a:cubicBezTo>
                  <a:cubicBezTo>
                    <a:pt x="13575" y="170"/>
                    <a:pt x="13112" y="749"/>
                    <a:pt x="12764" y="1299"/>
                  </a:cubicBezTo>
                  <a:cubicBezTo>
                    <a:pt x="11549" y="3209"/>
                    <a:pt x="10767" y="5409"/>
                    <a:pt x="10507" y="7638"/>
                  </a:cubicBezTo>
                  <a:cubicBezTo>
                    <a:pt x="9060" y="6277"/>
                    <a:pt x="9031" y="3499"/>
                    <a:pt x="7121" y="2920"/>
                  </a:cubicBezTo>
                  <a:cubicBezTo>
                    <a:pt x="6934" y="2863"/>
                    <a:pt x="6745" y="2836"/>
                    <a:pt x="6558" y="2836"/>
                  </a:cubicBezTo>
                  <a:cubicBezTo>
                    <a:pt x="5411" y="2836"/>
                    <a:pt x="4318" y="3835"/>
                    <a:pt x="3995" y="5004"/>
                  </a:cubicBezTo>
                  <a:cubicBezTo>
                    <a:pt x="3590" y="6335"/>
                    <a:pt x="3908" y="7753"/>
                    <a:pt x="4226" y="9114"/>
                  </a:cubicBezTo>
                  <a:cubicBezTo>
                    <a:pt x="3937" y="8361"/>
                    <a:pt x="3619" y="7580"/>
                    <a:pt x="3011" y="7030"/>
                  </a:cubicBezTo>
                  <a:cubicBezTo>
                    <a:pt x="2659" y="6696"/>
                    <a:pt x="2158" y="6490"/>
                    <a:pt x="1670" y="6490"/>
                  </a:cubicBezTo>
                  <a:cubicBezTo>
                    <a:pt x="1354" y="6490"/>
                    <a:pt x="1044" y="6576"/>
                    <a:pt x="782" y="6769"/>
                  </a:cubicBezTo>
                  <a:cubicBezTo>
                    <a:pt x="1" y="7348"/>
                    <a:pt x="145" y="8564"/>
                    <a:pt x="493" y="9490"/>
                  </a:cubicBezTo>
                  <a:cubicBezTo>
                    <a:pt x="1014" y="10734"/>
                    <a:pt x="1853" y="11863"/>
                    <a:pt x="2461" y="13079"/>
                  </a:cubicBezTo>
                  <a:cubicBezTo>
                    <a:pt x="2577" y="13310"/>
                    <a:pt x="2692" y="13542"/>
                    <a:pt x="2808" y="13744"/>
                  </a:cubicBezTo>
                  <a:lnTo>
                    <a:pt x="28654" y="13744"/>
                  </a:lnTo>
                  <a:cubicBezTo>
                    <a:pt x="28856" y="13629"/>
                    <a:pt x="29030" y="13484"/>
                    <a:pt x="29204" y="13339"/>
                  </a:cubicBezTo>
                  <a:cubicBezTo>
                    <a:pt x="29841" y="12731"/>
                    <a:pt x="30188" y="11747"/>
                    <a:pt x="29754" y="10995"/>
                  </a:cubicBezTo>
                  <a:cubicBezTo>
                    <a:pt x="29406" y="10416"/>
                    <a:pt x="28712" y="10098"/>
                    <a:pt x="28046" y="10098"/>
                  </a:cubicBezTo>
                  <a:cubicBezTo>
                    <a:pt x="27380" y="10127"/>
                    <a:pt x="26715" y="10358"/>
                    <a:pt x="26136" y="10677"/>
                  </a:cubicBezTo>
                  <a:cubicBezTo>
                    <a:pt x="27091" y="9982"/>
                    <a:pt x="27872" y="8940"/>
                    <a:pt x="28046" y="7753"/>
                  </a:cubicBezTo>
                  <a:cubicBezTo>
                    <a:pt x="28220" y="6596"/>
                    <a:pt x="27670" y="5264"/>
                    <a:pt x="26599" y="4743"/>
                  </a:cubicBezTo>
                  <a:cubicBezTo>
                    <a:pt x="26317" y="4617"/>
                    <a:pt x="26009" y="4558"/>
                    <a:pt x="25701" y="4558"/>
                  </a:cubicBezTo>
                  <a:cubicBezTo>
                    <a:pt x="24805" y="4558"/>
                    <a:pt x="23905" y="5061"/>
                    <a:pt x="23647" y="5901"/>
                  </a:cubicBezTo>
                  <a:cubicBezTo>
                    <a:pt x="23878" y="4975"/>
                    <a:pt x="24110" y="4049"/>
                    <a:pt x="24052" y="3094"/>
                  </a:cubicBezTo>
                  <a:cubicBezTo>
                    <a:pt x="23994" y="2167"/>
                    <a:pt x="23647" y="1183"/>
                    <a:pt x="22894" y="576"/>
                  </a:cubicBezTo>
                  <a:cubicBezTo>
                    <a:pt x="22385" y="173"/>
                    <a:pt x="21757" y="1"/>
                    <a:pt x="21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" name="Google Shape;11;p2">
            <a:extLst>
              <a:ext uri="{FF2B5EF4-FFF2-40B4-BE49-F238E27FC236}">
                <a16:creationId xmlns:a16="http://schemas.microsoft.com/office/drawing/2014/main" id="{BE3A0C66-0B31-39F7-DA1F-3995EE596AA4}"/>
              </a:ext>
            </a:extLst>
          </p:cNvPr>
          <p:cNvGrpSpPr/>
          <p:nvPr/>
        </p:nvGrpSpPr>
        <p:grpSpPr>
          <a:xfrm flipH="1">
            <a:off x="8055607" y="4373533"/>
            <a:ext cx="1562131" cy="765658"/>
            <a:chOff x="-2776375" y="4231975"/>
            <a:chExt cx="2168071" cy="1035270"/>
          </a:xfrm>
        </p:grpSpPr>
        <p:sp>
          <p:nvSpPr>
            <p:cNvPr id="65" name="Google Shape;12;p2">
              <a:extLst>
                <a:ext uri="{FF2B5EF4-FFF2-40B4-BE49-F238E27FC236}">
                  <a16:creationId xmlns:a16="http://schemas.microsoft.com/office/drawing/2014/main" id="{6D1F1143-1449-4C35-EFD4-BEB9E5286A98}"/>
                </a:ext>
              </a:extLst>
            </p:cNvPr>
            <p:cNvSpPr/>
            <p:nvPr/>
          </p:nvSpPr>
          <p:spPr>
            <a:xfrm>
              <a:off x="-2737537" y="4231975"/>
              <a:ext cx="1313538" cy="871334"/>
            </a:xfrm>
            <a:custGeom>
              <a:avLst/>
              <a:gdLst/>
              <a:ahLst/>
              <a:cxnLst/>
              <a:rect l="l" t="t" r="r" b="b"/>
              <a:pathLst>
                <a:path w="37980" h="25194" extrusionOk="0">
                  <a:moveTo>
                    <a:pt x="19805" y="1"/>
                  </a:moveTo>
                  <a:cubicBezTo>
                    <a:pt x="19007" y="1"/>
                    <a:pt x="18189" y="500"/>
                    <a:pt x="17777" y="1194"/>
                  </a:cubicBezTo>
                  <a:cubicBezTo>
                    <a:pt x="17227" y="2149"/>
                    <a:pt x="17227" y="3306"/>
                    <a:pt x="17372" y="4406"/>
                  </a:cubicBezTo>
                  <a:cubicBezTo>
                    <a:pt x="17517" y="5477"/>
                    <a:pt x="17806" y="6548"/>
                    <a:pt x="17719" y="7648"/>
                  </a:cubicBezTo>
                  <a:cubicBezTo>
                    <a:pt x="17347" y="5929"/>
                    <a:pt x="15671" y="4579"/>
                    <a:pt x="13897" y="4579"/>
                  </a:cubicBezTo>
                  <a:cubicBezTo>
                    <a:pt x="13879" y="4579"/>
                    <a:pt x="13860" y="4579"/>
                    <a:pt x="13841" y="4580"/>
                  </a:cubicBezTo>
                  <a:cubicBezTo>
                    <a:pt x="12047" y="4609"/>
                    <a:pt x="10397" y="5998"/>
                    <a:pt x="10050" y="7763"/>
                  </a:cubicBezTo>
                  <a:cubicBezTo>
                    <a:pt x="9702" y="7098"/>
                    <a:pt x="9615" y="6316"/>
                    <a:pt x="9384" y="5593"/>
                  </a:cubicBezTo>
                  <a:cubicBezTo>
                    <a:pt x="9123" y="4869"/>
                    <a:pt x="8602" y="4175"/>
                    <a:pt x="7850" y="4059"/>
                  </a:cubicBezTo>
                  <a:cubicBezTo>
                    <a:pt x="7804" y="4054"/>
                    <a:pt x="7759" y="4052"/>
                    <a:pt x="7713" y="4052"/>
                  </a:cubicBezTo>
                  <a:cubicBezTo>
                    <a:pt x="7181" y="4052"/>
                    <a:pt x="6665" y="4356"/>
                    <a:pt x="6345" y="4782"/>
                  </a:cubicBezTo>
                  <a:cubicBezTo>
                    <a:pt x="5998" y="5245"/>
                    <a:pt x="5853" y="5824"/>
                    <a:pt x="5824" y="6403"/>
                  </a:cubicBezTo>
                  <a:cubicBezTo>
                    <a:pt x="5679" y="8342"/>
                    <a:pt x="6605" y="10339"/>
                    <a:pt x="8197" y="11439"/>
                  </a:cubicBezTo>
                  <a:cubicBezTo>
                    <a:pt x="7358" y="11034"/>
                    <a:pt x="6634" y="10368"/>
                    <a:pt x="5795" y="9992"/>
                  </a:cubicBezTo>
                  <a:lnTo>
                    <a:pt x="5795" y="9963"/>
                  </a:lnTo>
                  <a:cubicBezTo>
                    <a:pt x="5475" y="9822"/>
                    <a:pt x="5170" y="9756"/>
                    <a:pt x="4882" y="9756"/>
                  </a:cubicBezTo>
                  <a:cubicBezTo>
                    <a:pt x="838" y="9756"/>
                    <a:pt x="0" y="22721"/>
                    <a:pt x="5592" y="24666"/>
                  </a:cubicBezTo>
                  <a:cubicBezTo>
                    <a:pt x="6895" y="25100"/>
                    <a:pt x="8255" y="25158"/>
                    <a:pt x="9615" y="25187"/>
                  </a:cubicBezTo>
                  <a:cubicBezTo>
                    <a:pt x="9856" y="25192"/>
                    <a:pt x="10097" y="25194"/>
                    <a:pt x="10337" y="25194"/>
                  </a:cubicBezTo>
                  <a:cubicBezTo>
                    <a:pt x="14516" y="25194"/>
                    <a:pt x="18624" y="24516"/>
                    <a:pt x="22784" y="24434"/>
                  </a:cubicBezTo>
                  <a:cubicBezTo>
                    <a:pt x="26634" y="24348"/>
                    <a:pt x="30049" y="24058"/>
                    <a:pt x="33580" y="22235"/>
                  </a:cubicBezTo>
                  <a:cubicBezTo>
                    <a:pt x="34969" y="21540"/>
                    <a:pt x="36300" y="20643"/>
                    <a:pt x="37111" y="19283"/>
                  </a:cubicBezTo>
                  <a:cubicBezTo>
                    <a:pt x="37892" y="17951"/>
                    <a:pt x="37979" y="16099"/>
                    <a:pt x="36937" y="14941"/>
                  </a:cubicBezTo>
                  <a:cubicBezTo>
                    <a:pt x="36465" y="14402"/>
                    <a:pt x="35730" y="14126"/>
                    <a:pt x="35011" y="14126"/>
                  </a:cubicBezTo>
                  <a:cubicBezTo>
                    <a:pt x="34775" y="14126"/>
                    <a:pt x="34541" y="14156"/>
                    <a:pt x="34319" y="14216"/>
                  </a:cubicBezTo>
                  <a:lnTo>
                    <a:pt x="34319" y="14216"/>
                  </a:lnTo>
                  <a:cubicBezTo>
                    <a:pt x="36212" y="11811"/>
                    <a:pt x="34086" y="7545"/>
                    <a:pt x="31378" y="7545"/>
                  </a:cubicBezTo>
                  <a:cubicBezTo>
                    <a:pt x="30665" y="7545"/>
                    <a:pt x="29912" y="7841"/>
                    <a:pt x="29181" y="8545"/>
                  </a:cubicBezTo>
                  <a:cubicBezTo>
                    <a:pt x="30194" y="7561"/>
                    <a:pt x="31004" y="6345"/>
                    <a:pt x="31525" y="5014"/>
                  </a:cubicBezTo>
                  <a:cubicBezTo>
                    <a:pt x="31785" y="4319"/>
                    <a:pt x="31959" y="3509"/>
                    <a:pt x="31554" y="2872"/>
                  </a:cubicBezTo>
                  <a:cubicBezTo>
                    <a:pt x="31223" y="2375"/>
                    <a:pt x="30634" y="2183"/>
                    <a:pt x="30011" y="2183"/>
                  </a:cubicBezTo>
                  <a:cubicBezTo>
                    <a:pt x="29654" y="2183"/>
                    <a:pt x="29286" y="2246"/>
                    <a:pt x="28949" y="2351"/>
                  </a:cubicBezTo>
                  <a:cubicBezTo>
                    <a:pt x="27605" y="2823"/>
                    <a:pt x="26500" y="3889"/>
                    <a:pt x="25885" y="5182"/>
                  </a:cubicBezTo>
                  <a:lnTo>
                    <a:pt x="25885" y="5182"/>
                  </a:lnTo>
                  <a:cubicBezTo>
                    <a:pt x="25831" y="5042"/>
                    <a:pt x="25763" y="4908"/>
                    <a:pt x="25679" y="4782"/>
                  </a:cubicBezTo>
                  <a:cubicBezTo>
                    <a:pt x="25272" y="4119"/>
                    <a:pt x="24501" y="3740"/>
                    <a:pt x="23729" y="3740"/>
                  </a:cubicBezTo>
                  <a:cubicBezTo>
                    <a:pt x="23457" y="3740"/>
                    <a:pt x="23185" y="3787"/>
                    <a:pt x="22929" y="3885"/>
                  </a:cubicBezTo>
                  <a:cubicBezTo>
                    <a:pt x="22462" y="4069"/>
                    <a:pt x="22072" y="4426"/>
                    <a:pt x="21818" y="4864"/>
                  </a:cubicBezTo>
                  <a:lnTo>
                    <a:pt x="21818" y="4864"/>
                  </a:lnTo>
                  <a:cubicBezTo>
                    <a:pt x="21976" y="3768"/>
                    <a:pt x="22010" y="2671"/>
                    <a:pt x="21656" y="1628"/>
                  </a:cubicBezTo>
                  <a:cubicBezTo>
                    <a:pt x="21453" y="1049"/>
                    <a:pt x="21106" y="470"/>
                    <a:pt x="20585" y="181"/>
                  </a:cubicBezTo>
                  <a:cubicBezTo>
                    <a:pt x="20338" y="57"/>
                    <a:pt x="20072" y="1"/>
                    <a:pt x="198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3;p2">
              <a:extLst>
                <a:ext uri="{FF2B5EF4-FFF2-40B4-BE49-F238E27FC236}">
                  <a16:creationId xmlns:a16="http://schemas.microsoft.com/office/drawing/2014/main" id="{529500DF-33BE-FEB7-E6B8-F1633C165D6C}"/>
                </a:ext>
              </a:extLst>
            </p:cNvPr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4;p2">
              <a:extLst>
                <a:ext uri="{FF2B5EF4-FFF2-40B4-BE49-F238E27FC236}">
                  <a16:creationId xmlns:a16="http://schemas.microsoft.com/office/drawing/2014/main" id="{50EBE81A-CF26-157C-4798-6477DCB47290}"/>
                </a:ext>
              </a:extLst>
            </p:cNvPr>
            <p:cNvSpPr/>
            <p:nvPr/>
          </p:nvSpPr>
          <p:spPr>
            <a:xfrm>
              <a:off x="-1558208" y="4804762"/>
              <a:ext cx="366393" cy="196581"/>
            </a:xfrm>
            <a:custGeom>
              <a:avLst/>
              <a:gdLst/>
              <a:ahLst/>
              <a:cxnLst/>
              <a:rect l="l" t="t" r="r" b="b"/>
              <a:pathLst>
                <a:path w="10594" h="5684" extrusionOk="0">
                  <a:moveTo>
                    <a:pt x="5297" y="0"/>
                  </a:moveTo>
                  <a:cubicBezTo>
                    <a:pt x="3908" y="0"/>
                    <a:pt x="3069" y="1129"/>
                    <a:pt x="2808" y="2373"/>
                  </a:cubicBezTo>
                  <a:cubicBezTo>
                    <a:pt x="2549" y="2114"/>
                    <a:pt x="2201" y="1977"/>
                    <a:pt x="1847" y="1977"/>
                  </a:cubicBezTo>
                  <a:cubicBezTo>
                    <a:pt x="1449" y="1977"/>
                    <a:pt x="1044" y="2150"/>
                    <a:pt x="753" y="2518"/>
                  </a:cubicBezTo>
                  <a:cubicBezTo>
                    <a:pt x="1" y="3444"/>
                    <a:pt x="117" y="4747"/>
                    <a:pt x="869" y="5615"/>
                  </a:cubicBezTo>
                  <a:cubicBezTo>
                    <a:pt x="911" y="5663"/>
                    <a:pt x="959" y="5684"/>
                    <a:pt x="1006" y="5684"/>
                  </a:cubicBezTo>
                  <a:cubicBezTo>
                    <a:pt x="1155" y="5684"/>
                    <a:pt x="1291" y="5479"/>
                    <a:pt x="1159" y="5325"/>
                  </a:cubicBezTo>
                  <a:cubicBezTo>
                    <a:pt x="695" y="4776"/>
                    <a:pt x="522" y="4023"/>
                    <a:pt x="753" y="3357"/>
                  </a:cubicBezTo>
                  <a:cubicBezTo>
                    <a:pt x="927" y="2865"/>
                    <a:pt x="1274" y="2402"/>
                    <a:pt x="1824" y="2373"/>
                  </a:cubicBezTo>
                  <a:cubicBezTo>
                    <a:pt x="1846" y="2372"/>
                    <a:pt x="1868" y="2371"/>
                    <a:pt x="1889" y="2371"/>
                  </a:cubicBezTo>
                  <a:cubicBezTo>
                    <a:pt x="2290" y="2371"/>
                    <a:pt x="2586" y="2624"/>
                    <a:pt x="2750" y="2981"/>
                  </a:cubicBezTo>
                  <a:cubicBezTo>
                    <a:pt x="2750" y="2981"/>
                    <a:pt x="2750" y="3010"/>
                    <a:pt x="2721" y="3039"/>
                  </a:cubicBezTo>
                  <a:cubicBezTo>
                    <a:pt x="2721" y="3126"/>
                    <a:pt x="2779" y="3184"/>
                    <a:pt x="2837" y="3213"/>
                  </a:cubicBezTo>
                  <a:cubicBezTo>
                    <a:pt x="2837" y="3242"/>
                    <a:pt x="2837" y="3242"/>
                    <a:pt x="2837" y="3242"/>
                  </a:cubicBezTo>
                  <a:cubicBezTo>
                    <a:pt x="2860" y="3344"/>
                    <a:pt x="2932" y="3388"/>
                    <a:pt x="3010" y="3388"/>
                  </a:cubicBezTo>
                  <a:cubicBezTo>
                    <a:pt x="3129" y="3388"/>
                    <a:pt x="3260" y="3284"/>
                    <a:pt x="3242" y="3126"/>
                  </a:cubicBezTo>
                  <a:cubicBezTo>
                    <a:pt x="3213" y="3039"/>
                    <a:pt x="3185" y="2952"/>
                    <a:pt x="3156" y="2894"/>
                  </a:cubicBezTo>
                  <a:cubicBezTo>
                    <a:pt x="3242" y="1968"/>
                    <a:pt x="3648" y="955"/>
                    <a:pt x="4574" y="579"/>
                  </a:cubicBezTo>
                  <a:cubicBezTo>
                    <a:pt x="4791" y="482"/>
                    <a:pt x="5024" y="436"/>
                    <a:pt x="5259" y="436"/>
                  </a:cubicBezTo>
                  <a:cubicBezTo>
                    <a:pt x="5587" y="436"/>
                    <a:pt x="5920" y="526"/>
                    <a:pt x="6223" y="695"/>
                  </a:cubicBezTo>
                  <a:cubicBezTo>
                    <a:pt x="6571" y="868"/>
                    <a:pt x="7555" y="1708"/>
                    <a:pt x="7179" y="2171"/>
                  </a:cubicBezTo>
                  <a:cubicBezTo>
                    <a:pt x="7092" y="2286"/>
                    <a:pt x="7150" y="2431"/>
                    <a:pt x="7236" y="2489"/>
                  </a:cubicBezTo>
                  <a:cubicBezTo>
                    <a:pt x="7254" y="2596"/>
                    <a:pt x="7350" y="2671"/>
                    <a:pt x="7447" y="2671"/>
                  </a:cubicBezTo>
                  <a:cubicBezTo>
                    <a:pt x="7507" y="2671"/>
                    <a:pt x="7569" y="2642"/>
                    <a:pt x="7613" y="2576"/>
                  </a:cubicBezTo>
                  <a:cubicBezTo>
                    <a:pt x="7862" y="2127"/>
                    <a:pt x="8326" y="1829"/>
                    <a:pt x="8839" y="1829"/>
                  </a:cubicBezTo>
                  <a:cubicBezTo>
                    <a:pt x="8921" y="1829"/>
                    <a:pt x="9005" y="1836"/>
                    <a:pt x="9089" y="1852"/>
                  </a:cubicBezTo>
                  <a:cubicBezTo>
                    <a:pt x="9436" y="1910"/>
                    <a:pt x="9783" y="2055"/>
                    <a:pt x="9957" y="2373"/>
                  </a:cubicBezTo>
                  <a:cubicBezTo>
                    <a:pt x="10160" y="2750"/>
                    <a:pt x="10015" y="3184"/>
                    <a:pt x="9870" y="3560"/>
                  </a:cubicBezTo>
                  <a:cubicBezTo>
                    <a:pt x="9817" y="3703"/>
                    <a:pt x="9940" y="3802"/>
                    <a:pt x="10069" y="3802"/>
                  </a:cubicBezTo>
                  <a:cubicBezTo>
                    <a:pt x="10149" y="3802"/>
                    <a:pt x="10231" y="3764"/>
                    <a:pt x="10275" y="3676"/>
                  </a:cubicBezTo>
                  <a:cubicBezTo>
                    <a:pt x="10420" y="3242"/>
                    <a:pt x="10594" y="2663"/>
                    <a:pt x="10420" y="2200"/>
                  </a:cubicBezTo>
                  <a:cubicBezTo>
                    <a:pt x="10247" y="1823"/>
                    <a:pt x="9783" y="1621"/>
                    <a:pt x="9407" y="1505"/>
                  </a:cubicBezTo>
                  <a:cubicBezTo>
                    <a:pt x="9223" y="1444"/>
                    <a:pt x="9033" y="1414"/>
                    <a:pt x="8846" y="1414"/>
                  </a:cubicBezTo>
                  <a:cubicBezTo>
                    <a:pt x="8414" y="1414"/>
                    <a:pt x="7993" y="1570"/>
                    <a:pt x="7671" y="1852"/>
                  </a:cubicBezTo>
                  <a:cubicBezTo>
                    <a:pt x="7642" y="897"/>
                    <a:pt x="6079" y="29"/>
                    <a:pt x="5297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5;p2">
              <a:extLst>
                <a:ext uri="{FF2B5EF4-FFF2-40B4-BE49-F238E27FC236}">
                  <a16:creationId xmlns:a16="http://schemas.microsoft.com/office/drawing/2014/main" id="{06B5257F-AA0D-3968-A10B-DC59692052CE}"/>
                </a:ext>
              </a:extLst>
            </p:cNvPr>
            <p:cNvSpPr/>
            <p:nvPr/>
          </p:nvSpPr>
          <p:spPr>
            <a:xfrm>
              <a:off x="-2191449" y="4482297"/>
              <a:ext cx="325998" cy="171092"/>
            </a:xfrm>
            <a:custGeom>
              <a:avLst/>
              <a:gdLst/>
              <a:ahLst/>
              <a:cxnLst/>
              <a:rect l="l" t="t" r="r" b="b"/>
              <a:pathLst>
                <a:path w="9426" h="4947" extrusionOk="0">
                  <a:moveTo>
                    <a:pt x="2659" y="1"/>
                  </a:moveTo>
                  <a:cubicBezTo>
                    <a:pt x="1162" y="1"/>
                    <a:pt x="1" y="1353"/>
                    <a:pt x="337" y="2841"/>
                  </a:cubicBezTo>
                  <a:cubicBezTo>
                    <a:pt x="361" y="2921"/>
                    <a:pt x="420" y="2956"/>
                    <a:pt x="482" y="2956"/>
                  </a:cubicBezTo>
                  <a:cubicBezTo>
                    <a:pt x="575" y="2956"/>
                    <a:pt x="673" y="2876"/>
                    <a:pt x="656" y="2754"/>
                  </a:cubicBezTo>
                  <a:cubicBezTo>
                    <a:pt x="352" y="1436"/>
                    <a:pt x="1423" y="341"/>
                    <a:pt x="2666" y="341"/>
                  </a:cubicBezTo>
                  <a:cubicBezTo>
                    <a:pt x="2842" y="341"/>
                    <a:pt x="3023" y="363"/>
                    <a:pt x="3203" y="410"/>
                  </a:cubicBezTo>
                  <a:cubicBezTo>
                    <a:pt x="4592" y="757"/>
                    <a:pt x="5229" y="2117"/>
                    <a:pt x="5171" y="3449"/>
                  </a:cubicBezTo>
                  <a:cubicBezTo>
                    <a:pt x="5142" y="3478"/>
                    <a:pt x="5113" y="3536"/>
                    <a:pt x="5084" y="3564"/>
                  </a:cubicBezTo>
                  <a:cubicBezTo>
                    <a:pt x="5017" y="3676"/>
                    <a:pt x="5140" y="3805"/>
                    <a:pt x="5252" y="3805"/>
                  </a:cubicBezTo>
                  <a:cubicBezTo>
                    <a:pt x="5286" y="3805"/>
                    <a:pt x="5318" y="3794"/>
                    <a:pt x="5345" y="3767"/>
                  </a:cubicBezTo>
                  <a:cubicBezTo>
                    <a:pt x="5402" y="3738"/>
                    <a:pt x="5460" y="3709"/>
                    <a:pt x="5489" y="3622"/>
                  </a:cubicBezTo>
                  <a:cubicBezTo>
                    <a:pt x="5489" y="3593"/>
                    <a:pt x="5489" y="3564"/>
                    <a:pt x="5489" y="3536"/>
                  </a:cubicBezTo>
                  <a:cubicBezTo>
                    <a:pt x="5901" y="2941"/>
                    <a:pt x="6583" y="2437"/>
                    <a:pt x="7309" y="2437"/>
                  </a:cubicBezTo>
                  <a:cubicBezTo>
                    <a:pt x="7501" y="2437"/>
                    <a:pt x="7697" y="2472"/>
                    <a:pt x="7892" y="2551"/>
                  </a:cubicBezTo>
                  <a:cubicBezTo>
                    <a:pt x="8557" y="2841"/>
                    <a:pt x="8962" y="3680"/>
                    <a:pt x="8702" y="4346"/>
                  </a:cubicBezTo>
                  <a:cubicBezTo>
                    <a:pt x="8680" y="4281"/>
                    <a:pt x="8627" y="4253"/>
                    <a:pt x="8570" y="4253"/>
                  </a:cubicBezTo>
                  <a:cubicBezTo>
                    <a:pt x="8473" y="4253"/>
                    <a:pt x="8365" y="4334"/>
                    <a:pt x="8384" y="4462"/>
                  </a:cubicBezTo>
                  <a:cubicBezTo>
                    <a:pt x="8412" y="4577"/>
                    <a:pt x="8441" y="4693"/>
                    <a:pt x="8470" y="4838"/>
                  </a:cubicBezTo>
                  <a:cubicBezTo>
                    <a:pt x="8470" y="4908"/>
                    <a:pt x="8534" y="4946"/>
                    <a:pt x="8604" y="4946"/>
                  </a:cubicBezTo>
                  <a:cubicBezTo>
                    <a:pt x="8649" y="4946"/>
                    <a:pt x="8697" y="4930"/>
                    <a:pt x="8731" y="4896"/>
                  </a:cubicBezTo>
                  <a:cubicBezTo>
                    <a:pt x="9425" y="4114"/>
                    <a:pt x="9107" y="2899"/>
                    <a:pt x="8239" y="2378"/>
                  </a:cubicBezTo>
                  <a:cubicBezTo>
                    <a:pt x="7941" y="2198"/>
                    <a:pt x="7630" y="2118"/>
                    <a:pt x="7321" y="2118"/>
                  </a:cubicBezTo>
                  <a:cubicBezTo>
                    <a:pt x="6638" y="2118"/>
                    <a:pt x="5968" y="2505"/>
                    <a:pt x="5489" y="3043"/>
                  </a:cubicBezTo>
                  <a:cubicBezTo>
                    <a:pt x="5374" y="1538"/>
                    <a:pt x="4418" y="120"/>
                    <a:pt x="2798" y="5"/>
                  </a:cubicBezTo>
                  <a:cubicBezTo>
                    <a:pt x="2751" y="2"/>
                    <a:pt x="2705" y="1"/>
                    <a:pt x="2659" y="1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6;p2">
              <a:extLst>
                <a:ext uri="{FF2B5EF4-FFF2-40B4-BE49-F238E27FC236}">
                  <a16:creationId xmlns:a16="http://schemas.microsoft.com/office/drawing/2014/main" id="{B9AF5B8C-3C1D-4067-FBCF-BEC972448D93}"/>
                </a:ext>
              </a:extLst>
            </p:cNvPr>
            <p:cNvSpPr/>
            <p:nvPr/>
          </p:nvSpPr>
          <p:spPr>
            <a:xfrm>
              <a:off x="-1868499" y="4410500"/>
              <a:ext cx="114165" cy="103236"/>
            </a:xfrm>
            <a:custGeom>
              <a:avLst/>
              <a:gdLst/>
              <a:ahLst/>
              <a:cxnLst/>
              <a:rect l="l" t="t" r="r" b="b"/>
              <a:pathLst>
                <a:path w="3301" h="2985" extrusionOk="0">
                  <a:moveTo>
                    <a:pt x="1368" y="0"/>
                  </a:moveTo>
                  <a:cubicBezTo>
                    <a:pt x="1045" y="0"/>
                    <a:pt x="728" y="123"/>
                    <a:pt x="493" y="402"/>
                  </a:cubicBezTo>
                  <a:cubicBezTo>
                    <a:pt x="1" y="923"/>
                    <a:pt x="1" y="1733"/>
                    <a:pt x="87" y="2399"/>
                  </a:cubicBezTo>
                  <a:cubicBezTo>
                    <a:pt x="99" y="2479"/>
                    <a:pt x="156" y="2514"/>
                    <a:pt x="219" y="2514"/>
                  </a:cubicBezTo>
                  <a:cubicBezTo>
                    <a:pt x="315" y="2514"/>
                    <a:pt x="423" y="2434"/>
                    <a:pt x="406" y="2312"/>
                  </a:cubicBezTo>
                  <a:cubicBezTo>
                    <a:pt x="301" y="1605"/>
                    <a:pt x="410" y="329"/>
                    <a:pt x="1311" y="329"/>
                  </a:cubicBezTo>
                  <a:cubicBezTo>
                    <a:pt x="1405" y="329"/>
                    <a:pt x="1509" y="343"/>
                    <a:pt x="1621" y="373"/>
                  </a:cubicBezTo>
                  <a:cubicBezTo>
                    <a:pt x="2718" y="633"/>
                    <a:pt x="2721" y="1812"/>
                    <a:pt x="2979" y="2651"/>
                  </a:cubicBezTo>
                  <a:lnTo>
                    <a:pt x="2979" y="2651"/>
                  </a:lnTo>
                  <a:cubicBezTo>
                    <a:pt x="2954" y="2577"/>
                    <a:pt x="2892" y="2544"/>
                    <a:pt x="2829" y="2544"/>
                  </a:cubicBezTo>
                  <a:cubicBezTo>
                    <a:pt x="2730" y="2544"/>
                    <a:pt x="2628" y="2624"/>
                    <a:pt x="2663" y="2746"/>
                  </a:cubicBezTo>
                  <a:cubicBezTo>
                    <a:pt x="2717" y="2916"/>
                    <a:pt x="2817" y="2985"/>
                    <a:pt x="2922" y="2985"/>
                  </a:cubicBezTo>
                  <a:cubicBezTo>
                    <a:pt x="3103" y="2985"/>
                    <a:pt x="3300" y="2782"/>
                    <a:pt x="3300" y="2544"/>
                  </a:cubicBezTo>
                  <a:cubicBezTo>
                    <a:pt x="3300" y="1791"/>
                    <a:pt x="2866" y="778"/>
                    <a:pt x="2258" y="315"/>
                  </a:cubicBezTo>
                  <a:cubicBezTo>
                    <a:pt x="2002" y="115"/>
                    <a:pt x="1682" y="0"/>
                    <a:pt x="1368" y="0"/>
                  </a:cubicBezTo>
                  <a:close/>
                </a:path>
              </a:pathLst>
            </a:custGeom>
            <a:solidFill>
              <a:srgbClr val="3D342D">
                <a:alpha val="34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7;p2">
              <a:extLst>
                <a:ext uri="{FF2B5EF4-FFF2-40B4-BE49-F238E27FC236}">
                  <a16:creationId xmlns:a16="http://schemas.microsoft.com/office/drawing/2014/main" id="{D57CF8C8-10BC-15E0-21D8-A57BCC476D6E}"/>
                </a:ext>
              </a:extLst>
            </p:cNvPr>
            <p:cNvSpPr/>
            <p:nvPr/>
          </p:nvSpPr>
          <p:spPr>
            <a:xfrm>
              <a:off x="-2143505" y="4581839"/>
              <a:ext cx="1535201" cy="685406"/>
            </a:xfrm>
            <a:custGeom>
              <a:avLst/>
              <a:gdLst/>
              <a:ahLst/>
              <a:cxnLst/>
              <a:rect l="l" t="t" r="r" b="b"/>
              <a:pathLst>
                <a:path w="49001" h="21877" extrusionOk="0">
                  <a:moveTo>
                    <a:pt x="21895" y="0"/>
                  </a:moveTo>
                  <a:cubicBezTo>
                    <a:pt x="20284" y="0"/>
                    <a:pt x="18649" y="1051"/>
                    <a:pt x="17742" y="2456"/>
                  </a:cubicBezTo>
                  <a:cubicBezTo>
                    <a:pt x="16700" y="4048"/>
                    <a:pt x="16382" y="5987"/>
                    <a:pt x="16150" y="7868"/>
                  </a:cubicBezTo>
                  <a:cubicBezTo>
                    <a:pt x="16013" y="6954"/>
                    <a:pt x="15029" y="6149"/>
                    <a:pt x="14065" y="6149"/>
                  </a:cubicBezTo>
                  <a:cubicBezTo>
                    <a:pt x="13808" y="6149"/>
                    <a:pt x="13552" y="6206"/>
                    <a:pt x="13314" y="6334"/>
                  </a:cubicBezTo>
                  <a:cubicBezTo>
                    <a:pt x="12127" y="7000"/>
                    <a:pt x="12012" y="8823"/>
                    <a:pt x="12880" y="9836"/>
                  </a:cubicBezTo>
                  <a:cubicBezTo>
                    <a:pt x="12087" y="9225"/>
                    <a:pt x="11068" y="8906"/>
                    <a:pt x="10055" y="8906"/>
                  </a:cubicBezTo>
                  <a:cubicBezTo>
                    <a:pt x="9292" y="8906"/>
                    <a:pt x="8532" y="9087"/>
                    <a:pt x="7873" y="9460"/>
                  </a:cubicBezTo>
                  <a:cubicBezTo>
                    <a:pt x="6281" y="10386"/>
                    <a:pt x="5413" y="12325"/>
                    <a:pt x="5673" y="14091"/>
                  </a:cubicBezTo>
                  <a:cubicBezTo>
                    <a:pt x="5439" y="13544"/>
                    <a:pt x="4781" y="13207"/>
                    <a:pt x="4139" y="13207"/>
                  </a:cubicBezTo>
                  <a:cubicBezTo>
                    <a:pt x="3830" y="13207"/>
                    <a:pt x="3524" y="13285"/>
                    <a:pt x="3271" y="13454"/>
                  </a:cubicBezTo>
                  <a:cubicBezTo>
                    <a:pt x="2345" y="14091"/>
                    <a:pt x="2142" y="15422"/>
                    <a:pt x="2518" y="16493"/>
                  </a:cubicBezTo>
                  <a:cubicBezTo>
                    <a:pt x="2895" y="17535"/>
                    <a:pt x="3676" y="18374"/>
                    <a:pt x="4457" y="19185"/>
                  </a:cubicBezTo>
                  <a:cubicBezTo>
                    <a:pt x="3908" y="18635"/>
                    <a:pt x="3358" y="18085"/>
                    <a:pt x="2634" y="17853"/>
                  </a:cubicBezTo>
                  <a:cubicBezTo>
                    <a:pt x="2411" y="17773"/>
                    <a:pt x="2169" y="17731"/>
                    <a:pt x="1929" y="17731"/>
                  </a:cubicBezTo>
                  <a:cubicBezTo>
                    <a:pt x="1390" y="17731"/>
                    <a:pt x="860" y="17943"/>
                    <a:pt x="579" y="18403"/>
                  </a:cubicBezTo>
                  <a:cubicBezTo>
                    <a:pt x="0" y="19358"/>
                    <a:pt x="898" y="20574"/>
                    <a:pt x="1882" y="21066"/>
                  </a:cubicBezTo>
                  <a:cubicBezTo>
                    <a:pt x="2518" y="21384"/>
                    <a:pt x="3242" y="21558"/>
                    <a:pt x="3908" y="21876"/>
                  </a:cubicBezTo>
                  <a:lnTo>
                    <a:pt x="48479" y="21876"/>
                  </a:lnTo>
                  <a:cubicBezTo>
                    <a:pt x="48971" y="20777"/>
                    <a:pt x="49000" y="19474"/>
                    <a:pt x="48363" y="18432"/>
                  </a:cubicBezTo>
                  <a:cubicBezTo>
                    <a:pt x="47686" y="17320"/>
                    <a:pt x="46382" y="16730"/>
                    <a:pt x="45085" y="16730"/>
                  </a:cubicBezTo>
                  <a:cubicBezTo>
                    <a:pt x="44222" y="16730"/>
                    <a:pt x="43362" y="16991"/>
                    <a:pt x="42691" y="17535"/>
                  </a:cubicBezTo>
                  <a:cubicBezTo>
                    <a:pt x="43588" y="16609"/>
                    <a:pt x="44167" y="15364"/>
                    <a:pt x="44254" y="14091"/>
                  </a:cubicBezTo>
                  <a:cubicBezTo>
                    <a:pt x="43979" y="14036"/>
                    <a:pt x="43700" y="14009"/>
                    <a:pt x="43420" y="14009"/>
                  </a:cubicBezTo>
                  <a:cubicBezTo>
                    <a:pt x="42372" y="14009"/>
                    <a:pt x="41320" y="14383"/>
                    <a:pt x="40520" y="15046"/>
                  </a:cubicBezTo>
                  <a:lnTo>
                    <a:pt x="40520" y="15046"/>
                  </a:lnTo>
                  <a:cubicBezTo>
                    <a:pt x="41851" y="13830"/>
                    <a:pt x="42720" y="12036"/>
                    <a:pt x="42604" y="10242"/>
                  </a:cubicBezTo>
                  <a:cubicBezTo>
                    <a:pt x="42488" y="8447"/>
                    <a:pt x="41243" y="6711"/>
                    <a:pt x="39536" y="6219"/>
                  </a:cubicBezTo>
                  <a:cubicBezTo>
                    <a:pt x="39215" y="6122"/>
                    <a:pt x="38881" y="6076"/>
                    <a:pt x="38547" y="6076"/>
                  </a:cubicBezTo>
                  <a:cubicBezTo>
                    <a:pt x="37072" y="6076"/>
                    <a:pt x="35585" y="6968"/>
                    <a:pt x="35137" y="8360"/>
                  </a:cubicBezTo>
                  <a:cubicBezTo>
                    <a:pt x="35252" y="6219"/>
                    <a:pt x="33661" y="4106"/>
                    <a:pt x="31548" y="3672"/>
                  </a:cubicBezTo>
                  <a:cubicBezTo>
                    <a:pt x="31269" y="3614"/>
                    <a:pt x="30986" y="3587"/>
                    <a:pt x="30705" y="3587"/>
                  </a:cubicBezTo>
                  <a:cubicBezTo>
                    <a:pt x="28851" y="3587"/>
                    <a:pt x="27020" y="4778"/>
                    <a:pt x="26367" y="6537"/>
                  </a:cubicBezTo>
                  <a:cubicBezTo>
                    <a:pt x="26078" y="4106"/>
                    <a:pt x="25499" y="1211"/>
                    <a:pt x="23212" y="256"/>
                  </a:cubicBezTo>
                  <a:cubicBezTo>
                    <a:pt x="22786" y="81"/>
                    <a:pt x="22341" y="0"/>
                    <a:pt x="21895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8;p2">
              <a:extLst>
                <a:ext uri="{FF2B5EF4-FFF2-40B4-BE49-F238E27FC236}">
                  <a16:creationId xmlns:a16="http://schemas.microsoft.com/office/drawing/2014/main" id="{211FC3A3-3B7D-0429-EDBC-FD86868ED094}"/>
                </a:ext>
              </a:extLst>
            </p:cNvPr>
            <p:cNvSpPr/>
            <p:nvPr/>
          </p:nvSpPr>
          <p:spPr>
            <a:xfrm>
              <a:off x="-2776375" y="4791862"/>
              <a:ext cx="1044052" cy="475371"/>
            </a:xfrm>
            <a:custGeom>
              <a:avLst/>
              <a:gdLst/>
              <a:ahLst/>
              <a:cxnLst/>
              <a:rect l="l" t="t" r="r" b="b"/>
              <a:pathLst>
                <a:path w="30188" h="13745" extrusionOk="0">
                  <a:moveTo>
                    <a:pt x="21109" y="1"/>
                  </a:moveTo>
                  <a:cubicBezTo>
                    <a:pt x="20359" y="1"/>
                    <a:pt x="19581" y="232"/>
                    <a:pt x="18929" y="605"/>
                  </a:cubicBezTo>
                  <a:cubicBezTo>
                    <a:pt x="17193" y="1560"/>
                    <a:pt x="15977" y="3354"/>
                    <a:pt x="15717" y="5322"/>
                  </a:cubicBezTo>
                  <a:cubicBezTo>
                    <a:pt x="15398" y="4367"/>
                    <a:pt x="15745" y="3325"/>
                    <a:pt x="15803" y="2312"/>
                  </a:cubicBezTo>
                  <a:cubicBezTo>
                    <a:pt x="15831" y="1333"/>
                    <a:pt x="15291" y="137"/>
                    <a:pt x="14340" y="137"/>
                  </a:cubicBezTo>
                  <a:cubicBezTo>
                    <a:pt x="14307" y="137"/>
                    <a:pt x="14274" y="139"/>
                    <a:pt x="14240" y="141"/>
                  </a:cubicBezTo>
                  <a:cubicBezTo>
                    <a:pt x="13575" y="170"/>
                    <a:pt x="13112" y="749"/>
                    <a:pt x="12764" y="1299"/>
                  </a:cubicBezTo>
                  <a:cubicBezTo>
                    <a:pt x="11549" y="3209"/>
                    <a:pt x="10767" y="5409"/>
                    <a:pt x="10507" y="7638"/>
                  </a:cubicBezTo>
                  <a:cubicBezTo>
                    <a:pt x="9060" y="6277"/>
                    <a:pt x="9031" y="3499"/>
                    <a:pt x="7121" y="2920"/>
                  </a:cubicBezTo>
                  <a:cubicBezTo>
                    <a:pt x="6934" y="2863"/>
                    <a:pt x="6745" y="2836"/>
                    <a:pt x="6558" y="2836"/>
                  </a:cubicBezTo>
                  <a:cubicBezTo>
                    <a:pt x="5411" y="2836"/>
                    <a:pt x="4318" y="3835"/>
                    <a:pt x="3995" y="5004"/>
                  </a:cubicBezTo>
                  <a:cubicBezTo>
                    <a:pt x="3590" y="6335"/>
                    <a:pt x="3908" y="7753"/>
                    <a:pt x="4226" y="9114"/>
                  </a:cubicBezTo>
                  <a:cubicBezTo>
                    <a:pt x="3937" y="8361"/>
                    <a:pt x="3619" y="7580"/>
                    <a:pt x="3011" y="7030"/>
                  </a:cubicBezTo>
                  <a:cubicBezTo>
                    <a:pt x="2659" y="6696"/>
                    <a:pt x="2158" y="6490"/>
                    <a:pt x="1670" y="6490"/>
                  </a:cubicBezTo>
                  <a:cubicBezTo>
                    <a:pt x="1354" y="6490"/>
                    <a:pt x="1044" y="6576"/>
                    <a:pt x="782" y="6769"/>
                  </a:cubicBezTo>
                  <a:cubicBezTo>
                    <a:pt x="1" y="7348"/>
                    <a:pt x="145" y="8564"/>
                    <a:pt x="493" y="9490"/>
                  </a:cubicBezTo>
                  <a:cubicBezTo>
                    <a:pt x="1014" y="10734"/>
                    <a:pt x="1853" y="11863"/>
                    <a:pt x="2461" y="13079"/>
                  </a:cubicBezTo>
                  <a:cubicBezTo>
                    <a:pt x="2577" y="13310"/>
                    <a:pt x="2692" y="13542"/>
                    <a:pt x="2808" y="13744"/>
                  </a:cubicBezTo>
                  <a:lnTo>
                    <a:pt x="28654" y="13744"/>
                  </a:lnTo>
                  <a:cubicBezTo>
                    <a:pt x="28856" y="13629"/>
                    <a:pt x="29030" y="13484"/>
                    <a:pt x="29204" y="13339"/>
                  </a:cubicBezTo>
                  <a:cubicBezTo>
                    <a:pt x="29841" y="12731"/>
                    <a:pt x="30188" y="11747"/>
                    <a:pt x="29754" y="10995"/>
                  </a:cubicBezTo>
                  <a:cubicBezTo>
                    <a:pt x="29406" y="10416"/>
                    <a:pt x="28712" y="10098"/>
                    <a:pt x="28046" y="10098"/>
                  </a:cubicBezTo>
                  <a:cubicBezTo>
                    <a:pt x="27380" y="10127"/>
                    <a:pt x="26715" y="10358"/>
                    <a:pt x="26136" y="10677"/>
                  </a:cubicBezTo>
                  <a:cubicBezTo>
                    <a:pt x="27091" y="9982"/>
                    <a:pt x="27872" y="8940"/>
                    <a:pt x="28046" y="7753"/>
                  </a:cubicBezTo>
                  <a:cubicBezTo>
                    <a:pt x="28220" y="6596"/>
                    <a:pt x="27670" y="5264"/>
                    <a:pt x="26599" y="4743"/>
                  </a:cubicBezTo>
                  <a:cubicBezTo>
                    <a:pt x="26317" y="4617"/>
                    <a:pt x="26009" y="4558"/>
                    <a:pt x="25701" y="4558"/>
                  </a:cubicBezTo>
                  <a:cubicBezTo>
                    <a:pt x="24805" y="4558"/>
                    <a:pt x="23905" y="5061"/>
                    <a:pt x="23647" y="5901"/>
                  </a:cubicBezTo>
                  <a:cubicBezTo>
                    <a:pt x="23878" y="4975"/>
                    <a:pt x="24110" y="4049"/>
                    <a:pt x="24052" y="3094"/>
                  </a:cubicBezTo>
                  <a:cubicBezTo>
                    <a:pt x="23994" y="2167"/>
                    <a:pt x="23647" y="1183"/>
                    <a:pt x="22894" y="576"/>
                  </a:cubicBezTo>
                  <a:cubicBezTo>
                    <a:pt x="22385" y="173"/>
                    <a:pt x="21757" y="1"/>
                    <a:pt x="21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3" name="Picture 3" descr="12-25-18: The Years Best and Worst">
            <a:extLst>
              <a:ext uri="{FF2B5EF4-FFF2-40B4-BE49-F238E27FC236}">
                <a16:creationId xmlns:a16="http://schemas.microsoft.com/office/drawing/2014/main" id="{C66B16C5-FF9F-1CE8-C433-5ACC815C2C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3" t="14623" b="26394"/>
          <a:stretch/>
        </p:blipFill>
        <p:spPr bwMode="auto">
          <a:xfrm>
            <a:off x="2378" y="66532"/>
            <a:ext cx="1130654" cy="96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D2353D5-CEBD-EE4A-C2BC-889ED49F79CD}"/>
              </a:ext>
            </a:extLst>
          </p:cNvPr>
          <p:cNvSpPr txBox="1"/>
          <p:nvPr/>
        </p:nvSpPr>
        <p:spPr>
          <a:xfrm>
            <a:off x="1247144" y="969425"/>
            <a:ext cx="6059090" cy="448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Theo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mới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200" dirty="0">
              <a:solidFill>
                <a:srgbClr val="C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6D3713-EA7C-9C9C-7FBE-4815A4067FF2}"/>
              </a:ext>
            </a:extLst>
          </p:cNvPr>
          <p:cNvSpPr txBox="1"/>
          <p:nvPr/>
        </p:nvSpPr>
        <p:spPr>
          <a:xfrm>
            <a:off x="3060669" y="-8814"/>
            <a:ext cx="3188539" cy="497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500" dirty="0" err="1">
                <a:solidFill>
                  <a:schemeClr val="bg1">
                    <a:lumMod val="1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Thảo</a:t>
            </a:r>
            <a:r>
              <a:rPr lang="en-US" sz="2500" dirty="0">
                <a:solidFill>
                  <a:schemeClr val="bg1">
                    <a:lumMod val="1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chemeClr val="bg1">
                    <a:lumMod val="1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2500" dirty="0">
                <a:solidFill>
                  <a:schemeClr val="bg1">
                    <a:lumMod val="1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chemeClr val="bg1">
                    <a:lumMod val="1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500" dirty="0">
                <a:solidFill>
                  <a:schemeClr val="bg1">
                    <a:lumMod val="1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chemeClr val="bg1">
                    <a:lumMod val="1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đôi</a:t>
            </a:r>
            <a:endParaRPr lang="en-US" sz="2500" dirty="0">
              <a:solidFill>
                <a:schemeClr val="bg1">
                  <a:lumMod val="1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CF7AF7-9371-3A53-432D-F658DC4D8919}"/>
              </a:ext>
            </a:extLst>
          </p:cNvPr>
          <p:cNvSpPr txBox="1"/>
          <p:nvPr/>
        </p:nvSpPr>
        <p:spPr>
          <a:xfrm>
            <a:off x="1247143" y="546407"/>
            <a:ext cx="7167813" cy="448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200" i="1" dirty="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13425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30"/>
          <p:cNvSpPr txBox="1">
            <a:spLocks noGrp="1"/>
          </p:cNvSpPr>
          <p:nvPr>
            <p:ph type="title"/>
          </p:nvPr>
        </p:nvSpPr>
        <p:spPr>
          <a:xfrm>
            <a:off x="4043600" y="1666081"/>
            <a:ext cx="3847457" cy="8757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  <a:latin typeface="+mj-lt"/>
              </a:rPr>
              <a:t>CÙNG CHƠI</a:t>
            </a:r>
            <a:endParaRPr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686" name="Google Shape;686;p30"/>
          <p:cNvSpPr txBox="1">
            <a:spLocks noGrp="1"/>
          </p:cNvSpPr>
          <p:nvPr>
            <p:ph type="title" idx="2"/>
          </p:nvPr>
        </p:nvSpPr>
        <p:spPr>
          <a:xfrm>
            <a:off x="5372358" y="305198"/>
            <a:ext cx="1152900" cy="954300"/>
          </a:xfrm>
          <a:custGeom>
            <a:avLst/>
            <a:gdLst>
              <a:gd name="connsiteX0" fmla="*/ 0 w 1152900"/>
              <a:gd name="connsiteY0" fmla="*/ 0 h 954300"/>
              <a:gd name="connsiteX1" fmla="*/ 1152900 w 1152900"/>
              <a:gd name="connsiteY1" fmla="*/ 0 h 954300"/>
              <a:gd name="connsiteX2" fmla="*/ 1152900 w 1152900"/>
              <a:gd name="connsiteY2" fmla="*/ 954300 h 954300"/>
              <a:gd name="connsiteX3" fmla="*/ 0 w 1152900"/>
              <a:gd name="connsiteY3" fmla="*/ 954300 h 954300"/>
              <a:gd name="connsiteX4" fmla="*/ 0 w 1152900"/>
              <a:gd name="connsiteY4" fmla="*/ 0 h 9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2900" h="954300" fill="none" extrusionOk="0">
                <a:moveTo>
                  <a:pt x="0" y="0"/>
                </a:moveTo>
                <a:cubicBezTo>
                  <a:pt x="419402" y="99619"/>
                  <a:pt x="674304" y="76297"/>
                  <a:pt x="1152900" y="0"/>
                </a:cubicBezTo>
                <a:cubicBezTo>
                  <a:pt x="1216754" y="261634"/>
                  <a:pt x="1221593" y="676356"/>
                  <a:pt x="1152900" y="954300"/>
                </a:cubicBezTo>
                <a:cubicBezTo>
                  <a:pt x="596344" y="990489"/>
                  <a:pt x="139641" y="855443"/>
                  <a:pt x="0" y="954300"/>
                </a:cubicBezTo>
                <a:cubicBezTo>
                  <a:pt x="-21801" y="644469"/>
                  <a:pt x="-27744" y="122075"/>
                  <a:pt x="0" y="0"/>
                </a:cubicBezTo>
                <a:close/>
              </a:path>
              <a:path w="1152900" h="954300" stroke="0" extrusionOk="0">
                <a:moveTo>
                  <a:pt x="0" y="0"/>
                </a:moveTo>
                <a:cubicBezTo>
                  <a:pt x="400278" y="100491"/>
                  <a:pt x="910085" y="4437"/>
                  <a:pt x="1152900" y="0"/>
                </a:cubicBezTo>
                <a:cubicBezTo>
                  <a:pt x="1140779" y="389958"/>
                  <a:pt x="1195330" y="522494"/>
                  <a:pt x="1152900" y="954300"/>
                </a:cubicBezTo>
                <a:cubicBezTo>
                  <a:pt x="855261" y="924685"/>
                  <a:pt x="310296" y="856045"/>
                  <a:pt x="0" y="954300"/>
                </a:cubicBezTo>
                <a:cubicBezTo>
                  <a:pt x="-77329" y="643676"/>
                  <a:pt x="17954" y="134250"/>
                  <a:pt x="0" y="0"/>
                </a:cubicBezTo>
                <a:close/>
              </a:path>
            </a:pathLst>
          </a:custGeom>
          <a:ln>
            <a:solidFill>
              <a:schemeClr val="accent3"/>
            </a:solidFill>
            <a:extLst>
              <a:ext uri="{C807C97D-BFC1-408E-A445-0C87EB9F89A2}">
                <ask:lineSketchStyleProps xmlns:ask="http://schemas.microsoft.com/office/drawing/2018/sketchyshapes" sd="1808761005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687" name="Google Shape;687;p30"/>
          <p:cNvSpPr txBox="1">
            <a:spLocks noGrp="1"/>
          </p:cNvSpPr>
          <p:nvPr>
            <p:ph type="subTitle" idx="1"/>
          </p:nvPr>
        </p:nvSpPr>
        <p:spPr>
          <a:xfrm>
            <a:off x="4463304" y="2571750"/>
            <a:ext cx="3362021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 dirty="0">
                <a:solidFill>
                  <a:srgbClr val="C00000"/>
                </a:solidFill>
                <a:latin typeface="+mj-lt"/>
              </a:rPr>
              <a:t>“Tôi chọn…”</a:t>
            </a:r>
            <a:endParaRPr sz="3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30" name="Google Shape;730;p30"/>
          <p:cNvSpPr/>
          <p:nvPr/>
        </p:nvSpPr>
        <p:spPr>
          <a:xfrm>
            <a:off x="3956482" y="2033531"/>
            <a:ext cx="4782" cy="29"/>
          </a:xfrm>
          <a:custGeom>
            <a:avLst/>
            <a:gdLst/>
            <a:ahLst/>
            <a:cxnLst/>
            <a:rect l="l" t="t" r="r" b="b"/>
            <a:pathLst>
              <a:path w="163" h="1" extrusionOk="0">
                <a:moveTo>
                  <a:pt x="162" y="1"/>
                </a:moveTo>
                <a:cubicBezTo>
                  <a:pt x="116" y="1"/>
                  <a:pt x="46" y="1"/>
                  <a:pt x="0" y="1"/>
                </a:cubicBezTo>
                <a:cubicBezTo>
                  <a:pt x="46" y="1"/>
                  <a:pt x="116" y="1"/>
                  <a:pt x="16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30"/>
          <p:cNvSpPr/>
          <p:nvPr/>
        </p:nvSpPr>
        <p:spPr>
          <a:xfrm>
            <a:off x="3994531" y="2033531"/>
            <a:ext cx="4812" cy="29"/>
          </a:xfrm>
          <a:custGeom>
            <a:avLst/>
            <a:gdLst/>
            <a:ahLst/>
            <a:cxnLst/>
            <a:rect l="l" t="t" r="r" b="b"/>
            <a:pathLst>
              <a:path w="164" h="1" extrusionOk="0">
                <a:moveTo>
                  <a:pt x="1" y="1"/>
                </a:moveTo>
                <a:cubicBezTo>
                  <a:pt x="70" y="1"/>
                  <a:pt x="117" y="1"/>
                  <a:pt x="163" y="1"/>
                </a:cubicBezTo>
                <a:cubicBezTo>
                  <a:pt x="117" y="1"/>
                  <a:pt x="47" y="1"/>
                  <a:pt x="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30"/>
          <p:cNvSpPr/>
          <p:nvPr/>
        </p:nvSpPr>
        <p:spPr>
          <a:xfrm>
            <a:off x="3978220" y="2033531"/>
            <a:ext cx="16342" cy="734"/>
          </a:xfrm>
          <a:custGeom>
            <a:avLst/>
            <a:gdLst/>
            <a:ahLst/>
            <a:cxnLst/>
            <a:rect l="l" t="t" r="r" b="b"/>
            <a:pathLst>
              <a:path w="557" h="25" extrusionOk="0">
                <a:moveTo>
                  <a:pt x="557" y="1"/>
                </a:moveTo>
                <a:cubicBezTo>
                  <a:pt x="371" y="1"/>
                  <a:pt x="186" y="24"/>
                  <a:pt x="1" y="24"/>
                </a:cubicBezTo>
                <a:cubicBezTo>
                  <a:pt x="186" y="24"/>
                  <a:pt x="371" y="1"/>
                  <a:pt x="55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30"/>
          <p:cNvSpPr/>
          <p:nvPr/>
        </p:nvSpPr>
        <p:spPr>
          <a:xfrm>
            <a:off x="3961235" y="2033531"/>
            <a:ext cx="17017" cy="734"/>
          </a:xfrm>
          <a:custGeom>
            <a:avLst/>
            <a:gdLst/>
            <a:ahLst/>
            <a:cxnLst/>
            <a:rect l="l" t="t" r="r" b="b"/>
            <a:pathLst>
              <a:path w="580" h="25" extrusionOk="0">
                <a:moveTo>
                  <a:pt x="0" y="1"/>
                </a:moveTo>
                <a:cubicBezTo>
                  <a:pt x="186" y="1"/>
                  <a:pt x="394" y="24"/>
                  <a:pt x="580" y="24"/>
                </a:cubicBezTo>
                <a:cubicBezTo>
                  <a:pt x="394" y="24"/>
                  <a:pt x="209" y="1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30"/>
          <p:cNvSpPr/>
          <p:nvPr/>
        </p:nvSpPr>
        <p:spPr>
          <a:xfrm>
            <a:off x="2917860" y="3078220"/>
            <a:ext cx="2083" cy="4787"/>
          </a:xfrm>
          <a:custGeom>
            <a:avLst/>
            <a:gdLst/>
            <a:ahLst/>
            <a:cxnLst/>
            <a:rect l="l" t="t" r="r" b="b"/>
            <a:pathLst>
              <a:path w="71" h="163" extrusionOk="0">
                <a:moveTo>
                  <a:pt x="1" y="163"/>
                </a:moveTo>
                <a:cubicBezTo>
                  <a:pt x="47" y="47"/>
                  <a:pt x="70" y="1"/>
                  <a:pt x="70" y="1"/>
                </a:cubicBezTo>
                <a:cubicBezTo>
                  <a:pt x="70" y="1"/>
                  <a:pt x="47" y="47"/>
                  <a:pt x="1" y="163"/>
                </a:cubicBezTo>
                <a:close/>
              </a:path>
            </a:pathLst>
          </a:custGeom>
          <a:solidFill>
            <a:srgbClr val="C4B5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30"/>
          <p:cNvSpPr/>
          <p:nvPr/>
        </p:nvSpPr>
        <p:spPr>
          <a:xfrm>
            <a:off x="481376" y="3904777"/>
            <a:ext cx="624368" cy="291074"/>
          </a:xfrm>
          <a:custGeom>
            <a:avLst/>
            <a:gdLst/>
            <a:ahLst/>
            <a:cxnLst/>
            <a:rect l="l" t="t" r="r" b="b"/>
            <a:pathLst>
              <a:path w="5170" h="2410" extrusionOk="0">
                <a:moveTo>
                  <a:pt x="2145" y="1"/>
                </a:moveTo>
                <a:cubicBezTo>
                  <a:pt x="1023" y="1"/>
                  <a:pt x="1089" y="2068"/>
                  <a:pt x="1089" y="2068"/>
                </a:cubicBezTo>
                <a:cubicBezTo>
                  <a:pt x="1089" y="2068"/>
                  <a:pt x="990" y="1376"/>
                  <a:pt x="704" y="1376"/>
                </a:cubicBezTo>
                <a:cubicBezTo>
                  <a:pt x="418" y="1376"/>
                  <a:pt x="682" y="2233"/>
                  <a:pt x="682" y="2233"/>
                </a:cubicBezTo>
                <a:cubicBezTo>
                  <a:pt x="682" y="2233"/>
                  <a:pt x="477" y="2139"/>
                  <a:pt x="291" y="2139"/>
                </a:cubicBezTo>
                <a:cubicBezTo>
                  <a:pt x="147" y="2139"/>
                  <a:pt x="15" y="2196"/>
                  <a:pt x="0" y="2398"/>
                </a:cubicBezTo>
                <a:lnTo>
                  <a:pt x="11" y="2409"/>
                </a:lnTo>
                <a:lnTo>
                  <a:pt x="5169" y="2409"/>
                </a:lnTo>
                <a:cubicBezTo>
                  <a:pt x="5169" y="2409"/>
                  <a:pt x="4726" y="2214"/>
                  <a:pt x="3998" y="2214"/>
                </a:cubicBezTo>
                <a:cubicBezTo>
                  <a:pt x="3916" y="2214"/>
                  <a:pt x="3829" y="2217"/>
                  <a:pt x="3739" y="2222"/>
                </a:cubicBezTo>
                <a:cubicBezTo>
                  <a:pt x="3739" y="2222"/>
                  <a:pt x="4223" y="1222"/>
                  <a:pt x="3739" y="1211"/>
                </a:cubicBezTo>
                <a:cubicBezTo>
                  <a:pt x="3733" y="1210"/>
                  <a:pt x="3727" y="1210"/>
                  <a:pt x="3721" y="1210"/>
                </a:cubicBezTo>
                <a:cubicBezTo>
                  <a:pt x="3249" y="1210"/>
                  <a:pt x="2992" y="2057"/>
                  <a:pt x="2992" y="2057"/>
                </a:cubicBezTo>
                <a:cubicBezTo>
                  <a:pt x="2992" y="2057"/>
                  <a:pt x="3278" y="1"/>
                  <a:pt x="214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30"/>
          <p:cNvSpPr/>
          <p:nvPr/>
        </p:nvSpPr>
        <p:spPr>
          <a:xfrm rot="132037">
            <a:off x="8078750" y="407487"/>
            <a:ext cx="704076" cy="403415"/>
          </a:xfrm>
          <a:custGeom>
            <a:avLst/>
            <a:gdLst/>
            <a:ahLst/>
            <a:cxnLst/>
            <a:rect l="l" t="t" r="r" b="b"/>
            <a:pathLst>
              <a:path w="28162" h="16136" extrusionOk="0">
                <a:moveTo>
                  <a:pt x="28162" y="14718"/>
                </a:moveTo>
                <a:cubicBezTo>
                  <a:pt x="28132" y="14725"/>
                  <a:pt x="28103" y="14733"/>
                  <a:pt x="28073" y="14740"/>
                </a:cubicBezTo>
                <a:lnTo>
                  <a:pt x="28073" y="14740"/>
                </a:lnTo>
                <a:cubicBezTo>
                  <a:pt x="28103" y="14742"/>
                  <a:pt x="28132" y="14744"/>
                  <a:pt x="28162" y="14747"/>
                </a:cubicBezTo>
                <a:lnTo>
                  <a:pt x="28162" y="14718"/>
                </a:lnTo>
                <a:close/>
                <a:moveTo>
                  <a:pt x="13091" y="1"/>
                </a:moveTo>
                <a:cubicBezTo>
                  <a:pt x="11144" y="1"/>
                  <a:pt x="9281" y="1623"/>
                  <a:pt x="8568" y="3517"/>
                </a:cubicBezTo>
                <a:cubicBezTo>
                  <a:pt x="7757" y="5775"/>
                  <a:pt x="8134" y="8264"/>
                  <a:pt x="8510" y="10608"/>
                </a:cubicBezTo>
                <a:cubicBezTo>
                  <a:pt x="8049" y="9989"/>
                  <a:pt x="7281" y="9678"/>
                  <a:pt x="6515" y="9678"/>
                </a:cubicBezTo>
                <a:cubicBezTo>
                  <a:pt x="5740" y="9678"/>
                  <a:pt x="4967" y="9996"/>
                  <a:pt x="4516" y="10637"/>
                </a:cubicBezTo>
                <a:cubicBezTo>
                  <a:pt x="3647" y="11910"/>
                  <a:pt x="4342" y="13965"/>
                  <a:pt x="5818" y="14399"/>
                </a:cubicBezTo>
                <a:cubicBezTo>
                  <a:pt x="3879" y="14978"/>
                  <a:pt x="1940" y="15557"/>
                  <a:pt x="1" y="16136"/>
                </a:cubicBezTo>
                <a:cubicBezTo>
                  <a:pt x="4082" y="15933"/>
                  <a:pt x="8163" y="15702"/>
                  <a:pt x="12243" y="15499"/>
                </a:cubicBezTo>
                <a:cubicBezTo>
                  <a:pt x="13149" y="15452"/>
                  <a:pt x="14040" y="15435"/>
                  <a:pt x="14922" y="15435"/>
                </a:cubicBezTo>
                <a:cubicBezTo>
                  <a:pt x="16820" y="15435"/>
                  <a:pt x="18672" y="15511"/>
                  <a:pt x="20524" y="15511"/>
                </a:cubicBezTo>
                <a:cubicBezTo>
                  <a:pt x="23007" y="15511"/>
                  <a:pt x="25488" y="15375"/>
                  <a:pt x="28073" y="14740"/>
                </a:cubicBezTo>
                <a:lnTo>
                  <a:pt x="28073" y="14740"/>
                </a:lnTo>
                <a:cubicBezTo>
                  <a:pt x="26798" y="14641"/>
                  <a:pt x="25503" y="14563"/>
                  <a:pt x="24204" y="14468"/>
                </a:cubicBezTo>
                <a:lnTo>
                  <a:pt x="24204" y="14468"/>
                </a:lnTo>
                <a:cubicBezTo>
                  <a:pt x="24890" y="14354"/>
                  <a:pt x="25493" y="13633"/>
                  <a:pt x="25470" y="12894"/>
                </a:cubicBezTo>
                <a:cubicBezTo>
                  <a:pt x="25412" y="11997"/>
                  <a:pt x="24573" y="11245"/>
                  <a:pt x="23676" y="11042"/>
                </a:cubicBezTo>
                <a:cubicBezTo>
                  <a:pt x="23462" y="10994"/>
                  <a:pt x="23245" y="10972"/>
                  <a:pt x="23027" y="10972"/>
                </a:cubicBezTo>
                <a:cubicBezTo>
                  <a:pt x="22755" y="10972"/>
                  <a:pt x="22481" y="11006"/>
                  <a:pt x="22212" y="11067"/>
                </a:cubicBezTo>
                <a:lnTo>
                  <a:pt x="22212" y="11067"/>
                </a:lnTo>
                <a:cubicBezTo>
                  <a:pt x="23304" y="10391"/>
                  <a:pt x="24030" y="9073"/>
                  <a:pt x="23878" y="7772"/>
                </a:cubicBezTo>
                <a:cubicBezTo>
                  <a:pt x="23687" y="6159"/>
                  <a:pt x="22128" y="4805"/>
                  <a:pt x="20493" y="4805"/>
                </a:cubicBezTo>
                <a:cubicBezTo>
                  <a:pt x="20396" y="4805"/>
                  <a:pt x="20300" y="4810"/>
                  <a:pt x="20203" y="4819"/>
                </a:cubicBezTo>
                <a:cubicBezTo>
                  <a:pt x="18809" y="4959"/>
                  <a:pt x="17620" y="6086"/>
                  <a:pt x="17265" y="7424"/>
                </a:cubicBezTo>
                <a:lnTo>
                  <a:pt x="17265" y="7424"/>
                </a:lnTo>
                <a:cubicBezTo>
                  <a:pt x="17374" y="6162"/>
                  <a:pt x="17396" y="4894"/>
                  <a:pt x="17077" y="3662"/>
                </a:cubicBezTo>
                <a:cubicBezTo>
                  <a:pt x="16701" y="2099"/>
                  <a:pt x="15659" y="623"/>
                  <a:pt x="14125" y="160"/>
                </a:cubicBezTo>
                <a:cubicBezTo>
                  <a:pt x="13782" y="51"/>
                  <a:pt x="13435" y="1"/>
                  <a:pt x="130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30"/>
          <p:cNvSpPr/>
          <p:nvPr/>
        </p:nvSpPr>
        <p:spPr>
          <a:xfrm>
            <a:off x="4312950" y="4346613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30"/>
          <p:cNvSpPr/>
          <p:nvPr/>
        </p:nvSpPr>
        <p:spPr>
          <a:xfrm flipH="1">
            <a:off x="4894327" y="480321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30"/>
          <p:cNvSpPr/>
          <p:nvPr/>
        </p:nvSpPr>
        <p:spPr>
          <a:xfrm flipH="1">
            <a:off x="-76200" y="4779178"/>
            <a:ext cx="5403164" cy="533556"/>
          </a:xfrm>
          <a:custGeom>
            <a:avLst/>
            <a:gdLst/>
            <a:ahLst/>
            <a:cxnLst/>
            <a:rect l="l" t="t" r="r" b="b"/>
            <a:pathLst>
              <a:path w="166392" h="16431" extrusionOk="0">
                <a:moveTo>
                  <a:pt x="166373" y="16045"/>
                </a:moveTo>
                <a:cubicBezTo>
                  <a:pt x="166379" y="16045"/>
                  <a:pt x="166385" y="16045"/>
                  <a:pt x="166392" y="16046"/>
                </a:cubicBezTo>
                <a:cubicBezTo>
                  <a:pt x="166385" y="16045"/>
                  <a:pt x="166379" y="16045"/>
                  <a:pt x="166373" y="16045"/>
                </a:cubicBezTo>
                <a:close/>
                <a:moveTo>
                  <a:pt x="77763" y="0"/>
                </a:moveTo>
                <a:cubicBezTo>
                  <a:pt x="77225" y="0"/>
                  <a:pt x="76687" y="203"/>
                  <a:pt x="76293" y="561"/>
                </a:cubicBezTo>
                <a:cubicBezTo>
                  <a:pt x="75657" y="1140"/>
                  <a:pt x="75367" y="2066"/>
                  <a:pt x="75541" y="2935"/>
                </a:cubicBezTo>
                <a:cubicBezTo>
                  <a:pt x="75309" y="2394"/>
                  <a:pt x="74730" y="2073"/>
                  <a:pt x="74164" y="2073"/>
                </a:cubicBezTo>
                <a:cubicBezTo>
                  <a:pt x="73881" y="2073"/>
                  <a:pt x="73602" y="2153"/>
                  <a:pt x="73370" y="2327"/>
                </a:cubicBezTo>
                <a:cubicBezTo>
                  <a:pt x="72676" y="2847"/>
                  <a:pt x="72647" y="4033"/>
                  <a:pt x="73311" y="4583"/>
                </a:cubicBezTo>
                <a:lnTo>
                  <a:pt x="73311" y="4583"/>
                </a:lnTo>
                <a:cubicBezTo>
                  <a:pt x="73210" y="4500"/>
                  <a:pt x="72975" y="4470"/>
                  <a:pt x="72681" y="4470"/>
                </a:cubicBezTo>
                <a:cubicBezTo>
                  <a:pt x="71960" y="4470"/>
                  <a:pt x="70883" y="4651"/>
                  <a:pt x="70534" y="4671"/>
                </a:cubicBezTo>
                <a:cubicBezTo>
                  <a:pt x="69521" y="4700"/>
                  <a:pt x="68479" y="4729"/>
                  <a:pt x="67466" y="4729"/>
                </a:cubicBezTo>
                <a:cubicBezTo>
                  <a:pt x="65527" y="4787"/>
                  <a:pt x="63559" y="4816"/>
                  <a:pt x="61619" y="4845"/>
                </a:cubicBezTo>
                <a:cubicBezTo>
                  <a:pt x="60617" y="4861"/>
                  <a:pt x="59620" y="4868"/>
                  <a:pt x="58625" y="4868"/>
                </a:cubicBezTo>
                <a:cubicBezTo>
                  <a:pt x="56070" y="4868"/>
                  <a:pt x="53533" y="4821"/>
                  <a:pt x="50981" y="4759"/>
                </a:cubicBezTo>
                <a:lnTo>
                  <a:pt x="50981" y="4759"/>
                </a:lnTo>
                <a:cubicBezTo>
                  <a:pt x="51396" y="4752"/>
                  <a:pt x="51717" y="4223"/>
                  <a:pt x="51605" y="3803"/>
                </a:cubicBezTo>
                <a:cubicBezTo>
                  <a:pt x="51461" y="3369"/>
                  <a:pt x="50998" y="3108"/>
                  <a:pt x="50534" y="3108"/>
                </a:cubicBezTo>
                <a:cubicBezTo>
                  <a:pt x="50120" y="3134"/>
                  <a:pt x="49752" y="3322"/>
                  <a:pt x="49451" y="3610"/>
                </a:cubicBezTo>
                <a:lnTo>
                  <a:pt x="49451" y="3610"/>
                </a:lnTo>
                <a:cubicBezTo>
                  <a:pt x="49698" y="3302"/>
                  <a:pt x="49692" y="2813"/>
                  <a:pt x="49435" y="2529"/>
                </a:cubicBezTo>
                <a:cubicBezTo>
                  <a:pt x="49237" y="2314"/>
                  <a:pt x="48963" y="2210"/>
                  <a:pt x="48686" y="2210"/>
                </a:cubicBezTo>
                <a:cubicBezTo>
                  <a:pt x="48516" y="2210"/>
                  <a:pt x="48344" y="2250"/>
                  <a:pt x="48190" y="2327"/>
                </a:cubicBezTo>
                <a:cubicBezTo>
                  <a:pt x="47785" y="2529"/>
                  <a:pt x="47524" y="2935"/>
                  <a:pt x="47467" y="3398"/>
                </a:cubicBezTo>
                <a:cubicBezTo>
                  <a:pt x="47380" y="2848"/>
                  <a:pt x="47293" y="2211"/>
                  <a:pt x="46830" y="1893"/>
                </a:cubicBezTo>
                <a:cubicBezTo>
                  <a:pt x="46637" y="1740"/>
                  <a:pt x="46405" y="1673"/>
                  <a:pt x="46164" y="1673"/>
                </a:cubicBezTo>
                <a:cubicBezTo>
                  <a:pt x="45720" y="1673"/>
                  <a:pt x="45249" y="1902"/>
                  <a:pt x="44949" y="2240"/>
                </a:cubicBezTo>
                <a:cubicBezTo>
                  <a:pt x="44485" y="2790"/>
                  <a:pt x="44312" y="3513"/>
                  <a:pt x="44167" y="4208"/>
                </a:cubicBezTo>
                <a:cubicBezTo>
                  <a:pt x="44142" y="3705"/>
                  <a:pt x="43658" y="3312"/>
                  <a:pt x="43171" y="3312"/>
                </a:cubicBezTo>
                <a:cubicBezTo>
                  <a:pt x="43098" y="3312"/>
                  <a:pt x="43024" y="3321"/>
                  <a:pt x="42951" y="3340"/>
                </a:cubicBezTo>
                <a:cubicBezTo>
                  <a:pt x="41608" y="3769"/>
                  <a:pt x="43060" y="4903"/>
                  <a:pt x="41394" y="4903"/>
                </a:cubicBezTo>
                <a:cubicBezTo>
                  <a:pt x="41374" y="4903"/>
                  <a:pt x="41352" y="4903"/>
                  <a:pt x="41331" y="4903"/>
                </a:cubicBezTo>
                <a:cubicBezTo>
                  <a:pt x="39855" y="4874"/>
                  <a:pt x="38321" y="4700"/>
                  <a:pt x="36816" y="4642"/>
                </a:cubicBezTo>
                <a:cubicBezTo>
                  <a:pt x="24573" y="4005"/>
                  <a:pt x="12330" y="3571"/>
                  <a:pt x="30" y="3340"/>
                </a:cubicBezTo>
                <a:lnTo>
                  <a:pt x="30" y="3340"/>
                </a:lnTo>
                <a:cubicBezTo>
                  <a:pt x="1" y="6379"/>
                  <a:pt x="261" y="9968"/>
                  <a:pt x="2808" y="11617"/>
                </a:cubicBezTo>
                <a:cubicBezTo>
                  <a:pt x="4168" y="12515"/>
                  <a:pt x="5847" y="12601"/>
                  <a:pt x="7468" y="12688"/>
                </a:cubicBezTo>
                <a:cubicBezTo>
                  <a:pt x="13922" y="12978"/>
                  <a:pt x="20405" y="13296"/>
                  <a:pt x="26888" y="13585"/>
                </a:cubicBezTo>
                <a:cubicBezTo>
                  <a:pt x="32879" y="13875"/>
                  <a:pt x="38321" y="15119"/>
                  <a:pt x="44254" y="15756"/>
                </a:cubicBezTo>
                <a:cubicBezTo>
                  <a:pt x="48985" y="16248"/>
                  <a:pt x="53720" y="16430"/>
                  <a:pt x="58458" y="16430"/>
                </a:cubicBezTo>
                <a:cubicBezTo>
                  <a:pt x="70157" y="16430"/>
                  <a:pt x="81872" y="15321"/>
                  <a:pt x="93572" y="15033"/>
                </a:cubicBezTo>
                <a:cubicBezTo>
                  <a:pt x="101161" y="14853"/>
                  <a:pt x="108749" y="14764"/>
                  <a:pt x="116336" y="14764"/>
                </a:cubicBezTo>
                <a:cubicBezTo>
                  <a:pt x="125849" y="14764"/>
                  <a:pt x="135358" y="14904"/>
                  <a:pt x="144858" y="15177"/>
                </a:cubicBezTo>
                <a:cubicBezTo>
                  <a:pt x="152030" y="15380"/>
                  <a:pt x="159201" y="15669"/>
                  <a:pt x="166373" y="16045"/>
                </a:cubicBezTo>
                <a:lnTo>
                  <a:pt x="166373" y="16045"/>
                </a:lnTo>
                <a:cubicBezTo>
                  <a:pt x="163187" y="15855"/>
                  <a:pt x="165205" y="4089"/>
                  <a:pt x="165176" y="2616"/>
                </a:cubicBezTo>
                <a:lnTo>
                  <a:pt x="165176" y="2616"/>
                </a:lnTo>
                <a:cubicBezTo>
                  <a:pt x="156211" y="3528"/>
                  <a:pt x="147230" y="3935"/>
                  <a:pt x="138244" y="3935"/>
                </a:cubicBezTo>
                <a:cubicBezTo>
                  <a:pt x="135249" y="3935"/>
                  <a:pt x="132254" y="3890"/>
                  <a:pt x="129258" y="3803"/>
                </a:cubicBezTo>
                <a:cubicBezTo>
                  <a:pt x="128374" y="3780"/>
                  <a:pt x="127187" y="3296"/>
                  <a:pt x="126214" y="3296"/>
                </a:cubicBezTo>
                <a:cubicBezTo>
                  <a:pt x="125945" y="3296"/>
                  <a:pt x="125692" y="3333"/>
                  <a:pt x="125467" y="3427"/>
                </a:cubicBezTo>
                <a:cubicBezTo>
                  <a:pt x="126103" y="2935"/>
                  <a:pt x="126248" y="1864"/>
                  <a:pt x="125611" y="1285"/>
                </a:cubicBezTo>
                <a:cubicBezTo>
                  <a:pt x="125363" y="1059"/>
                  <a:pt x="125035" y="952"/>
                  <a:pt x="124706" y="952"/>
                </a:cubicBezTo>
                <a:cubicBezTo>
                  <a:pt x="124219" y="952"/>
                  <a:pt x="123729" y="1185"/>
                  <a:pt x="123482" y="1612"/>
                </a:cubicBezTo>
                <a:lnTo>
                  <a:pt x="123482" y="1612"/>
                </a:lnTo>
                <a:cubicBezTo>
                  <a:pt x="123713" y="1099"/>
                  <a:pt x="123266" y="441"/>
                  <a:pt x="122688" y="359"/>
                </a:cubicBezTo>
                <a:cubicBezTo>
                  <a:pt x="122635" y="351"/>
                  <a:pt x="122582" y="347"/>
                  <a:pt x="122530" y="347"/>
                </a:cubicBezTo>
                <a:cubicBezTo>
                  <a:pt x="122006" y="347"/>
                  <a:pt x="121501" y="725"/>
                  <a:pt x="121212" y="1198"/>
                </a:cubicBezTo>
                <a:cubicBezTo>
                  <a:pt x="120978" y="1619"/>
                  <a:pt x="120877" y="2097"/>
                  <a:pt x="120816" y="2586"/>
                </a:cubicBezTo>
                <a:lnTo>
                  <a:pt x="120816" y="2586"/>
                </a:lnTo>
                <a:cubicBezTo>
                  <a:pt x="120795" y="2034"/>
                  <a:pt x="120407" y="1510"/>
                  <a:pt x="119881" y="1343"/>
                </a:cubicBezTo>
                <a:cubicBezTo>
                  <a:pt x="119763" y="1305"/>
                  <a:pt x="119642" y="1288"/>
                  <a:pt x="119521" y="1288"/>
                </a:cubicBezTo>
                <a:cubicBezTo>
                  <a:pt x="118984" y="1288"/>
                  <a:pt x="118449" y="1634"/>
                  <a:pt x="118260" y="2153"/>
                </a:cubicBezTo>
                <a:cubicBezTo>
                  <a:pt x="118029" y="2790"/>
                  <a:pt x="118376" y="3484"/>
                  <a:pt x="118955" y="3803"/>
                </a:cubicBezTo>
                <a:cubicBezTo>
                  <a:pt x="118786" y="3818"/>
                  <a:pt x="118613" y="3825"/>
                  <a:pt x="118438" y="3825"/>
                </a:cubicBezTo>
                <a:cubicBezTo>
                  <a:pt x="117292" y="3825"/>
                  <a:pt x="116029" y="3539"/>
                  <a:pt x="114874" y="3513"/>
                </a:cubicBezTo>
                <a:lnTo>
                  <a:pt x="114874" y="3513"/>
                </a:lnTo>
                <a:lnTo>
                  <a:pt x="114903" y="3542"/>
                </a:lnTo>
                <a:cubicBezTo>
                  <a:pt x="113553" y="3527"/>
                  <a:pt x="112206" y="3520"/>
                  <a:pt x="110860" y="3520"/>
                </a:cubicBezTo>
                <a:cubicBezTo>
                  <a:pt x="107181" y="3520"/>
                  <a:pt x="103510" y="3573"/>
                  <a:pt x="99824" y="3658"/>
                </a:cubicBezTo>
                <a:cubicBezTo>
                  <a:pt x="97306" y="3687"/>
                  <a:pt x="94817" y="3774"/>
                  <a:pt x="92299" y="3832"/>
                </a:cubicBezTo>
                <a:cubicBezTo>
                  <a:pt x="91054" y="3861"/>
                  <a:pt x="89781" y="3919"/>
                  <a:pt x="88536" y="3948"/>
                </a:cubicBezTo>
                <a:cubicBezTo>
                  <a:pt x="87610" y="3977"/>
                  <a:pt x="86568" y="3890"/>
                  <a:pt x="85729" y="4324"/>
                </a:cubicBezTo>
                <a:cubicBezTo>
                  <a:pt x="86018" y="3861"/>
                  <a:pt x="85960" y="3195"/>
                  <a:pt x="85497" y="2906"/>
                </a:cubicBezTo>
                <a:cubicBezTo>
                  <a:pt x="85350" y="2808"/>
                  <a:pt x="85189" y="2766"/>
                  <a:pt x="85023" y="2766"/>
                </a:cubicBezTo>
                <a:cubicBezTo>
                  <a:pt x="84502" y="2766"/>
                  <a:pt x="83944" y="3183"/>
                  <a:pt x="83703" y="3600"/>
                </a:cubicBezTo>
                <a:cubicBezTo>
                  <a:pt x="84050" y="2703"/>
                  <a:pt x="84368" y="1632"/>
                  <a:pt x="83789" y="880"/>
                </a:cubicBezTo>
                <a:cubicBezTo>
                  <a:pt x="83485" y="474"/>
                  <a:pt x="82973" y="285"/>
                  <a:pt x="82444" y="285"/>
                </a:cubicBezTo>
                <a:cubicBezTo>
                  <a:pt x="82068" y="285"/>
                  <a:pt x="81683" y="381"/>
                  <a:pt x="81358" y="561"/>
                </a:cubicBezTo>
                <a:cubicBezTo>
                  <a:pt x="80577" y="966"/>
                  <a:pt x="80056" y="1719"/>
                  <a:pt x="79564" y="2471"/>
                </a:cubicBezTo>
                <a:cubicBezTo>
                  <a:pt x="79882" y="1661"/>
                  <a:pt x="79477" y="648"/>
                  <a:pt x="78725" y="243"/>
                </a:cubicBezTo>
                <a:cubicBezTo>
                  <a:pt x="78426" y="77"/>
                  <a:pt x="78095" y="0"/>
                  <a:pt x="77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oogle Shape;1761;p45">
            <a:extLst>
              <a:ext uri="{FF2B5EF4-FFF2-40B4-BE49-F238E27FC236}">
                <a16:creationId xmlns:a16="http://schemas.microsoft.com/office/drawing/2014/main" id="{B557BC30-F648-4842-7505-95F5DAC76EFE}"/>
              </a:ext>
            </a:extLst>
          </p:cNvPr>
          <p:cNvGrpSpPr/>
          <p:nvPr/>
        </p:nvGrpSpPr>
        <p:grpSpPr>
          <a:xfrm>
            <a:off x="-579037" y="58584"/>
            <a:ext cx="5042341" cy="5445523"/>
            <a:chOff x="7610186" y="1835718"/>
            <a:chExt cx="2956368" cy="3417732"/>
          </a:xfrm>
        </p:grpSpPr>
        <p:grpSp>
          <p:nvGrpSpPr>
            <p:cNvPr id="3" name="Google Shape;1762;p45">
              <a:extLst>
                <a:ext uri="{FF2B5EF4-FFF2-40B4-BE49-F238E27FC236}">
                  <a16:creationId xmlns:a16="http://schemas.microsoft.com/office/drawing/2014/main" id="{B72C3B8C-71E6-974A-4D92-9580CCC13738}"/>
                </a:ext>
              </a:extLst>
            </p:cNvPr>
            <p:cNvGrpSpPr/>
            <p:nvPr/>
          </p:nvGrpSpPr>
          <p:grpSpPr>
            <a:xfrm rot="-154466" flipH="1">
              <a:off x="8035015" y="1835718"/>
              <a:ext cx="1866625" cy="3038061"/>
              <a:chOff x="10445015" y="-1221186"/>
              <a:chExt cx="2587761" cy="4211760"/>
            </a:xfrm>
          </p:grpSpPr>
          <p:sp>
            <p:nvSpPr>
              <p:cNvPr id="12" name="Google Shape;1763;p45">
                <a:extLst>
                  <a:ext uri="{FF2B5EF4-FFF2-40B4-BE49-F238E27FC236}">
                    <a16:creationId xmlns:a16="http://schemas.microsoft.com/office/drawing/2014/main" id="{8BE700E5-AD93-33F7-7498-77FB08C31588}"/>
                  </a:ext>
                </a:extLst>
              </p:cNvPr>
              <p:cNvSpPr/>
              <p:nvPr/>
            </p:nvSpPr>
            <p:spPr>
              <a:xfrm>
                <a:off x="11939684" y="1544696"/>
                <a:ext cx="317922" cy="299222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409" extrusionOk="0">
                    <a:moveTo>
                      <a:pt x="1419" y="0"/>
                    </a:moveTo>
                    <a:cubicBezTo>
                      <a:pt x="1217" y="1175"/>
                      <a:pt x="259" y="1221"/>
                      <a:pt x="108" y="1221"/>
                    </a:cubicBezTo>
                    <a:cubicBezTo>
                      <a:pt x="95" y="1221"/>
                      <a:pt x="88" y="1221"/>
                      <a:pt x="88" y="1221"/>
                    </a:cubicBezTo>
                    <a:lnTo>
                      <a:pt x="0" y="1408"/>
                    </a:lnTo>
                    <a:cubicBezTo>
                      <a:pt x="1386" y="1364"/>
                      <a:pt x="1496" y="44"/>
                      <a:pt x="1496" y="44"/>
                    </a:cubicBezTo>
                    <a:lnTo>
                      <a:pt x="141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764;p45">
                <a:extLst>
                  <a:ext uri="{FF2B5EF4-FFF2-40B4-BE49-F238E27FC236}">
                    <a16:creationId xmlns:a16="http://schemas.microsoft.com/office/drawing/2014/main" id="{02E1EC4A-0AFE-26FB-D1E1-7268164DF593}"/>
                  </a:ext>
                </a:extLst>
              </p:cNvPr>
              <p:cNvSpPr/>
              <p:nvPr/>
            </p:nvSpPr>
            <p:spPr>
              <a:xfrm>
                <a:off x="11575254" y="1533016"/>
                <a:ext cx="514154" cy="497571"/>
              </a:xfrm>
              <a:custGeom>
                <a:avLst/>
                <a:gdLst/>
                <a:ahLst/>
                <a:cxnLst/>
                <a:rect l="l" t="t" r="r" b="b"/>
                <a:pathLst>
                  <a:path w="2421" h="2343" extrusionOk="0">
                    <a:moveTo>
                      <a:pt x="2420" y="0"/>
                    </a:moveTo>
                    <a:lnTo>
                      <a:pt x="2277" y="77"/>
                    </a:lnTo>
                    <a:cubicBezTo>
                      <a:pt x="2277" y="77"/>
                      <a:pt x="1986" y="1947"/>
                      <a:pt x="52" y="1947"/>
                    </a:cubicBezTo>
                    <a:cubicBezTo>
                      <a:pt x="35" y="1947"/>
                      <a:pt x="18" y="1947"/>
                      <a:pt x="1" y="1947"/>
                    </a:cubicBezTo>
                    <a:lnTo>
                      <a:pt x="1" y="2343"/>
                    </a:lnTo>
                    <a:cubicBezTo>
                      <a:pt x="1" y="2343"/>
                      <a:pt x="2035" y="2156"/>
                      <a:pt x="24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765;p45">
                <a:extLst>
                  <a:ext uri="{FF2B5EF4-FFF2-40B4-BE49-F238E27FC236}">
                    <a16:creationId xmlns:a16="http://schemas.microsoft.com/office/drawing/2014/main" id="{336196CA-4225-83D0-A7F2-28F01C1046D2}"/>
                  </a:ext>
                </a:extLst>
              </p:cNvPr>
              <p:cNvSpPr/>
              <p:nvPr/>
            </p:nvSpPr>
            <p:spPr>
              <a:xfrm>
                <a:off x="11397226" y="-394899"/>
                <a:ext cx="266204" cy="3385473"/>
              </a:xfrm>
              <a:custGeom>
                <a:avLst/>
                <a:gdLst/>
                <a:ahLst/>
                <a:cxnLst/>
                <a:rect l="l" t="t" r="r" b="b"/>
                <a:pathLst>
                  <a:path w="748" h="11790" extrusionOk="0">
                    <a:moveTo>
                      <a:pt x="748" y="1"/>
                    </a:moveTo>
                    <a:lnTo>
                      <a:pt x="0" y="199"/>
                    </a:lnTo>
                    <a:lnTo>
                      <a:pt x="374" y="11790"/>
                    </a:lnTo>
                    <a:lnTo>
                      <a:pt x="748" y="11790"/>
                    </a:lnTo>
                    <a:lnTo>
                      <a:pt x="74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766;p45">
                <a:extLst>
                  <a:ext uri="{FF2B5EF4-FFF2-40B4-BE49-F238E27FC236}">
                    <a16:creationId xmlns:a16="http://schemas.microsoft.com/office/drawing/2014/main" id="{B2EBE8C5-B3BA-B0E8-C7BF-D6AF3BC5F8F3}"/>
                  </a:ext>
                </a:extLst>
              </p:cNvPr>
              <p:cNvSpPr/>
              <p:nvPr/>
            </p:nvSpPr>
            <p:spPr>
              <a:xfrm>
                <a:off x="10445015" y="-1194633"/>
                <a:ext cx="2587761" cy="2371307"/>
              </a:xfrm>
              <a:custGeom>
                <a:avLst/>
                <a:gdLst/>
                <a:ahLst/>
                <a:cxnLst/>
                <a:rect l="l" t="t" r="r" b="b"/>
                <a:pathLst>
                  <a:path w="9656" h="8666" extrusionOk="0">
                    <a:moveTo>
                      <a:pt x="2087" y="0"/>
                    </a:moveTo>
                    <a:cubicBezTo>
                      <a:pt x="2025" y="0"/>
                      <a:pt x="1963" y="9"/>
                      <a:pt x="1903" y="29"/>
                    </a:cubicBezTo>
                    <a:cubicBezTo>
                      <a:pt x="1232" y="238"/>
                      <a:pt x="1804" y="2262"/>
                      <a:pt x="1804" y="2262"/>
                    </a:cubicBezTo>
                    <a:cubicBezTo>
                      <a:pt x="1804" y="2262"/>
                      <a:pt x="1039" y="1891"/>
                      <a:pt x="758" y="1891"/>
                    </a:cubicBezTo>
                    <a:cubicBezTo>
                      <a:pt x="707" y="1891"/>
                      <a:pt x="672" y="1903"/>
                      <a:pt x="660" y="1932"/>
                    </a:cubicBezTo>
                    <a:cubicBezTo>
                      <a:pt x="572" y="2108"/>
                      <a:pt x="1496" y="2537"/>
                      <a:pt x="1496" y="2537"/>
                    </a:cubicBezTo>
                    <a:cubicBezTo>
                      <a:pt x="1496" y="2537"/>
                      <a:pt x="0" y="2899"/>
                      <a:pt x="0" y="4439"/>
                    </a:cubicBezTo>
                    <a:cubicBezTo>
                      <a:pt x="0" y="5990"/>
                      <a:pt x="2354" y="6353"/>
                      <a:pt x="2354" y="6353"/>
                    </a:cubicBezTo>
                    <a:cubicBezTo>
                      <a:pt x="2354" y="6353"/>
                      <a:pt x="1364" y="6452"/>
                      <a:pt x="1628" y="6737"/>
                    </a:cubicBezTo>
                    <a:cubicBezTo>
                      <a:pt x="1690" y="6805"/>
                      <a:pt x="1788" y="6831"/>
                      <a:pt x="1902" y="6831"/>
                    </a:cubicBezTo>
                    <a:cubicBezTo>
                      <a:pt x="2268" y="6831"/>
                      <a:pt x="2793" y="6562"/>
                      <a:pt x="2794" y="6561"/>
                    </a:cubicBezTo>
                    <a:lnTo>
                      <a:pt x="2794" y="6561"/>
                    </a:lnTo>
                    <a:cubicBezTo>
                      <a:pt x="2793" y="6562"/>
                      <a:pt x="1782" y="7782"/>
                      <a:pt x="2992" y="8508"/>
                    </a:cubicBezTo>
                    <a:cubicBezTo>
                      <a:pt x="3176" y="8618"/>
                      <a:pt x="3358" y="8665"/>
                      <a:pt x="3534" y="8665"/>
                    </a:cubicBezTo>
                    <a:cubicBezTo>
                      <a:pt x="4520" y="8665"/>
                      <a:pt x="5334" y="7210"/>
                      <a:pt x="5334" y="7210"/>
                    </a:cubicBezTo>
                    <a:cubicBezTo>
                      <a:pt x="5334" y="7210"/>
                      <a:pt x="6190" y="8217"/>
                      <a:pt x="6726" y="8217"/>
                    </a:cubicBezTo>
                    <a:cubicBezTo>
                      <a:pt x="6750" y="8217"/>
                      <a:pt x="6774" y="8215"/>
                      <a:pt x="6797" y="8211"/>
                    </a:cubicBezTo>
                    <a:cubicBezTo>
                      <a:pt x="7313" y="8112"/>
                      <a:pt x="6236" y="7342"/>
                      <a:pt x="6236" y="7342"/>
                    </a:cubicBezTo>
                    <a:lnTo>
                      <a:pt x="6236" y="7342"/>
                    </a:lnTo>
                    <a:cubicBezTo>
                      <a:pt x="6236" y="7342"/>
                      <a:pt x="6662" y="7456"/>
                      <a:pt x="7194" y="7456"/>
                    </a:cubicBezTo>
                    <a:cubicBezTo>
                      <a:pt x="7924" y="7456"/>
                      <a:pt x="8851" y="7243"/>
                      <a:pt x="9150" y="6232"/>
                    </a:cubicBezTo>
                    <a:cubicBezTo>
                      <a:pt x="9656" y="4472"/>
                      <a:pt x="7511" y="3625"/>
                      <a:pt x="7511" y="3625"/>
                    </a:cubicBezTo>
                    <a:cubicBezTo>
                      <a:pt x="7511" y="3625"/>
                      <a:pt x="8292" y="3405"/>
                      <a:pt x="8237" y="3185"/>
                    </a:cubicBezTo>
                    <a:cubicBezTo>
                      <a:pt x="8226" y="3132"/>
                      <a:pt x="8174" y="3113"/>
                      <a:pt x="8102" y="3113"/>
                    </a:cubicBezTo>
                    <a:cubicBezTo>
                      <a:pt x="7891" y="3113"/>
                      <a:pt x="7511" y="3284"/>
                      <a:pt x="7511" y="3284"/>
                    </a:cubicBezTo>
                    <a:cubicBezTo>
                      <a:pt x="7511" y="3284"/>
                      <a:pt x="8842" y="2493"/>
                      <a:pt x="8534" y="2097"/>
                    </a:cubicBezTo>
                    <a:cubicBezTo>
                      <a:pt x="8490" y="2041"/>
                      <a:pt x="8429" y="2017"/>
                      <a:pt x="8357" y="2017"/>
                    </a:cubicBezTo>
                    <a:cubicBezTo>
                      <a:pt x="7932" y="2017"/>
                      <a:pt x="7126" y="2855"/>
                      <a:pt x="7126" y="2855"/>
                    </a:cubicBezTo>
                    <a:cubicBezTo>
                      <a:pt x="7126" y="2855"/>
                      <a:pt x="7632" y="1074"/>
                      <a:pt x="6456" y="370"/>
                    </a:cubicBezTo>
                    <a:cubicBezTo>
                      <a:pt x="6224" y="230"/>
                      <a:pt x="5974" y="174"/>
                      <a:pt x="5722" y="174"/>
                    </a:cubicBezTo>
                    <a:cubicBezTo>
                      <a:pt x="4707" y="174"/>
                      <a:pt x="3662" y="1085"/>
                      <a:pt x="3662" y="1085"/>
                    </a:cubicBezTo>
                    <a:cubicBezTo>
                      <a:pt x="3662" y="1085"/>
                      <a:pt x="3981" y="249"/>
                      <a:pt x="3717" y="183"/>
                    </a:cubicBezTo>
                    <a:cubicBezTo>
                      <a:pt x="3708" y="181"/>
                      <a:pt x="3699" y="180"/>
                      <a:pt x="3690" y="180"/>
                    </a:cubicBezTo>
                    <a:cubicBezTo>
                      <a:pt x="3440" y="180"/>
                      <a:pt x="3398" y="920"/>
                      <a:pt x="3398" y="920"/>
                    </a:cubicBezTo>
                    <a:cubicBezTo>
                      <a:pt x="3398" y="920"/>
                      <a:pt x="2716" y="0"/>
                      <a:pt x="20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767;p45">
                <a:extLst>
                  <a:ext uri="{FF2B5EF4-FFF2-40B4-BE49-F238E27FC236}">
                    <a16:creationId xmlns:a16="http://schemas.microsoft.com/office/drawing/2014/main" id="{A37E1068-B988-3BBD-0642-2840F65781D3}"/>
                  </a:ext>
                </a:extLst>
              </p:cNvPr>
              <p:cNvSpPr/>
              <p:nvPr/>
            </p:nvSpPr>
            <p:spPr>
              <a:xfrm>
                <a:off x="11664026" y="949014"/>
                <a:ext cx="977338" cy="692522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261" extrusionOk="0">
                    <a:moveTo>
                      <a:pt x="2515" y="0"/>
                    </a:moveTo>
                    <a:cubicBezTo>
                      <a:pt x="2502" y="0"/>
                      <a:pt x="2489" y="1"/>
                      <a:pt x="2475" y="1"/>
                    </a:cubicBezTo>
                    <a:cubicBezTo>
                      <a:pt x="1441" y="56"/>
                      <a:pt x="1178" y="1442"/>
                      <a:pt x="1178" y="1442"/>
                    </a:cubicBezTo>
                    <a:cubicBezTo>
                      <a:pt x="1178" y="1442"/>
                      <a:pt x="980" y="958"/>
                      <a:pt x="760" y="958"/>
                    </a:cubicBezTo>
                    <a:cubicBezTo>
                      <a:pt x="551" y="958"/>
                      <a:pt x="1101" y="1761"/>
                      <a:pt x="1101" y="1761"/>
                    </a:cubicBezTo>
                    <a:cubicBezTo>
                      <a:pt x="1101" y="1761"/>
                      <a:pt x="1" y="1915"/>
                      <a:pt x="232" y="2619"/>
                    </a:cubicBezTo>
                    <a:cubicBezTo>
                      <a:pt x="349" y="2982"/>
                      <a:pt x="735" y="3141"/>
                      <a:pt x="1151" y="3141"/>
                    </a:cubicBezTo>
                    <a:cubicBezTo>
                      <a:pt x="1553" y="3141"/>
                      <a:pt x="1985" y="2993"/>
                      <a:pt x="2233" y="2739"/>
                    </a:cubicBezTo>
                    <a:lnTo>
                      <a:pt x="2233" y="2739"/>
                    </a:lnTo>
                    <a:cubicBezTo>
                      <a:pt x="2233" y="2740"/>
                      <a:pt x="2134" y="3201"/>
                      <a:pt x="2321" y="3256"/>
                    </a:cubicBezTo>
                    <a:cubicBezTo>
                      <a:pt x="2330" y="3259"/>
                      <a:pt x="2339" y="3260"/>
                      <a:pt x="2347" y="3260"/>
                    </a:cubicBezTo>
                    <a:cubicBezTo>
                      <a:pt x="2517" y="3260"/>
                      <a:pt x="2497" y="2729"/>
                      <a:pt x="2497" y="2728"/>
                    </a:cubicBezTo>
                    <a:lnTo>
                      <a:pt x="2497" y="2728"/>
                    </a:lnTo>
                    <a:cubicBezTo>
                      <a:pt x="2497" y="2729"/>
                      <a:pt x="2715" y="3116"/>
                      <a:pt x="3225" y="3116"/>
                    </a:cubicBezTo>
                    <a:cubicBezTo>
                      <a:pt x="3363" y="3116"/>
                      <a:pt x="3523" y="3087"/>
                      <a:pt x="3707" y="3014"/>
                    </a:cubicBezTo>
                    <a:cubicBezTo>
                      <a:pt x="4522" y="2695"/>
                      <a:pt x="4601" y="1581"/>
                      <a:pt x="3609" y="1581"/>
                    </a:cubicBezTo>
                    <a:cubicBezTo>
                      <a:pt x="3544" y="1581"/>
                      <a:pt x="3474" y="1586"/>
                      <a:pt x="3399" y="1596"/>
                    </a:cubicBezTo>
                    <a:cubicBezTo>
                      <a:pt x="3399" y="1596"/>
                      <a:pt x="3495" y="0"/>
                      <a:pt x="25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68;p45">
                <a:extLst>
                  <a:ext uri="{FF2B5EF4-FFF2-40B4-BE49-F238E27FC236}">
                    <a16:creationId xmlns:a16="http://schemas.microsoft.com/office/drawing/2014/main" id="{A00DD401-A3FE-87E8-DA59-D4CF9C28CD0B}"/>
                  </a:ext>
                </a:extLst>
              </p:cNvPr>
              <p:cNvSpPr/>
              <p:nvPr/>
            </p:nvSpPr>
            <p:spPr>
              <a:xfrm>
                <a:off x="11161980" y="1472280"/>
                <a:ext cx="371440" cy="245494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1156" extrusionOk="0">
                    <a:moveTo>
                      <a:pt x="77" y="1"/>
                    </a:moveTo>
                    <a:lnTo>
                      <a:pt x="0" y="78"/>
                    </a:lnTo>
                    <a:cubicBezTo>
                      <a:pt x="0" y="78"/>
                      <a:pt x="231" y="429"/>
                      <a:pt x="825" y="748"/>
                    </a:cubicBezTo>
                    <a:lnTo>
                      <a:pt x="583" y="858"/>
                    </a:lnTo>
                    <a:lnTo>
                      <a:pt x="649" y="935"/>
                    </a:lnTo>
                    <a:lnTo>
                      <a:pt x="946" y="814"/>
                    </a:lnTo>
                    <a:cubicBezTo>
                      <a:pt x="946" y="814"/>
                      <a:pt x="1276" y="1034"/>
                      <a:pt x="1650" y="1155"/>
                    </a:cubicBezTo>
                    <a:lnTo>
                      <a:pt x="1749" y="858"/>
                    </a:lnTo>
                    <a:cubicBezTo>
                      <a:pt x="1749" y="858"/>
                      <a:pt x="759" y="792"/>
                      <a:pt x="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769;p45">
                <a:extLst>
                  <a:ext uri="{FF2B5EF4-FFF2-40B4-BE49-F238E27FC236}">
                    <a16:creationId xmlns:a16="http://schemas.microsoft.com/office/drawing/2014/main" id="{6BEE0F23-00CB-2D5A-44D1-8D2CA6179299}"/>
                  </a:ext>
                </a:extLst>
              </p:cNvPr>
              <p:cNvSpPr/>
              <p:nvPr/>
            </p:nvSpPr>
            <p:spPr>
              <a:xfrm>
                <a:off x="10445015" y="-1221186"/>
                <a:ext cx="2382680" cy="2397860"/>
              </a:xfrm>
              <a:custGeom>
                <a:avLst/>
                <a:gdLst/>
                <a:ahLst/>
                <a:cxnLst/>
                <a:rect l="l" t="t" r="r" b="b"/>
                <a:pathLst>
                  <a:path w="9238" h="8666" extrusionOk="0">
                    <a:moveTo>
                      <a:pt x="7104" y="1172"/>
                    </a:moveTo>
                    <a:lnTo>
                      <a:pt x="7104" y="1172"/>
                    </a:lnTo>
                    <a:cubicBezTo>
                      <a:pt x="7104" y="1172"/>
                      <a:pt x="7104" y="1172"/>
                      <a:pt x="7104" y="1173"/>
                    </a:cubicBezTo>
                    <a:cubicBezTo>
                      <a:pt x="7104" y="1173"/>
                      <a:pt x="7104" y="1172"/>
                      <a:pt x="7104" y="1172"/>
                    </a:cubicBezTo>
                    <a:close/>
                    <a:moveTo>
                      <a:pt x="2087" y="0"/>
                    </a:moveTo>
                    <a:cubicBezTo>
                      <a:pt x="2025" y="0"/>
                      <a:pt x="1963" y="9"/>
                      <a:pt x="1903" y="29"/>
                    </a:cubicBezTo>
                    <a:cubicBezTo>
                      <a:pt x="1232" y="238"/>
                      <a:pt x="1804" y="2251"/>
                      <a:pt x="1804" y="2251"/>
                    </a:cubicBezTo>
                    <a:cubicBezTo>
                      <a:pt x="1804" y="2251"/>
                      <a:pt x="1044" y="1890"/>
                      <a:pt x="761" y="1890"/>
                    </a:cubicBezTo>
                    <a:cubicBezTo>
                      <a:pt x="708" y="1890"/>
                      <a:pt x="672" y="1903"/>
                      <a:pt x="660" y="1932"/>
                    </a:cubicBezTo>
                    <a:cubicBezTo>
                      <a:pt x="572" y="2108"/>
                      <a:pt x="1507" y="2537"/>
                      <a:pt x="1507" y="2537"/>
                    </a:cubicBezTo>
                    <a:cubicBezTo>
                      <a:pt x="1507" y="2537"/>
                      <a:pt x="0" y="2899"/>
                      <a:pt x="0" y="4439"/>
                    </a:cubicBezTo>
                    <a:cubicBezTo>
                      <a:pt x="0" y="5990"/>
                      <a:pt x="2354" y="6342"/>
                      <a:pt x="2354" y="6342"/>
                    </a:cubicBezTo>
                    <a:cubicBezTo>
                      <a:pt x="2354" y="6342"/>
                      <a:pt x="1364" y="6452"/>
                      <a:pt x="1628" y="6737"/>
                    </a:cubicBezTo>
                    <a:cubicBezTo>
                      <a:pt x="1693" y="6805"/>
                      <a:pt x="1792" y="6831"/>
                      <a:pt x="1906" y="6831"/>
                    </a:cubicBezTo>
                    <a:cubicBezTo>
                      <a:pt x="2274" y="6831"/>
                      <a:pt x="2793" y="6562"/>
                      <a:pt x="2794" y="6561"/>
                    </a:cubicBezTo>
                    <a:lnTo>
                      <a:pt x="2794" y="6561"/>
                    </a:lnTo>
                    <a:cubicBezTo>
                      <a:pt x="2793" y="6562"/>
                      <a:pt x="1782" y="7771"/>
                      <a:pt x="2992" y="8508"/>
                    </a:cubicBezTo>
                    <a:cubicBezTo>
                      <a:pt x="3176" y="8618"/>
                      <a:pt x="3358" y="8665"/>
                      <a:pt x="3534" y="8665"/>
                    </a:cubicBezTo>
                    <a:cubicBezTo>
                      <a:pt x="4520" y="8665"/>
                      <a:pt x="5334" y="7210"/>
                      <a:pt x="5334" y="7210"/>
                    </a:cubicBezTo>
                    <a:cubicBezTo>
                      <a:pt x="5334" y="7210"/>
                      <a:pt x="6190" y="8217"/>
                      <a:pt x="6726" y="8217"/>
                    </a:cubicBezTo>
                    <a:cubicBezTo>
                      <a:pt x="6750" y="8217"/>
                      <a:pt x="6774" y="8215"/>
                      <a:pt x="6797" y="8211"/>
                    </a:cubicBezTo>
                    <a:cubicBezTo>
                      <a:pt x="7313" y="8112"/>
                      <a:pt x="6236" y="7342"/>
                      <a:pt x="6236" y="7342"/>
                    </a:cubicBezTo>
                    <a:lnTo>
                      <a:pt x="6236" y="7342"/>
                    </a:lnTo>
                    <a:cubicBezTo>
                      <a:pt x="6236" y="7342"/>
                      <a:pt x="6662" y="7456"/>
                      <a:pt x="7194" y="7456"/>
                    </a:cubicBezTo>
                    <a:cubicBezTo>
                      <a:pt x="7924" y="7456"/>
                      <a:pt x="8851" y="7243"/>
                      <a:pt x="9150" y="6232"/>
                    </a:cubicBezTo>
                    <a:cubicBezTo>
                      <a:pt x="9227" y="5935"/>
                      <a:pt x="9238" y="5682"/>
                      <a:pt x="9205" y="5440"/>
                    </a:cubicBezTo>
                    <a:lnTo>
                      <a:pt x="9205" y="5440"/>
                    </a:lnTo>
                    <a:cubicBezTo>
                      <a:pt x="9139" y="6012"/>
                      <a:pt x="8930" y="6814"/>
                      <a:pt x="7522" y="6836"/>
                    </a:cubicBezTo>
                    <a:cubicBezTo>
                      <a:pt x="7500" y="6837"/>
                      <a:pt x="7477" y="6837"/>
                      <a:pt x="7454" y="6837"/>
                    </a:cubicBezTo>
                    <a:cubicBezTo>
                      <a:pt x="5872" y="6837"/>
                      <a:pt x="5444" y="5704"/>
                      <a:pt x="5444" y="5704"/>
                    </a:cubicBezTo>
                    <a:cubicBezTo>
                      <a:pt x="5444" y="5704"/>
                      <a:pt x="4686" y="7352"/>
                      <a:pt x="4050" y="7352"/>
                    </a:cubicBezTo>
                    <a:cubicBezTo>
                      <a:pt x="4000" y="7352"/>
                      <a:pt x="3952" y="7342"/>
                      <a:pt x="3904" y="7320"/>
                    </a:cubicBezTo>
                    <a:cubicBezTo>
                      <a:pt x="3233" y="7034"/>
                      <a:pt x="4498" y="5451"/>
                      <a:pt x="4498" y="5451"/>
                    </a:cubicBezTo>
                    <a:lnTo>
                      <a:pt x="4498" y="5451"/>
                    </a:lnTo>
                    <a:cubicBezTo>
                      <a:pt x="4498" y="5451"/>
                      <a:pt x="4073" y="5563"/>
                      <a:pt x="3776" y="5563"/>
                    </a:cubicBezTo>
                    <a:cubicBezTo>
                      <a:pt x="3628" y="5563"/>
                      <a:pt x="3512" y="5535"/>
                      <a:pt x="3497" y="5451"/>
                    </a:cubicBezTo>
                    <a:cubicBezTo>
                      <a:pt x="3453" y="5209"/>
                      <a:pt x="4322" y="5121"/>
                      <a:pt x="4322" y="5121"/>
                    </a:cubicBezTo>
                    <a:cubicBezTo>
                      <a:pt x="4322" y="5121"/>
                      <a:pt x="2849" y="4043"/>
                      <a:pt x="3442" y="3548"/>
                    </a:cubicBezTo>
                    <a:cubicBezTo>
                      <a:pt x="3540" y="3465"/>
                      <a:pt x="3640" y="3430"/>
                      <a:pt x="3739" y="3430"/>
                    </a:cubicBezTo>
                    <a:cubicBezTo>
                      <a:pt x="4242" y="3430"/>
                      <a:pt x="4718" y="4329"/>
                      <a:pt x="4718" y="4329"/>
                    </a:cubicBezTo>
                    <a:cubicBezTo>
                      <a:pt x="4718" y="4329"/>
                      <a:pt x="3662" y="1085"/>
                      <a:pt x="5092" y="601"/>
                    </a:cubicBezTo>
                    <a:cubicBezTo>
                      <a:pt x="5358" y="510"/>
                      <a:pt x="5596" y="473"/>
                      <a:pt x="5806" y="473"/>
                    </a:cubicBezTo>
                    <a:cubicBezTo>
                      <a:pt x="6695" y="473"/>
                      <a:pt x="7089" y="1138"/>
                      <a:pt x="7104" y="1172"/>
                    </a:cubicBezTo>
                    <a:lnTo>
                      <a:pt x="7104" y="1172"/>
                    </a:lnTo>
                    <a:cubicBezTo>
                      <a:pt x="6994" y="853"/>
                      <a:pt x="6796" y="568"/>
                      <a:pt x="6467" y="370"/>
                    </a:cubicBezTo>
                    <a:cubicBezTo>
                      <a:pt x="6233" y="230"/>
                      <a:pt x="5981" y="174"/>
                      <a:pt x="5728" y="174"/>
                    </a:cubicBezTo>
                    <a:cubicBezTo>
                      <a:pt x="4707" y="174"/>
                      <a:pt x="3662" y="1085"/>
                      <a:pt x="3662" y="1085"/>
                    </a:cubicBezTo>
                    <a:cubicBezTo>
                      <a:pt x="3662" y="1085"/>
                      <a:pt x="3981" y="249"/>
                      <a:pt x="3717" y="183"/>
                    </a:cubicBezTo>
                    <a:cubicBezTo>
                      <a:pt x="3708" y="181"/>
                      <a:pt x="3699" y="180"/>
                      <a:pt x="3690" y="180"/>
                    </a:cubicBezTo>
                    <a:cubicBezTo>
                      <a:pt x="3440" y="180"/>
                      <a:pt x="3398" y="920"/>
                      <a:pt x="3398" y="920"/>
                    </a:cubicBezTo>
                    <a:cubicBezTo>
                      <a:pt x="3398" y="920"/>
                      <a:pt x="2716" y="0"/>
                      <a:pt x="2087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770;p45">
                <a:extLst>
                  <a:ext uri="{FF2B5EF4-FFF2-40B4-BE49-F238E27FC236}">
                    <a16:creationId xmlns:a16="http://schemas.microsoft.com/office/drawing/2014/main" id="{50C021B7-4A45-C2DC-C91A-30A3DB209FA0}"/>
                  </a:ext>
                </a:extLst>
              </p:cNvPr>
              <p:cNvSpPr/>
              <p:nvPr/>
            </p:nvSpPr>
            <p:spPr>
              <a:xfrm>
                <a:off x="11664026" y="951350"/>
                <a:ext cx="915750" cy="690186"/>
              </a:xfrm>
              <a:custGeom>
                <a:avLst/>
                <a:gdLst/>
                <a:ahLst/>
                <a:cxnLst/>
                <a:rect l="l" t="t" r="r" b="b"/>
                <a:pathLst>
                  <a:path w="4312" h="3250" extrusionOk="0">
                    <a:moveTo>
                      <a:pt x="2510" y="0"/>
                    </a:moveTo>
                    <a:cubicBezTo>
                      <a:pt x="2495" y="0"/>
                      <a:pt x="2480" y="0"/>
                      <a:pt x="2464" y="1"/>
                    </a:cubicBezTo>
                    <a:cubicBezTo>
                      <a:pt x="1441" y="45"/>
                      <a:pt x="1167" y="1431"/>
                      <a:pt x="1167" y="1431"/>
                    </a:cubicBezTo>
                    <a:cubicBezTo>
                      <a:pt x="1167" y="1431"/>
                      <a:pt x="969" y="947"/>
                      <a:pt x="760" y="947"/>
                    </a:cubicBezTo>
                    <a:cubicBezTo>
                      <a:pt x="551" y="958"/>
                      <a:pt x="1090" y="1761"/>
                      <a:pt x="1090" y="1761"/>
                    </a:cubicBezTo>
                    <a:cubicBezTo>
                      <a:pt x="1090" y="1761"/>
                      <a:pt x="1" y="1904"/>
                      <a:pt x="232" y="2619"/>
                    </a:cubicBezTo>
                    <a:lnTo>
                      <a:pt x="232" y="2608"/>
                    </a:lnTo>
                    <a:cubicBezTo>
                      <a:pt x="349" y="2971"/>
                      <a:pt x="735" y="3130"/>
                      <a:pt x="1151" y="3130"/>
                    </a:cubicBezTo>
                    <a:cubicBezTo>
                      <a:pt x="1553" y="3130"/>
                      <a:pt x="1985" y="2982"/>
                      <a:pt x="2233" y="2728"/>
                    </a:cubicBezTo>
                    <a:lnTo>
                      <a:pt x="2233" y="2728"/>
                    </a:lnTo>
                    <a:cubicBezTo>
                      <a:pt x="2233" y="2729"/>
                      <a:pt x="2134" y="3190"/>
                      <a:pt x="2321" y="3245"/>
                    </a:cubicBezTo>
                    <a:cubicBezTo>
                      <a:pt x="2330" y="3248"/>
                      <a:pt x="2339" y="3249"/>
                      <a:pt x="2347" y="3249"/>
                    </a:cubicBezTo>
                    <a:cubicBezTo>
                      <a:pt x="2517" y="3249"/>
                      <a:pt x="2497" y="2718"/>
                      <a:pt x="2497" y="2717"/>
                    </a:cubicBezTo>
                    <a:lnTo>
                      <a:pt x="2497" y="2717"/>
                    </a:lnTo>
                    <a:cubicBezTo>
                      <a:pt x="2497" y="2718"/>
                      <a:pt x="2715" y="3105"/>
                      <a:pt x="3225" y="3105"/>
                    </a:cubicBezTo>
                    <a:cubicBezTo>
                      <a:pt x="3363" y="3105"/>
                      <a:pt x="3523" y="3076"/>
                      <a:pt x="3707" y="3003"/>
                    </a:cubicBezTo>
                    <a:cubicBezTo>
                      <a:pt x="4048" y="2871"/>
                      <a:pt x="4257" y="2597"/>
                      <a:pt x="4312" y="2322"/>
                    </a:cubicBezTo>
                    <a:lnTo>
                      <a:pt x="4312" y="2322"/>
                    </a:lnTo>
                    <a:cubicBezTo>
                      <a:pt x="4246" y="2520"/>
                      <a:pt x="4004" y="2827"/>
                      <a:pt x="3476" y="2827"/>
                    </a:cubicBezTo>
                    <a:cubicBezTo>
                      <a:pt x="3471" y="2828"/>
                      <a:pt x="3467" y="2828"/>
                      <a:pt x="3462" y="2828"/>
                    </a:cubicBezTo>
                    <a:cubicBezTo>
                      <a:pt x="2956" y="2828"/>
                      <a:pt x="2794" y="2223"/>
                      <a:pt x="2794" y="2223"/>
                    </a:cubicBezTo>
                    <a:cubicBezTo>
                      <a:pt x="2794" y="2223"/>
                      <a:pt x="2042" y="2624"/>
                      <a:pt x="1603" y="2624"/>
                    </a:cubicBezTo>
                    <a:cubicBezTo>
                      <a:pt x="1503" y="2624"/>
                      <a:pt x="1419" y="2603"/>
                      <a:pt x="1364" y="2553"/>
                    </a:cubicBezTo>
                    <a:cubicBezTo>
                      <a:pt x="1079" y="2278"/>
                      <a:pt x="2266" y="1981"/>
                      <a:pt x="2266" y="1981"/>
                    </a:cubicBezTo>
                    <a:cubicBezTo>
                      <a:pt x="2266" y="1981"/>
                      <a:pt x="1650" y="419"/>
                      <a:pt x="2398" y="243"/>
                    </a:cubicBezTo>
                    <a:cubicBezTo>
                      <a:pt x="2490" y="222"/>
                      <a:pt x="2573" y="213"/>
                      <a:pt x="2647" y="213"/>
                    </a:cubicBezTo>
                    <a:cubicBezTo>
                      <a:pt x="3073" y="213"/>
                      <a:pt x="3231" y="517"/>
                      <a:pt x="3278" y="639"/>
                    </a:cubicBezTo>
                    <a:cubicBezTo>
                      <a:pt x="3161" y="299"/>
                      <a:pt x="2942" y="0"/>
                      <a:pt x="2510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" name="Google Shape;1771;p45">
              <a:extLst>
                <a:ext uri="{FF2B5EF4-FFF2-40B4-BE49-F238E27FC236}">
                  <a16:creationId xmlns:a16="http://schemas.microsoft.com/office/drawing/2014/main" id="{2FE83568-77E7-9A55-96E1-B3EFE727E4C1}"/>
                </a:ext>
              </a:extLst>
            </p:cNvPr>
            <p:cNvSpPr/>
            <p:nvPr/>
          </p:nvSpPr>
          <p:spPr>
            <a:xfrm>
              <a:off x="8120595" y="4942196"/>
              <a:ext cx="2445959" cy="53368"/>
            </a:xfrm>
            <a:custGeom>
              <a:avLst/>
              <a:gdLst/>
              <a:ahLst/>
              <a:cxnLst/>
              <a:rect l="l" t="t" r="r" b="b"/>
              <a:pathLst>
                <a:path w="34961" h="763" extrusionOk="0">
                  <a:moveTo>
                    <a:pt x="17241" y="0"/>
                  </a:moveTo>
                  <a:cubicBezTo>
                    <a:pt x="12062" y="0"/>
                    <a:pt x="6133" y="191"/>
                    <a:pt x="0" y="763"/>
                  </a:cubicBezTo>
                  <a:lnTo>
                    <a:pt x="34960" y="763"/>
                  </a:lnTo>
                  <a:cubicBezTo>
                    <a:pt x="34960" y="763"/>
                    <a:pt x="27600" y="0"/>
                    <a:pt x="17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772;p45">
              <a:extLst>
                <a:ext uri="{FF2B5EF4-FFF2-40B4-BE49-F238E27FC236}">
                  <a16:creationId xmlns:a16="http://schemas.microsoft.com/office/drawing/2014/main" id="{D384D779-F51F-6CA6-9F28-0A3F164A1DD3}"/>
                </a:ext>
              </a:extLst>
            </p:cNvPr>
            <p:cNvSpPr/>
            <p:nvPr/>
          </p:nvSpPr>
          <p:spPr>
            <a:xfrm flipH="1">
              <a:off x="8918470" y="4990650"/>
              <a:ext cx="469500" cy="26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" name="Google Shape;1773;p45">
              <a:extLst>
                <a:ext uri="{FF2B5EF4-FFF2-40B4-BE49-F238E27FC236}">
                  <a16:creationId xmlns:a16="http://schemas.microsoft.com/office/drawing/2014/main" id="{F6F53480-CBF3-1999-101F-052E91A79529}"/>
                </a:ext>
              </a:extLst>
            </p:cNvPr>
            <p:cNvGrpSpPr/>
            <p:nvPr/>
          </p:nvGrpSpPr>
          <p:grpSpPr>
            <a:xfrm>
              <a:off x="7610186" y="4659586"/>
              <a:ext cx="2634289" cy="310433"/>
              <a:chOff x="4052704" y="4374843"/>
              <a:chExt cx="1944699" cy="229153"/>
            </a:xfrm>
          </p:grpSpPr>
          <p:sp>
            <p:nvSpPr>
              <p:cNvPr id="7" name="Google Shape;1774;p45">
                <a:extLst>
                  <a:ext uri="{FF2B5EF4-FFF2-40B4-BE49-F238E27FC236}">
                    <a16:creationId xmlns:a16="http://schemas.microsoft.com/office/drawing/2014/main" id="{9CC65975-B3EA-33F4-EDC5-459299A19380}"/>
                  </a:ext>
                </a:extLst>
              </p:cNvPr>
              <p:cNvSpPr/>
              <p:nvPr/>
            </p:nvSpPr>
            <p:spPr>
              <a:xfrm>
                <a:off x="4052704" y="4374843"/>
                <a:ext cx="1944699" cy="229153"/>
              </a:xfrm>
              <a:custGeom>
                <a:avLst/>
                <a:gdLst/>
                <a:ahLst/>
                <a:cxnLst/>
                <a:rect l="l" t="t" r="r" b="b"/>
                <a:pathLst>
                  <a:path w="27912" h="3289" extrusionOk="0">
                    <a:moveTo>
                      <a:pt x="5048" y="0"/>
                    </a:moveTo>
                    <a:cubicBezTo>
                      <a:pt x="4905" y="0"/>
                      <a:pt x="4784" y="33"/>
                      <a:pt x="4685" y="99"/>
                    </a:cubicBezTo>
                    <a:cubicBezTo>
                      <a:pt x="4597" y="143"/>
                      <a:pt x="4520" y="220"/>
                      <a:pt x="4476" y="319"/>
                    </a:cubicBezTo>
                    <a:cubicBezTo>
                      <a:pt x="4421" y="407"/>
                      <a:pt x="4399" y="517"/>
                      <a:pt x="4377" y="638"/>
                    </a:cubicBezTo>
                    <a:cubicBezTo>
                      <a:pt x="4377" y="737"/>
                      <a:pt x="4377" y="836"/>
                      <a:pt x="4388" y="957"/>
                    </a:cubicBezTo>
                    <a:cubicBezTo>
                      <a:pt x="4410" y="1067"/>
                      <a:pt x="4432" y="1177"/>
                      <a:pt x="4476" y="1287"/>
                    </a:cubicBezTo>
                    <a:cubicBezTo>
                      <a:pt x="4509" y="1397"/>
                      <a:pt x="4553" y="1496"/>
                      <a:pt x="4608" y="1584"/>
                    </a:cubicBezTo>
                    <a:lnTo>
                      <a:pt x="4575" y="1562"/>
                    </a:lnTo>
                    <a:lnTo>
                      <a:pt x="4564" y="1551"/>
                    </a:lnTo>
                    <a:cubicBezTo>
                      <a:pt x="4432" y="1452"/>
                      <a:pt x="4301" y="1375"/>
                      <a:pt x="4169" y="1298"/>
                    </a:cubicBezTo>
                    <a:cubicBezTo>
                      <a:pt x="4015" y="1210"/>
                      <a:pt x="3872" y="1144"/>
                      <a:pt x="3729" y="1100"/>
                    </a:cubicBezTo>
                    <a:cubicBezTo>
                      <a:pt x="3663" y="1078"/>
                      <a:pt x="3586" y="1056"/>
                      <a:pt x="3520" y="1056"/>
                    </a:cubicBezTo>
                    <a:cubicBezTo>
                      <a:pt x="3465" y="1045"/>
                      <a:pt x="3421" y="1045"/>
                      <a:pt x="3388" y="1045"/>
                    </a:cubicBezTo>
                    <a:lnTo>
                      <a:pt x="3311" y="1045"/>
                    </a:lnTo>
                    <a:cubicBezTo>
                      <a:pt x="3267" y="1056"/>
                      <a:pt x="3234" y="1056"/>
                      <a:pt x="3212" y="1067"/>
                    </a:cubicBezTo>
                    <a:cubicBezTo>
                      <a:pt x="3179" y="1067"/>
                      <a:pt x="3146" y="1078"/>
                      <a:pt x="3113" y="1100"/>
                    </a:cubicBezTo>
                    <a:cubicBezTo>
                      <a:pt x="3047" y="1133"/>
                      <a:pt x="2992" y="1166"/>
                      <a:pt x="2937" y="1232"/>
                    </a:cubicBezTo>
                    <a:cubicBezTo>
                      <a:pt x="2882" y="1287"/>
                      <a:pt x="2849" y="1353"/>
                      <a:pt x="2827" y="1419"/>
                    </a:cubicBezTo>
                    <a:cubicBezTo>
                      <a:pt x="2805" y="1474"/>
                      <a:pt x="2794" y="1551"/>
                      <a:pt x="2805" y="1617"/>
                    </a:cubicBezTo>
                    <a:cubicBezTo>
                      <a:pt x="2827" y="1738"/>
                      <a:pt x="2882" y="1859"/>
                      <a:pt x="2992" y="1980"/>
                    </a:cubicBezTo>
                    <a:cubicBezTo>
                      <a:pt x="3003" y="2002"/>
                      <a:pt x="3014" y="2013"/>
                      <a:pt x="3036" y="2024"/>
                    </a:cubicBezTo>
                    <a:cubicBezTo>
                      <a:pt x="1056" y="2167"/>
                      <a:pt x="1" y="2332"/>
                      <a:pt x="1" y="2508"/>
                    </a:cubicBezTo>
                    <a:cubicBezTo>
                      <a:pt x="1" y="2936"/>
                      <a:pt x="6258" y="3288"/>
                      <a:pt x="13956" y="3288"/>
                    </a:cubicBezTo>
                    <a:cubicBezTo>
                      <a:pt x="21654" y="3288"/>
                      <a:pt x="27911" y="2936"/>
                      <a:pt x="27911" y="2508"/>
                    </a:cubicBezTo>
                    <a:cubicBezTo>
                      <a:pt x="27911" y="2310"/>
                      <a:pt x="26636" y="2123"/>
                      <a:pt x="24304" y="1980"/>
                    </a:cubicBezTo>
                    <a:cubicBezTo>
                      <a:pt x="24304" y="1859"/>
                      <a:pt x="24260" y="1749"/>
                      <a:pt x="24194" y="1650"/>
                    </a:cubicBezTo>
                    <a:cubicBezTo>
                      <a:pt x="24117" y="1540"/>
                      <a:pt x="24018" y="1463"/>
                      <a:pt x="23886" y="1397"/>
                    </a:cubicBezTo>
                    <a:cubicBezTo>
                      <a:pt x="23765" y="1331"/>
                      <a:pt x="23623" y="1287"/>
                      <a:pt x="23469" y="1265"/>
                    </a:cubicBezTo>
                    <a:cubicBezTo>
                      <a:pt x="23370" y="1254"/>
                      <a:pt x="23271" y="1243"/>
                      <a:pt x="23172" y="1243"/>
                    </a:cubicBezTo>
                    <a:cubicBezTo>
                      <a:pt x="23040" y="1243"/>
                      <a:pt x="22908" y="1254"/>
                      <a:pt x="22787" y="1276"/>
                    </a:cubicBezTo>
                    <a:cubicBezTo>
                      <a:pt x="22677" y="1298"/>
                      <a:pt x="22567" y="1331"/>
                      <a:pt x="22468" y="1364"/>
                    </a:cubicBezTo>
                    <a:lnTo>
                      <a:pt x="22457" y="1375"/>
                    </a:lnTo>
                    <a:lnTo>
                      <a:pt x="22446" y="1375"/>
                    </a:lnTo>
                    <a:cubicBezTo>
                      <a:pt x="22512" y="1287"/>
                      <a:pt x="22556" y="1177"/>
                      <a:pt x="22567" y="1078"/>
                    </a:cubicBezTo>
                    <a:cubicBezTo>
                      <a:pt x="22578" y="990"/>
                      <a:pt x="22578" y="902"/>
                      <a:pt x="22556" y="814"/>
                    </a:cubicBezTo>
                    <a:cubicBezTo>
                      <a:pt x="22545" y="737"/>
                      <a:pt x="22512" y="660"/>
                      <a:pt x="22457" y="594"/>
                    </a:cubicBezTo>
                    <a:cubicBezTo>
                      <a:pt x="22325" y="418"/>
                      <a:pt x="22138" y="341"/>
                      <a:pt x="21995" y="297"/>
                    </a:cubicBezTo>
                    <a:cubicBezTo>
                      <a:pt x="21918" y="286"/>
                      <a:pt x="21830" y="275"/>
                      <a:pt x="21731" y="275"/>
                    </a:cubicBezTo>
                    <a:lnTo>
                      <a:pt x="21665" y="275"/>
                    </a:lnTo>
                    <a:cubicBezTo>
                      <a:pt x="21555" y="275"/>
                      <a:pt x="21434" y="297"/>
                      <a:pt x="21324" y="319"/>
                    </a:cubicBezTo>
                    <a:cubicBezTo>
                      <a:pt x="21181" y="363"/>
                      <a:pt x="21038" y="418"/>
                      <a:pt x="20906" y="506"/>
                    </a:cubicBezTo>
                    <a:cubicBezTo>
                      <a:pt x="20785" y="572"/>
                      <a:pt x="20664" y="671"/>
                      <a:pt x="20554" y="781"/>
                    </a:cubicBezTo>
                    <a:cubicBezTo>
                      <a:pt x="20455" y="880"/>
                      <a:pt x="20367" y="1012"/>
                      <a:pt x="20279" y="1144"/>
                    </a:cubicBezTo>
                    <a:cubicBezTo>
                      <a:pt x="20224" y="1232"/>
                      <a:pt x="20169" y="1331"/>
                      <a:pt x="20114" y="1430"/>
                    </a:cubicBezTo>
                    <a:cubicBezTo>
                      <a:pt x="20070" y="1320"/>
                      <a:pt x="20015" y="1221"/>
                      <a:pt x="19927" y="1144"/>
                    </a:cubicBezTo>
                    <a:cubicBezTo>
                      <a:pt x="19872" y="1100"/>
                      <a:pt x="19817" y="1067"/>
                      <a:pt x="19741" y="1045"/>
                    </a:cubicBezTo>
                    <a:cubicBezTo>
                      <a:pt x="19686" y="1012"/>
                      <a:pt x="19620" y="1001"/>
                      <a:pt x="19543" y="1001"/>
                    </a:cubicBezTo>
                    <a:lnTo>
                      <a:pt x="19532" y="1001"/>
                    </a:lnTo>
                    <a:cubicBezTo>
                      <a:pt x="19466" y="1001"/>
                      <a:pt x="19400" y="1012"/>
                      <a:pt x="19334" y="1034"/>
                    </a:cubicBezTo>
                    <a:cubicBezTo>
                      <a:pt x="19268" y="1056"/>
                      <a:pt x="19202" y="1089"/>
                      <a:pt x="19136" y="1133"/>
                    </a:cubicBezTo>
                    <a:cubicBezTo>
                      <a:pt x="19037" y="1199"/>
                      <a:pt x="18938" y="1298"/>
                      <a:pt x="18872" y="1419"/>
                    </a:cubicBezTo>
                    <a:cubicBezTo>
                      <a:pt x="18839" y="1364"/>
                      <a:pt x="18795" y="1309"/>
                      <a:pt x="18751" y="1265"/>
                    </a:cubicBezTo>
                    <a:cubicBezTo>
                      <a:pt x="18696" y="1199"/>
                      <a:pt x="18619" y="1144"/>
                      <a:pt x="18542" y="1089"/>
                    </a:cubicBezTo>
                    <a:cubicBezTo>
                      <a:pt x="18421" y="1012"/>
                      <a:pt x="18267" y="979"/>
                      <a:pt x="18124" y="979"/>
                    </a:cubicBezTo>
                    <a:lnTo>
                      <a:pt x="18069" y="979"/>
                    </a:lnTo>
                    <a:cubicBezTo>
                      <a:pt x="17904" y="990"/>
                      <a:pt x="17750" y="1045"/>
                      <a:pt x="17607" y="1144"/>
                    </a:cubicBezTo>
                    <a:cubicBezTo>
                      <a:pt x="17464" y="1243"/>
                      <a:pt x="17343" y="1386"/>
                      <a:pt x="17266" y="1551"/>
                    </a:cubicBezTo>
                    <a:cubicBezTo>
                      <a:pt x="17244" y="1584"/>
                      <a:pt x="17244" y="1606"/>
                      <a:pt x="17222" y="1628"/>
                    </a:cubicBezTo>
                    <a:cubicBezTo>
                      <a:pt x="17211" y="1540"/>
                      <a:pt x="17189" y="1452"/>
                      <a:pt x="17156" y="1364"/>
                    </a:cubicBezTo>
                    <a:cubicBezTo>
                      <a:pt x="17123" y="1265"/>
                      <a:pt x="17068" y="1177"/>
                      <a:pt x="17024" y="1100"/>
                    </a:cubicBezTo>
                    <a:cubicBezTo>
                      <a:pt x="16969" y="1012"/>
                      <a:pt x="16903" y="946"/>
                      <a:pt x="16826" y="902"/>
                    </a:cubicBezTo>
                    <a:cubicBezTo>
                      <a:pt x="16749" y="847"/>
                      <a:pt x="16650" y="825"/>
                      <a:pt x="16551" y="814"/>
                    </a:cubicBezTo>
                    <a:cubicBezTo>
                      <a:pt x="16496" y="814"/>
                      <a:pt x="16452" y="825"/>
                      <a:pt x="16397" y="836"/>
                    </a:cubicBezTo>
                    <a:cubicBezTo>
                      <a:pt x="16353" y="858"/>
                      <a:pt x="16298" y="880"/>
                      <a:pt x="16254" y="913"/>
                    </a:cubicBezTo>
                    <a:cubicBezTo>
                      <a:pt x="16089" y="1023"/>
                      <a:pt x="15979" y="1221"/>
                      <a:pt x="15979" y="1419"/>
                    </a:cubicBezTo>
                    <a:cubicBezTo>
                      <a:pt x="15859" y="1331"/>
                      <a:pt x="15749" y="1298"/>
                      <a:pt x="15628" y="1298"/>
                    </a:cubicBezTo>
                    <a:cubicBezTo>
                      <a:pt x="15573" y="1298"/>
                      <a:pt x="15507" y="1309"/>
                      <a:pt x="15452" y="1342"/>
                    </a:cubicBezTo>
                    <a:cubicBezTo>
                      <a:pt x="15408" y="1375"/>
                      <a:pt x="15364" y="1408"/>
                      <a:pt x="15331" y="1463"/>
                    </a:cubicBezTo>
                    <a:cubicBezTo>
                      <a:pt x="15298" y="1507"/>
                      <a:pt x="15276" y="1562"/>
                      <a:pt x="15265" y="1617"/>
                    </a:cubicBezTo>
                    <a:cubicBezTo>
                      <a:pt x="15265" y="1661"/>
                      <a:pt x="15254" y="1694"/>
                      <a:pt x="15254" y="1727"/>
                    </a:cubicBezTo>
                    <a:lnTo>
                      <a:pt x="14407" y="1727"/>
                    </a:lnTo>
                    <a:cubicBezTo>
                      <a:pt x="14396" y="1628"/>
                      <a:pt x="14385" y="1529"/>
                      <a:pt x="14363" y="1419"/>
                    </a:cubicBezTo>
                    <a:cubicBezTo>
                      <a:pt x="14297" y="1089"/>
                      <a:pt x="14154" y="803"/>
                      <a:pt x="13945" y="594"/>
                    </a:cubicBezTo>
                    <a:cubicBezTo>
                      <a:pt x="13835" y="484"/>
                      <a:pt x="13703" y="396"/>
                      <a:pt x="13560" y="330"/>
                    </a:cubicBezTo>
                    <a:cubicBezTo>
                      <a:pt x="13406" y="264"/>
                      <a:pt x="13230" y="231"/>
                      <a:pt x="13054" y="231"/>
                    </a:cubicBezTo>
                    <a:lnTo>
                      <a:pt x="13021" y="231"/>
                    </a:lnTo>
                    <a:cubicBezTo>
                      <a:pt x="12933" y="231"/>
                      <a:pt x="12834" y="242"/>
                      <a:pt x="12746" y="264"/>
                    </a:cubicBezTo>
                    <a:cubicBezTo>
                      <a:pt x="12658" y="286"/>
                      <a:pt x="12581" y="319"/>
                      <a:pt x="12493" y="363"/>
                    </a:cubicBezTo>
                    <a:cubicBezTo>
                      <a:pt x="12339" y="429"/>
                      <a:pt x="12185" y="528"/>
                      <a:pt x="12042" y="671"/>
                    </a:cubicBezTo>
                    <a:cubicBezTo>
                      <a:pt x="11944" y="759"/>
                      <a:pt x="11856" y="869"/>
                      <a:pt x="11757" y="990"/>
                    </a:cubicBezTo>
                    <a:cubicBezTo>
                      <a:pt x="11691" y="1067"/>
                      <a:pt x="11636" y="1155"/>
                      <a:pt x="11570" y="1254"/>
                    </a:cubicBezTo>
                    <a:cubicBezTo>
                      <a:pt x="11537" y="1199"/>
                      <a:pt x="11493" y="1144"/>
                      <a:pt x="11438" y="1111"/>
                    </a:cubicBezTo>
                    <a:cubicBezTo>
                      <a:pt x="11372" y="1067"/>
                      <a:pt x="11295" y="1045"/>
                      <a:pt x="11218" y="1045"/>
                    </a:cubicBezTo>
                    <a:cubicBezTo>
                      <a:pt x="11196" y="1045"/>
                      <a:pt x="11185" y="1045"/>
                      <a:pt x="11174" y="1056"/>
                    </a:cubicBezTo>
                    <a:cubicBezTo>
                      <a:pt x="11119" y="1056"/>
                      <a:pt x="11086" y="1067"/>
                      <a:pt x="11042" y="1089"/>
                    </a:cubicBezTo>
                    <a:cubicBezTo>
                      <a:pt x="10998" y="1100"/>
                      <a:pt x="10965" y="1133"/>
                      <a:pt x="10921" y="1166"/>
                    </a:cubicBezTo>
                    <a:cubicBezTo>
                      <a:pt x="10888" y="1188"/>
                      <a:pt x="10866" y="1232"/>
                      <a:pt x="10833" y="1276"/>
                    </a:cubicBezTo>
                    <a:cubicBezTo>
                      <a:pt x="10811" y="1188"/>
                      <a:pt x="10778" y="1122"/>
                      <a:pt x="10734" y="1056"/>
                    </a:cubicBezTo>
                    <a:cubicBezTo>
                      <a:pt x="10701" y="1012"/>
                      <a:pt x="10657" y="968"/>
                      <a:pt x="10613" y="935"/>
                    </a:cubicBezTo>
                    <a:cubicBezTo>
                      <a:pt x="10591" y="924"/>
                      <a:pt x="10569" y="902"/>
                      <a:pt x="10547" y="891"/>
                    </a:cubicBezTo>
                    <a:cubicBezTo>
                      <a:pt x="10514" y="880"/>
                      <a:pt x="10492" y="858"/>
                      <a:pt x="10470" y="858"/>
                    </a:cubicBezTo>
                    <a:cubicBezTo>
                      <a:pt x="10393" y="825"/>
                      <a:pt x="10316" y="814"/>
                      <a:pt x="10228" y="814"/>
                    </a:cubicBezTo>
                    <a:lnTo>
                      <a:pt x="10162" y="814"/>
                    </a:lnTo>
                    <a:cubicBezTo>
                      <a:pt x="10052" y="825"/>
                      <a:pt x="9931" y="858"/>
                      <a:pt x="9810" y="902"/>
                    </a:cubicBezTo>
                    <a:cubicBezTo>
                      <a:pt x="9711" y="957"/>
                      <a:pt x="9601" y="1012"/>
                      <a:pt x="9491" y="1100"/>
                    </a:cubicBezTo>
                    <a:cubicBezTo>
                      <a:pt x="9392" y="1177"/>
                      <a:pt x="9293" y="1265"/>
                      <a:pt x="9205" y="1364"/>
                    </a:cubicBezTo>
                    <a:cubicBezTo>
                      <a:pt x="9117" y="1474"/>
                      <a:pt x="9051" y="1584"/>
                      <a:pt x="8996" y="1694"/>
                    </a:cubicBezTo>
                    <a:cubicBezTo>
                      <a:pt x="8985" y="1716"/>
                      <a:pt x="8974" y="1749"/>
                      <a:pt x="8952" y="1782"/>
                    </a:cubicBezTo>
                    <a:lnTo>
                      <a:pt x="8677" y="1782"/>
                    </a:lnTo>
                    <a:cubicBezTo>
                      <a:pt x="8644" y="1694"/>
                      <a:pt x="8589" y="1606"/>
                      <a:pt x="8534" y="1518"/>
                    </a:cubicBezTo>
                    <a:cubicBezTo>
                      <a:pt x="8369" y="1287"/>
                      <a:pt x="8161" y="1111"/>
                      <a:pt x="7919" y="1012"/>
                    </a:cubicBezTo>
                    <a:cubicBezTo>
                      <a:pt x="7853" y="979"/>
                      <a:pt x="7787" y="957"/>
                      <a:pt x="7732" y="946"/>
                    </a:cubicBezTo>
                    <a:cubicBezTo>
                      <a:pt x="7666" y="924"/>
                      <a:pt x="7600" y="913"/>
                      <a:pt x="7534" y="902"/>
                    </a:cubicBezTo>
                    <a:lnTo>
                      <a:pt x="7402" y="902"/>
                    </a:lnTo>
                    <a:cubicBezTo>
                      <a:pt x="7314" y="902"/>
                      <a:pt x="7237" y="913"/>
                      <a:pt x="7149" y="924"/>
                    </a:cubicBezTo>
                    <a:cubicBezTo>
                      <a:pt x="7028" y="957"/>
                      <a:pt x="6907" y="1012"/>
                      <a:pt x="6797" y="1078"/>
                    </a:cubicBezTo>
                    <a:cubicBezTo>
                      <a:pt x="6676" y="1155"/>
                      <a:pt x="6577" y="1254"/>
                      <a:pt x="6478" y="1375"/>
                    </a:cubicBezTo>
                    <a:cubicBezTo>
                      <a:pt x="6456" y="1408"/>
                      <a:pt x="6434" y="1441"/>
                      <a:pt x="6412" y="1474"/>
                    </a:cubicBezTo>
                    <a:cubicBezTo>
                      <a:pt x="6335" y="1177"/>
                      <a:pt x="6247" y="935"/>
                      <a:pt x="6148" y="737"/>
                    </a:cubicBezTo>
                    <a:cubicBezTo>
                      <a:pt x="6071" y="583"/>
                      <a:pt x="5983" y="451"/>
                      <a:pt x="5884" y="341"/>
                    </a:cubicBezTo>
                    <a:cubicBezTo>
                      <a:pt x="5774" y="231"/>
                      <a:pt x="5642" y="143"/>
                      <a:pt x="5510" y="77"/>
                    </a:cubicBezTo>
                    <a:cubicBezTo>
                      <a:pt x="5433" y="44"/>
                      <a:pt x="5356" y="22"/>
                      <a:pt x="5279" y="11"/>
                    </a:cubicBezTo>
                    <a:cubicBezTo>
                      <a:pt x="5202" y="0"/>
                      <a:pt x="5136" y="0"/>
                      <a:pt x="50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1775;p45">
                <a:extLst>
                  <a:ext uri="{FF2B5EF4-FFF2-40B4-BE49-F238E27FC236}">
                    <a16:creationId xmlns:a16="http://schemas.microsoft.com/office/drawing/2014/main" id="{675713DD-0F43-6971-E823-6C3DE38287EC}"/>
                  </a:ext>
                </a:extLst>
              </p:cNvPr>
              <p:cNvSpPr/>
              <p:nvPr/>
            </p:nvSpPr>
            <p:spPr>
              <a:xfrm>
                <a:off x="4345401" y="4462143"/>
                <a:ext cx="207694" cy="87439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1255" extrusionOk="0">
                    <a:moveTo>
                      <a:pt x="1265" y="1"/>
                    </a:moveTo>
                    <a:cubicBezTo>
                      <a:pt x="1221" y="1"/>
                      <a:pt x="1177" y="12"/>
                      <a:pt x="1133" y="23"/>
                    </a:cubicBezTo>
                    <a:lnTo>
                      <a:pt x="1133" y="12"/>
                    </a:lnTo>
                    <a:cubicBezTo>
                      <a:pt x="1045" y="45"/>
                      <a:pt x="957" y="111"/>
                      <a:pt x="913" y="199"/>
                    </a:cubicBezTo>
                    <a:cubicBezTo>
                      <a:pt x="869" y="287"/>
                      <a:pt x="858" y="386"/>
                      <a:pt x="869" y="496"/>
                    </a:cubicBezTo>
                    <a:cubicBezTo>
                      <a:pt x="869" y="595"/>
                      <a:pt x="891" y="705"/>
                      <a:pt x="902" y="804"/>
                    </a:cubicBezTo>
                    <a:cubicBezTo>
                      <a:pt x="913" y="859"/>
                      <a:pt x="924" y="903"/>
                      <a:pt x="935" y="947"/>
                    </a:cubicBezTo>
                    <a:cubicBezTo>
                      <a:pt x="946" y="958"/>
                      <a:pt x="946" y="969"/>
                      <a:pt x="946" y="980"/>
                    </a:cubicBezTo>
                    <a:cubicBezTo>
                      <a:pt x="847" y="925"/>
                      <a:pt x="759" y="859"/>
                      <a:pt x="649" y="815"/>
                    </a:cubicBezTo>
                    <a:cubicBezTo>
                      <a:pt x="583" y="793"/>
                      <a:pt x="528" y="771"/>
                      <a:pt x="451" y="760"/>
                    </a:cubicBezTo>
                    <a:cubicBezTo>
                      <a:pt x="424" y="754"/>
                      <a:pt x="394" y="751"/>
                      <a:pt x="363" y="751"/>
                    </a:cubicBezTo>
                    <a:cubicBezTo>
                      <a:pt x="333" y="751"/>
                      <a:pt x="303" y="754"/>
                      <a:pt x="275" y="760"/>
                    </a:cubicBezTo>
                    <a:cubicBezTo>
                      <a:pt x="220" y="771"/>
                      <a:pt x="176" y="793"/>
                      <a:pt x="121" y="815"/>
                    </a:cubicBezTo>
                    <a:cubicBezTo>
                      <a:pt x="89" y="837"/>
                      <a:pt x="45" y="870"/>
                      <a:pt x="23" y="903"/>
                    </a:cubicBezTo>
                    <a:cubicBezTo>
                      <a:pt x="1" y="936"/>
                      <a:pt x="1" y="980"/>
                      <a:pt x="1" y="1024"/>
                    </a:cubicBezTo>
                    <a:cubicBezTo>
                      <a:pt x="12" y="1046"/>
                      <a:pt x="23" y="1068"/>
                      <a:pt x="45" y="1090"/>
                    </a:cubicBezTo>
                    <a:cubicBezTo>
                      <a:pt x="67" y="1123"/>
                      <a:pt x="89" y="1145"/>
                      <a:pt x="121" y="1167"/>
                    </a:cubicBezTo>
                    <a:cubicBezTo>
                      <a:pt x="127" y="1172"/>
                      <a:pt x="132" y="1175"/>
                      <a:pt x="138" y="1175"/>
                    </a:cubicBezTo>
                    <a:cubicBezTo>
                      <a:pt x="143" y="1175"/>
                      <a:pt x="149" y="1172"/>
                      <a:pt x="154" y="1167"/>
                    </a:cubicBezTo>
                    <a:cubicBezTo>
                      <a:pt x="154" y="1156"/>
                      <a:pt x="165" y="1145"/>
                      <a:pt x="154" y="1134"/>
                    </a:cubicBezTo>
                    <a:cubicBezTo>
                      <a:pt x="121" y="1123"/>
                      <a:pt x="100" y="1101"/>
                      <a:pt x="89" y="1068"/>
                    </a:cubicBezTo>
                    <a:cubicBezTo>
                      <a:pt x="78" y="1057"/>
                      <a:pt x="67" y="1046"/>
                      <a:pt x="56" y="1024"/>
                    </a:cubicBezTo>
                    <a:cubicBezTo>
                      <a:pt x="56" y="1024"/>
                      <a:pt x="56" y="1035"/>
                      <a:pt x="56" y="1035"/>
                    </a:cubicBezTo>
                    <a:cubicBezTo>
                      <a:pt x="56" y="1024"/>
                      <a:pt x="56" y="1013"/>
                      <a:pt x="45" y="1002"/>
                    </a:cubicBezTo>
                    <a:lnTo>
                      <a:pt x="45" y="969"/>
                    </a:lnTo>
                    <a:cubicBezTo>
                      <a:pt x="45" y="969"/>
                      <a:pt x="56" y="958"/>
                      <a:pt x="56" y="947"/>
                    </a:cubicBezTo>
                    <a:cubicBezTo>
                      <a:pt x="56" y="936"/>
                      <a:pt x="67" y="925"/>
                      <a:pt x="67" y="925"/>
                    </a:cubicBezTo>
                    <a:cubicBezTo>
                      <a:pt x="78" y="903"/>
                      <a:pt x="89" y="903"/>
                      <a:pt x="100" y="892"/>
                    </a:cubicBezTo>
                    <a:cubicBezTo>
                      <a:pt x="121" y="870"/>
                      <a:pt x="154" y="859"/>
                      <a:pt x="176" y="848"/>
                    </a:cubicBezTo>
                    <a:cubicBezTo>
                      <a:pt x="220" y="826"/>
                      <a:pt x="264" y="815"/>
                      <a:pt x="308" y="804"/>
                    </a:cubicBezTo>
                    <a:lnTo>
                      <a:pt x="429" y="804"/>
                    </a:lnTo>
                    <a:cubicBezTo>
                      <a:pt x="495" y="815"/>
                      <a:pt x="550" y="837"/>
                      <a:pt x="594" y="859"/>
                    </a:cubicBezTo>
                    <a:cubicBezTo>
                      <a:pt x="737" y="914"/>
                      <a:pt x="858" y="1002"/>
                      <a:pt x="990" y="1101"/>
                    </a:cubicBezTo>
                    <a:cubicBezTo>
                      <a:pt x="994" y="1103"/>
                      <a:pt x="999" y="1104"/>
                      <a:pt x="1004" y="1104"/>
                    </a:cubicBezTo>
                    <a:cubicBezTo>
                      <a:pt x="1027" y="1104"/>
                      <a:pt x="1054" y="1086"/>
                      <a:pt x="1045" y="1068"/>
                    </a:cubicBezTo>
                    <a:cubicBezTo>
                      <a:pt x="1034" y="936"/>
                      <a:pt x="1001" y="815"/>
                      <a:pt x="990" y="694"/>
                    </a:cubicBezTo>
                    <a:cubicBezTo>
                      <a:pt x="979" y="595"/>
                      <a:pt x="968" y="496"/>
                      <a:pt x="979" y="397"/>
                    </a:cubicBezTo>
                    <a:cubicBezTo>
                      <a:pt x="979" y="353"/>
                      <a:pt x="990" y="320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01" y="287"/>
                    </a:cubicBezTo>
                    <a:cubicBezTo>
                      <a:pt x="1001" y="276"/>
                      <a:pt x="1012" y="276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12" y="276"/>
                    </a:cubicBezTo>
                    <a:cubicBezTo>
                      <a:pt x="1023" y="265"/>
                      <a:pt x="1034" y="243"/>
                      <a:pt x="1045" y="221"/>
                    </a:cubicBezTo>
                    <a:cubicBezTo>
                      <a:pt x="1056" y="210"/>
                      <a:pt x="1067" y="199"/>
                      <a:pt x="1078" y="188"/>
                    </a:cubicBezTo>
                    <a:cubicBezTo>
                      <a:pt x="1100" y="177"/>
                      <a:pt x="1111" y="166"/>
                      <a:pt x="1133" y="155"/>
                    </a:cubicBezTo>
                    <a:cubicBezTo>
                      <a:pt x="1155" y="144"/>
                      <a:pt x="1188" y="133"/>
                      <a:pt x="1210" y="133"/>
                    </a:cubicBezTo>
                    <a:lnTo>
                      <a:pt x="1287" y="133"/>
                    </a:lnTo>
                    <a:cubicBezTo>
                      <a:pt x="1309" y="133"/>
                      <a:pt x="1320" y="144"/>
                      <a:pt x="1342" y="144"/>
                    </a:cubicBezTo>
                    <a:cubicBezTo>
                      <a:pt x="1375" y="166"/>
                      <a:pt x="1397" y="177"/>
                      <a:pt x="1419" y="188"/>
                    </a:cubicBezTo>
                    <a:cubicBezTo>
                      <a:pt x="1452" y="221"/>
                      <a:pt x="1485" y="254"/>
                      <a:pt x="1507" y="287"/>
                    </a:cubicBezTo>
                    <a:cubicBezTo>
                      <a:pt x="1562" y="364"/>
                      <a:pt x="1606" y="452"/>
                      <a:pt x="1650" y="540"/>
                    </a:cubicBezTo>
                    <a:lnTo>
                      <a:pt x="1650" y="529"/>
                    </a:lnTo>
                    <a:cubicBezTo>
                      <a:pt x="1694" y="650"/>
                      <a:pt x="1727" y="760"/>
                      <a:pt x="1760" y="881"/>
                    </a:cubicBezTo>
                    <a:cubicBezTo>
                      <a:pt x="1782" y="991"/>
                      <a:pt x="1804" y="1090"/>
                      <a:pt x="1826" y="1189"/>
                    </a:cubicBezTo>
                    <a:cubicBezTo>
                      <a:pt x="1837" y="1222"/>
                      <a:pt x="1859" y="1244"/>
                      <a:pt x="1881" y="1255"/>
                    </a:cubicBezTo>
                    <a:lnTo>
                      <a:pt x="1925" y="1255"/>
                    </a:lnTo>
                    <a:cubicBezTo>
                      <a:pt x="1947" y="1244"/>
                      <a:pt x="1958" y="1233"/>
                      <a:pt x="1969" y="1211"/>
                    </a:cubicBezTo>
                    <a:cubicBezTo>
                      <a:pt x="1991" y="1189"/>
                      <a:pt x="2002" y="1167"/>
                      <a:pt x="2024" y="1145"/>
                    </a:cubicBezTo>
                    <a:cubicBezTo>
                      <a:pt x="2090" y="1068"/>
                      <a:pt x="2156" y="991"/>
                      <a:pt x="2233" y="936"/>
                    </a:cubicBezTo>
                    <a:cubicBezTo>
                      <a:pt x="2277" y="903"/>
                      <a:pt x="2321" y="870"/>
                      <a:pt x="2376" y="848"/>
                    </a:cubicBezTo>
                    <a:cubicBezTo>
                      <a:pt x="2409" y="837"/>
                      <a:pt x="2453" y="815"/>
                      <a:pt x="2497" y="815"/>
                    </a:cubicBezTo>
                    <a:cubicBezTo>
                      <a:pt x="2513" y="809"/>
                      <a:pt x="2530" y="806"/>
                      <a:pt x="2548" y="806"/>
                    </a:cubicBezTo>
                    <a:cubicBezTo>
                      <a:pt x="2566" y="806"/>
                      <a:pt x="2585" y="809"/>
                      <a:pt x="2607" y="815"/>
                    </a:cubicBezTo>
                    <a:cubicBezTo>
                      <a:pt x="2640" y="815"/>
                      <a:pt x="2684" y="837"/>
                      <a:pt x="2728" y="848"/>
                    </a:cubicBezTo>
                    <a:cubicBezTo>
                      <a:pt x="2772" y="870"/>
                      <a:pt x="2805" y="892"/>
                      <a:pt x="2849" y="914"/>
                    </a:cubicBezTo>
                    <a:cubicBezTo>
                      <a:pt x="2864" y="924"/>
                      <a:pt x="2881" y="929"/>
                      <a:pt x="2898" y="929"/>
                    </a:cubicBezTo>
                    <a:cubicBezTo>
                      <a:pt x="2919" y="929"/>
                      <a:pt x="2941" y="921"/>
                      <a:pt x="2959" y="903"/>
                    </a:cubicBezTo>
                    <a:cubicBezTo>
                      <a:pt x="2970" y="892"/>
                      <a:pt x="2981" y="859"/>
                      <a:pt x="2981" y="837"/>
                    </a:cubicBezTo>
                    <a:cubicBezTo>
                      <a:pt x="2981" y="826"/>
                      <a:pt x="2970" y="793"/>
                      <a:pt x="2959" y="782"/>
                    </a:cubicBezTo>
                    <a:cubicBezTo>
                      <a:pt x="2904" y="738"/>
                      <a:pt x="2860" y="705"/>
                      <a:pt x="2805" y="683"/>
                    </a:cubicBezTo>
                    <a:cubicBezTo>
                      <a:pt x="2750" y="661"/>
                      <a:pt x="2695" y="639"/>
                      <a:pt x="2640" y="639"/>
                    </a:cubicBezTo>
                    <a:cubicBezTo>
                      <a:pt x="2607" y="628"/>
                      <a:pt x="2585" y="628"/>
                      <a:pt x="2552" y="628"/>
                    </a:cubicBezTo>
                    <a:cubicBezTo>
                      <a:pt x="2519" y="628"/>
                      <a:pt x="2497" y="628"/>
                      <a:pt x="2464" y="639"/>
                    </a:cubicBezTo>
                    <a:cubicBezTo>
                      <a:pt x="2409" y="639"/>
                      <a:pt x="2354" y="661"/>
                      <a:pt x="2310" y="683"/>
                    </a:cubicBezTo>
                    <a:cubicBezTo>
                      <a:pt x="2211" y="727"/>
                      <a:pt x="2123" y="793"/>
                      <a:pt x="2046" y="870"/>
                    </a:cubicBezTo>
                    <a:cubicBezTo>
                      <a:pt x="2013" y="903"/>
                      <a:pt x="1969" y="936"/>
                      <a:pt x="1936" y="980"/>
                    </a:cubicBezTo>
                    <a:cubicBezTo>
                      <a:pt x="1925" y="925"/>
                      <a:pt x="1914" y="870"/>
                      <a:pt x="1903" y="815"/>
                    </a:cubicBezTo>
                    <a:cubicBezTo>
                      <a:pt x="1859" y="672"/>
                      <a:pt x="1804" y="529"/>
                      <a:pt x="1749" y="397"/>
                    </a:cubicBezTo>
                    <a:cubicBezTo>
                      <a:pt x="1716" y="342"/>
                      <a:pt x="1683" y="276"/>
                      <a:pt x="1639" y="232"/>
                    </a:cubicBezTo>
                    <a:cubicBezTo>
                      <a:pt x="1617" y="199"/>
                      <a:pt x="1595" y="177"/>
                      <a:pt x="1573" y="144"/>
                    </a:cubicBezTo>
                    <a:cubicBezTo>
                      <a:pt x="1551" y="122"/>
                      <a:pt x="1529" y="100"/>
                      <a:pt x="1496" y="78"/>
                    </a:cubicBezTo>
                    <a:cubicBezTo>
                      <a:pt x="1452" y="45"/>
                      <a:pt x="1397" y="23"/>
                      <a:pt x="1342" y="12"/>
                    </a:cubicBezTo>
                    <a:cubicBezTo>
                      <a:pt x="1309" y="1"/>
                      <a:pt x="1287" y="1"/>
                      <a:pt x="12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1776;p45">
                <a:extLst>
                  <a:ext uri="{FF2B5EF4-FFF2-40B4-BE49-F238E27FC236}">
                    <a16:creationId xmlns:a16="http://schemas.microsoft.com/office/drawing/2014/main" id="{621998D3-5C49-0283-8341-56535F79067A}"/>
                  </a:ext>
                </a:extLst>
              </p:cNvPr>
              <p:cNvSpPr/>
              <p:nvPr/>
            </p:nvSpPr>
            <p:spPr>
              <a:xfrm>
                <a:off x="4879447" y="4440684"/>
                <a:ext cx="161710" cy="117328"/>
              </a:xfrm>
              <a:custGeom>
                <a:avLst/>
                <a:gdLst/>
                <a:ahLst/>
                <a:cxnLst/>
                <a:rect l="l" t="t" r="r" b="b"/>
                <a:pathLst>
                  <a:path w="2321" h="1684" extrusionOk="0">
                    <a:moveTo>
                      <a:pt x="1301" y="1228"/>
                    </a:moveTo>
                    <a:cubicBezTo>
                      <a:pt x="1292" y="1230"/>
                      <a:pt x="1284" y="1231"/>
                      <a:pt x="1276" y="1233"/>
                    </a:cubicBezTo>
                    <a:cubicBezTo>
                      <a:pt x="1284" y="1233"/>
                      <a:pt x="1292" y="1233"/>
                      <a:pt x="1301" y="1228"/>
                    </a:cubicBezTo>
                    <a:close/>
                    <a:moveTo>
                      <a:pt x="968" y="1"/>
                    </a:moveTo>
                    <a:cubicBezTo>
                      <a:pt x="825" y="1"/>
                      <a:pt x="682" y="56"/>
                      <a:pt x="550" y="133"/>
                    </a:cubicBezTo>
                    <a:lnTo>
                      <a:pt x="561" y="133"/>
                    </a:lnTo>
                    <a:cubicBezTo>
                      <a:pt x="451" y="199"/>
                      <a:pt x="363" y="276"/>
                      <a:pt x="286" y="375"/>
                    </a:cubicBezTo>
                    <a:cubicBezTo>
                      <a:pt x="198" y="485"/>
                      <a:pt x="133" y="606"/>
                      <a:pt x="78" y="738"/>
                    </a:cubicBezTo>
                    <a:cubicBezTo>
                      <a:pt x="45" y="815"/>
                      <a:pt x="23" y="881"/>
                      <a:pt x="1" y="958"/>
                    </a:cubicBezTo>
                    <a:cubicBezTo>
                      <a:pt x="1" y="980"/>
                      <a:pt x="12" y="1002"/>
                      <a:pt x="34" y="1013"/>
                    </a:cubicBezTo>
                    <a:cubicBezTo>
                      <a:pt x="56" y="1013"/>
                      <a:pt x="78" y="1002"/>
                      <a:pt x="78" y="980"/>
                    </a:cubicBezTo>
                    <a:cubicBezTo>
                      <a:pt x="100" y="903"/>
                      <a:pt x="122" y="837"/>
                      <a:pt x="155" y="771"/>
                    </a:cubicBezTo>
                    <a:cubicBezTo>
                      <a:pt x="198" y="661"/>
                      <a:pt x="253" y="562"/>
                      <a:pt x="330" y="474"/>
                    </a:cubicBezTo>
                    <a:lnTo>
                      <a:pt x="330" y="474"/>
                    </a:lnTo>
                    <a:lnTo>
                      <a:pt x="319" y="485"/>
                    </a:lnTo>
                    <a:cubicBezTo>
                      <a:pt x="374" y="408"/>
                      <a:pt x="440" y="331"/>
                      <a:pt x="517" y="276"/>
                    </a:cubicBezTo>
                    <a:cubicBezTo>
                      <a:pt x="572" y="232"/>
                      <a:pt x="638" y="199"/>
                      <a:pt x="704" y="166"/>
                    </a:cubicBezTo>
                    <a:cubicBezTo>
                      <a:pt x="759" y="144"/>
                      <a:pt x="814" y="133"/>
                      <a:pt x="869" y="122"/>
                    </a:cubicBezTo>
                    <a:cubicBezTo>
                      <a:pt x="891" y="116"/>
                      <a:pt x="913" y="114"/>
                      <a:pt x="935" y="114"/>
                    </a:cubicBezTo>
                    <a:cubicBezTo>
                      <a:pt x="957" y="114"/>
                      <a:pt x="979" y="116"/>
                      <a:pt x="1001" y="122"/>
                    </a:cubicBezTo>
                    <a:cubicBezTo>
                      <a:pt x="1034" y="122"/>
                      <a:pt x="1056" y="133"/>
                      <a:pt x="1089" y="144"/>
                    </a:cubicBezTo>
                    <a:cubicBezTo>
                      <a:pt x="1111" y="155"/>
                      <a:pt x="1133" y="166"/>
                      <a:pt x="1155" y="177"/>
                    </a:cubicBezTo>
                    <a:cubicBezTo>
                      <a:pt x="1166" y="188"/>
                      <a:pt x="1188" y="210"/>
                      <a:pt x="1199" y="221"/>
                    </a:cubicBezTo>
                    <a:cubicBezTo>
                      <a:pt x="1210" y="243"/>
                      <a:pt x="1232" y="265"/>
                      <a:pt x="1243" y="287"/>
                    </a:cubicBezTo>
                    <a:cubicBezTo>
                      <a:pt x="1254" y="320"/>
                      <a:pt x="1254" y="353"/>
                      <a:pt x="1265" y="386"/>
                    </a:cubicBezTo>
                    <a:cubicBezTo>
                      <a:pt x="1265" y="430"/>
                      <a:pt x="1265" y="474"/>
                      <a:pt x="1265" y="518"/>
                    </a:cubicBezTo>
                    <a:cubicBezTo>
                      <a:pt x="1254" y="595"/>
                      <a:pt x="1221" y="672"/>
                      <a:pt x="1199" y="749"/>
                    </a:cubicBezTo>
                    <a:cubicBezTo>
                      <a:pt x="1133" y="881"/>
                      <a:pt x="1067" y="1013"/>
                      <a:pt x="979" y="1134"/>
                    </a:cubicBezTo>
                    <a:cubicBezTo>
                      <a:pt x="957" y="1156"/>
                      <a:pt x="957" y="1211"/>
                      <a:pt x="979" y="1233"/>
                    </a:cubicBezTo>
                    <a:cubicBezTo>
                      <a:pt x="990" y="1255"/>
                      <a:pt x="1001" y="1266"/>
                      <a:pt x="1012" y="1277"/>
                    </a:cubicBezTo>
                    <a:cubicBezTo>
                      <a:pt x="1036" y="1284"/>
                      <a:pt x="1059" y="1292"/>
                      <a:pt x="1078" y="1292"/>
                    </a:cubicBezTo>
                    <a:cubicBezTo>
                      <a:pt x="1086" y="1292"/>
                      <a:pt x="1094" y="1291"/>
                      <a:pt x="1100" y="1288"/>
                    </a:cubicBezTo>
                    <a:cubicBezTo>
                      <a:pt x="1166" y="1266"/>
                      <a:pt x="1232" y="1233"/>
                      <a:pt x="1309" y="1222"/>
                    </a:cubicBezTo>
                    <a:lnTo>
                      <a:pt x="1309" y="1222"/>
                    </a:lnTo>
                    <a:cubicBezTo>
                      <a:pt x="1306" y="1225"/>
                      <a:pt x="1303" y="1227"/>
                      <a:pt x="1301" y="1228"/>
                    </a:cubicBezTo>
                    <a:lnTo>
                      <a:pt x="1301" y="1228"/>
                    </a:lnTo>
                    <a:cubicBezTo>
                      <a:pt x="1361" y="1217"/>
                      <a:pt x="1428" y="1198"/>
                      <a:pt x="1496" y="1189"/>
                    </a:cubicBezTo>
                    <a:cubicBezTo>
                      <a:pt x="1535" y="1183"/>
                      <a:pt x="1573" y="1180"/>
                      <a:pt x="1613" y="1180"/>
                    </a:cubicBezTo>
                    <a:cubicBezTo>
                      <a:pt x="1653" y="1180"/>
                      <a:pt x="1694" y="1183"/>
                      <a:pt x="1738" y="1189"/>
                    </a:cubicBezTo>
                    <a:cubicBezTo>
                      <a:pt x="1782" y="1189"/>
                      <a:pt x="1815" y="1200"/>
                      <a:pt x="1859" y="1222"/>
                    </a:cubicBezTo>
                    <a:cubicBezTo>
                      <a:pt x="1881" y="1233"/>
                      <a:pt x="1914" y="1244"/>
                      <a:pt x="1936" y="1255"/>
                    </a:cubicBezTo>
                    <a:cubicBezTo>
                      <a:pt x="1947" y="1277"/>
                      <a:pt x="1969" y="1299"/>
                      <a:pt x="1980" y="1310"/>
                    </a:cubicBezTo>
                    <a:cubicBezTo>
                      <a:pt x="2002" y="1343"/>
                      <a:pt x="2024" y="1365"/>
                      <a:pt x="2035" y="1398"/>
                    </a:cubicBezTo>
                    <a:cubicBezTo>
                      <a:pt x="2057" y="1453"/>
                      <a:pt x="2068" y="1519"/>
                      <a:pt x="2079" y="1585"/>
                    </a:cubicBezTo>
                    <a:cubicBezTo>
                      <a:pt x="2079" y="1585"/>
                      <a:pt x="2079" y="1596"/>
                      <a:pt x="2079" y="1596"/>
                    </a:cubicBezTo>
                    <a:cubicBezTo>
                      <a:pt x="2090" y="1618"/>
                      <a:pt x="2101" y="1629"/>
                      <a:pt x="2112" y="1651"/>
                    </a:cubicBezTo>
                    <a:cubicBezTo>
                      <a:pt x="2134" y="1673"/>
                      <a:pt x="2167" y="1684"/>
                      <a:pt x="2200" y="1684"/>
                    </a:cubicBezTo>
                    <a:cubicBezTo>
                      <a:pt x="2255" y="1684"/>
                      <a:pt x="2321" y="1629"/>
                      <a:pt x="2310" y="1563"/>
                    </a:cubicBezTo>
                    <a:cubicBezTo>
                      <a:pt x="2310" y="1497"/>
                      <a:pt x="2299" y="1420"/>
                      <a:pt x="2288" y="1354"/>
                    </a:cubicBezTo>
                    <a:cubicBezTo>
                      <a:pt x="2277" y="1310"/>
                      <a:pt x="2255" y="1277"/>
                      <a:pt x="2244" y="1244"/>
                    </a:cubicBezTo>
                    <a:cubicBezTo>
                      <a:pt x="2233" y="1222"/>
                      <a:pt x="2222" y="1200"/>
                      <a:pt x="2200" y="1178"/>
                    </a:cubicBezTo>
                    <a:cubicBezTo>
                      <a:pt x="2189" y="1156"/>
                      <a:pt x="2167" y="1123"/>
                      <a:pt x="2145" y="1101"/>
                    </a:cubicBezTo>
                    <a:cubicBezTo>
                      <a:pt x="2123" y="1079"/>
                      <a:pt x="2090" y="1057"/>
                      <a:pt x="2068" y="1035"/>
                    </a:cubicBezTo>
                    <a:cubicBezTo>
                      <a:pt x="2024" y="1002"/>
                      <a:pt x="1969" y="980"/>
                      <a:pt x="1914" y="958"/>
                    </a:cubicBezTo>
                    <a:cubicBezTo>
                      <a:pt x="1859" y="947"/>
                      <a:pt x="1804" y="936"/>
                      <a:pt x="1749" y="925"/>
                    </a:cubicBezTo>
                    <a:lnTo>
                      <a:pt x="1584" y="925"/>
                    </a:lnTo>
                    <a:cubicBezTo>
                      <a:pt x="1518" y="925"/>
                      <a:pt x="1463" y="947"/>
                      <a:pt x="1397" y="958"/>
                    </a:cubicBezTo>
                    <a:cubicBezTo>
                      <a:pt x="1364" y="958"/>
                      <a:pt x="1331" y="969"/>
                      <a:pt x="1309" y="980"/>
                    </a:cubicBezTo>
                    <a:cubicBezTo>
                      <a:pt x="1331" y="914"/>
                      <a:pt x="1364" y="837"/>
                      <a:pt x="1386" y="771"/>
                    </a:cubicBezTo>
                    <a:cubicBezTo>
                      <a:pt x="1408" y="705"/>
                      <a:pt x="1419" y="639"/>
                      <a:pt x="1430" y="573"/>
                    </a:cubicBezTo>
                    <a:cubicBezTo>
                      <a:pt x="1430" y="518"/>
                      <a:pt x="1430" y="463"/>
                      <a:pt x="1430" y="408"/>
                    </a:cubicBezTo>
                    <a:cubicBezTo>
                      <a:pt x="1419" y="364"/>
                      <a:pt x="1408" y="309"/>
                      <a:pt x="1397" y="265"/>
                    </a:cubicBezTo>
                    <a:cubicBezTo>
                      <a:pt x="1386" y="243"/>
                      <a:pt x="1375" y="221"/>
                      <a:pt x="1364" y="199"/>
                    </a:cubicBezTo>
                    <a:cubicBezTo>
                      <a:pt x="1353" y="177"/>
                      <a:pt x="1331" y="166"/>
                      <a:pt x="1320" y="144"/>
                    </a:cubicBezTo>
                    <a:cubicBezTo>
                      <a:pt x="1265" y="78"/>
                      <a:pt x="1188" y="34"/>
                      <a:pt x="1100" y="12"/>
                    </a:cubicBezTo>
                    <a:cubicBezTo>
                      <a:pt x="1056" y="1"/>
                      <a:pt x="1012" y="1"/>
                      <a:pt x="9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1777;p45">
                <a:extLst>
                  <a:ext uri="{FF2B5EF4-FFF2-40B4-BE49-F238E27FC236}">
                    <a16:creationId xmlns:a16="http://schemas.microsoft.com/office/drawing/2014/main" id="{FB40D82D-0CCC-0C02-7C97-68E6A5B200B3}"/>
                  </a:ext>
                </a:extLst>
              </p:cNvPr>
              <p:cNvSpPr/>
              <p:nvPr/>
            </p:nvSpPr>
            <p:spPr>
              <a:xfrm>
                <a:off x="5225026" y="4492033"/>
                <a:ext cx="235284" cy="66259"/>
              </a:xfrm>
              <a:custGeom>
                <a:avLst/>
                <a:gdLst/>
                <a:ahLst/>
                <a:cxnLst/>
                <a:rect l="l" t="t" r="r" b="b"/>
                <a:pathLst>
                  <a:path w="3377" h="951" extrusionOk="0">
                    <a:moveTo>
                      <a:pt x="1862" y="851"/>
                    </a:moveTo>
                    <a:cubicBezTo>
                      <a:pt x="1859" y="854"/>
                      <a:pt x="1859" y="859"/>
                      <a:pt x="1859" y="859"/>
                    </a:cubicBezTo>
                    <a:lnTo>
                      <a:pt x="1859" y="859"/>
                    </a:lnTo>
                    <a:cubicBezTo>
                      <a:pt x="1859" y="855"/>
                      <a:pt x="1860" y="852"/>
                      <a:pt x="1862" y="851"/>
                    </a:cubicBezTo>
                    <a:close/>
                    <a:moveTo>
                      <a:pt x="1309" y="1"/>
                    </a:moveTo>
                    <a:cubicBezTo>
                      <a:pt x="1276" y="1"/>
                      <a:pt x="1254" y="1"/>
                      <a:pt x="1232" y="12"/>
                    </a:cubicBezTo>
                    <a:cubicBezTo>
                      <a:pt x="1122" y="34"/>
                      <a:pt x="1045" y="111"/>
                      <a:pt x="990" y="199"/>
                    </a:cubicBezTo>
                    <a:cubicBezTo>
                      <a:pt x="935" y="276"/>
                      <a:pt x="902" y="375"/>
                      <a:pt x="869" y="463"/>
                    </a:cubicBezTo>
                    <a:cubicBezTo>
                      <a:pt x="847" y="551"/>
                      <a:pt x="836" y="650"/>
                      <a:pt x="825" y="738"/>
                    </a:cubicBezTo>
                    <a:cubicBezTo>
                      <a:pt x="814" y="727"/>
                      <a:pt x="803" y="727"/>
                      <a:pt x="792" y="716"/>
                    </a:cubicBezTo>
                    <a:cubicBezTo>
                      <a:pt x="748" y="683"/>
                      <a:pt x="693" y="650"/>
                      <a:pt x="649" y="628"/>
                    </a:cubicBezTo>
                    <a:cubicBezTo>
                      <a:pt x="539" y="584"/>
                      <a:pt x="418" y="540"/>
                      <a:pt x="308" y="529"/>
                    </a:cubicBezTo>
                    <a:cubicBezTo>
                      <a:pt x="281" y="525"/>
                      <a:pt x="253" y="523"/>
                      <a:pt x="224" y="523"/>
                    </a:cubicBezTo>
                    <a:cubicBezTo>
                      <a:pt x="161" y="523"/>
                      <a:pt x="97" y="535"/>
                      <a:pt x="44" y="573"/>
                    </a:cubicBezTo>
                    <a:cubicBezTo>
                      <a:pt x="22" y="606"/>
                      <a:pt x="0" y="650"/>
                      <a:pt x="0" y="694"/>
                    </a:cubicBezTo>
                    <a:cubicBezTo>
                      <a:pt x="0" y="749"/>
                      <a:pt x="22" y="793"/>
                      <a:pt x="55" y="848"/>
                    </a:cubicBezTo>
                    <a:cubicBezTo>
                      <a:pt x="66" y="870"/>
                      <a:pt x="77" y="903"/>
                      <a:pt x="99" y="925"/>
                    </a:cubicBezTo>
                    <a:cubicBezTo>
                      <a:pt x="115" y="941"/>
                      <a:pt x="131" y="951"/>
                      <a:pt x="152" y="951"/>
                    </a:cubicBezTo>
                    <a:cubicBezTo>
                      <a:pt x="159" y="951"/>
                      <a:pt x="167" y="949"/>
                      <a:pt x="176" y="947"/>
                    </a:cubicBezTo>
                    <a:cubicBezTo>
                      <a:pt x="198" y="936"/>
                      <a:pt x="209" y="892"/>
                      <a:pt x="187" y="870"/>
                    </a:cubicBezTo>
                    <a:cubicBezTo>
                      <a:pt x="165" y="837"/>
                      <a:pt x="143" y="804"/>
                      <a:pt x="121" y="760"/>
                    </a:cubicBezTo>
                    <a:cubicBezTo>
                      <a:pt x="121" y="738"/>
                      <a:pt x="110" y="727"/>
                      <a:pt x="110" y="705"/>
                    </a:cubicBezTo>
                    <a:lnTo>
                      <a:pt x="110" y="683"/>
                    </a:lnTo>
                    <a:cubicBezTo>
                      <a:pt x="110" y="672"/>
                      <a:pt x="110" y="672"/>
                      <a:pt x="110" y="672"/>
                    </a:cubicBezTo>
                    <a:cubicBezTo>
                      <a:pt x="110" y="661"/>
                      <a:pt x="121" y="661"/>
                      <a:pt x="121" y="661"/>
                    </a:cubicBezTo>
                    <a:lnTo>
                      <a:pt x="132" y="650"/>
                    </a:lnTo>
                    <a:cubicBezTo>
                      <a:pt x="132" y="650"/>
                      <a:pt x="143" y="639"/>
                      <a:pt x="143" y="639"/>
                    </a:cubicBezTo>
                    <a:cubicBezTo>
                      <a:pt x="154" y="639"/>
                      <a:pt x="176" y="628"/>
                      <a:pt x="187" y="628"/>
                    </a:cubicBezTo>
                    <a:lnTo>
                      <a:pt x="297" y="628"/>
                    </a:lnTo>
                    <a:cubicBezTo>
                      <a:pt x="385" y="639"/>
                      <a:pt x="473" y="672"/>
                      <a:pt x="561" y="705"/>
                    </a:cubicBezTo>
                    <a:lnTo>
                      <a:pt x="550" y="705"/>
                    </a:lnTo>
                    <a:cubicBezTo>
                      <a:pt x="627" y="738"/>
                      <a:pt x="704" y="771"/>
                      <a:pt x="770" y="826"/>
                    </a:cubicBezTo>
                    <a:cubicBezTo>
                      <a:pt x="792" y="848"/>
                      <a:pt x="814" y="870"/>
                      <a:pt x="836" y="892"/>
                    </a:cubicBezTo>
                    <a:cubicBezTo>
                      <a:pt x="844" y="899"/>
                      <a:pt x="857" y="907"/>
                      <a:pt x="872" y="907"/>
                    </a:cubicBezTo>
                    <a:cubicBezTo>
                      <a:pt x="878" y="907"/>
                      <a:pt x="885" y="906"/>
                      <a:pt x="891" y="903"/>
                    </a:cubicBezTo>
                    <a:cubicBezTo>
                      <a:pt x="913" y="903"/>
                      <a:pt x="924" y="881"/>
                      <a:pt x="935" y="859"/>
                    </a:cubicBezTo>
                    <a:cubicBezTo>
                      <a:pt x="935" y="793"/>
                      <a:pt x="935" y="727"/>
                      <a:pt x="946" y="661"/>
                    </a:cubicBezTo>
                    <a:lnTo>
                      <a:pt x="946" y="672"/>
                    </a:lnTo>
                    <a:cubicBezTo>
                      <a:pt x="957" y="562"/>
                      <a:pt x="979" y="463"/>
                      <a:pt x="1023" y="364"/>
                    </a:cubicBezTo>
                    <a:cubicBezTo>
                      <a:pt x="1045" y="320"/>
                      <a:pt x="1067" y="276"/>
                      <a:pt x="1100" y="232"/>
                    </a:cubicBezTo>
                    <a:cubicBezTo>
                      <a:pt x="1122" y="210"/>
                      <a:pt x="1144" y="188"/>
                      <a:pt x="1166" y="166"/>
                    </a:cubicBezTo>
                    <a:cubicBezTo>
                      <a:pt x="1177" y="155"/>
                      <a:pt x="1199" y="144"/>
                      <a:pt x="1221" y="133"/>
                    </a:cubicBezTo>
                    <a:cubicBezTo>
                      <a:pt x="1243" y="133"/>
                      <a:pt x="1254" y="122"/>
                      <a:pt x="1276" y="122"/>
                    </a:cubicBezTo>
                    <a:lnTo>
                      <a:pt x="1331" y="122"/>
                    </a:lnTo>
                    <a:cubicBezTo>
                      <a:pt x="1342" y="122"/>
                      <a:pt x="1364" y="133"/>
                      <a:pt x="1386" y="133"/>
                    </a:cubicBezTo>
                    <a:cubicBezTo>
                      <a:pt x="1408" y="144"/>
                      <a:pt x="1430" y="166"/>
                      <a:pt x="1452" y="177"/>
                    </a:cubicBezTo>
                    <a:cubicBezTo>
                      <a:pt x="1496" y="210"/>
                      <a:pt x="1518" y="243"/>
                      <a:pt x="1551" y="276"/>
                    </a:cubicBezTo>
                    <a:cubicBezTo>
                      <a:pt x="1540" y="265"/>
                      <a:pt x="1540" y="265"/>
                      <a:pt x="1540" y="265"/>
                    </a:cubicBezTo>
                    <a:lnTo>
                      <a:pt x="1540" y="265"/>
                    </a:lnTo>
                    <a:cubicBezTo>
                      <a:pt x="1584" y="320"/>
                      <a:pt x="1617" y="375"/>
                      <a:pt x="1639" y="441"/>
                    </a:cubicBezTo>
                    <a:cubicBezTo>
                      <a:pt x="1683" y="551"/>
                      <a:pt x="1716" y="672"/>
                      <a:pt x="1738" y="793"/>
                    </a:cubicBezTo>
                    <a:cubicBezTo>
                      <a:pt x="1738" y="804"/>
                      <a:pt x="1738" y="815"/>
                      <a:pt x="1738" y="826"/>
                    </a:cubicBezTo>
                    <a:cubicBezTo>
                      <a:pt x="1738" y="837"/>
                      <a:pt x="1738" y="848"/>
                      <a:pt x="1749" y="859"/>
                    </a:cubicBezTo>
                    <a:cubicBezTo>
                      <a:pt x="1760" y="870"/>
                      <a:pt x="1771" y="881"/>
                      <a:pt x="1782" y="881"/>
                    </a:cubicBezTo>
                    <a:cubicBezTo>
                      <a:pt x="1787" y="886"/>
                      <a:pt x="1796" y="889"/>
                      <a:pt x="1804" y="889"/>
                    </a:cubicBezTo>
                    <a:cubicBezTo>
                      <a:pt x="1812" y="889"/>
                      <a:pt x="1820" y="886"/>
                      <a:pt x="1826" y="881"/>
                    </a:cubicBezTo>
                    <a:cubicBezTo>
                      <a:pt x="1837" y="881"/>
                      <a:pt x="1848" y="870"/>
                      <a:pt x="1859" y="859"/>
                    </a:cubicBezTo>
                    <a:cubicBezTo>
                      <a:pt x="1859" y="859"/>
                      <a:pt x="1870" y="848"/>
                      <a:pt x="1870" y="848"/>
                    </a:cubicBezTo>
                    <a:lnTo>
                      <a:pt x="1870" y="848"/>
                    </a:lnTo>
                    <a:cubicBezTo>
                      <a:pt x="1870" y="848"/>
                      <a:pt x="1865" y="848"/>
                      <a:pt x="1862" y="851"/>
                    </a:cubicBezTo>
                    <a:lnTo>
                      <a:pt x="1862" y="851"/>
                    </a:lnTo>
                    <a:cubicBezTo>
                      <a:pt x="1863" y="849"/>
                      <a:pt x="1866" y="848"/>
                      <a:pt x="1870" y="848"/>
                    </a:cubicBezTo>
                    <a:cubicBezTo>
                      <a:pt x="1903" y="804"/>
                      <a:pt x="1947" y="760"/>
                      <a:pt x="2002" y="716"/>
                    </a:cubicBezTo>
                    <a:cubicBezTo>
                      <a:pt x="2123" y="628"/>
                      <a:pt x="2244" y="551"/>
                      <a:pt x="2387" y="485"/>
                    </a:cubicBezTo>
                    <a:cubicBezTo>
                      <a:pt x="2497" y="441"/>
                      <a:pt x="2607" y="408"/>
                      <a:pt x="2728" y="386"/>
                    </a:cubicBezTo>
                    <a:cubicBezTo>
                      <a:pt x="2772" y="386"/>
                      <a:pt x="2811" y="381"/>
                      <a:pt x="2851" y="381"/>
                    </a:cubicBezTo>
                    <a:cubicBezTo>
                      <a:pt x="2872" y="381"/>
                      <a:pt x="2893" y="382"/>
                      <a:pt x="2915" y="386"/>
                    </a:cubicBezTo>
                    <a:cubicBezTo>
                      <a:pt x="2948" y="397"/>
                      <a:pt x="2980" y="397"/>
                      <a:pt x="3013" y="419"/>
                    </a:cubicBezTo>
                    <a:cubicBezTo>
                      <a:pt x="3035" y="419"/>
                      <a:pt x="3057" y="430"/>
                      <a:pt x="3079" y="452"/>
                    </a:cubicBezTo>
                    <a:cubicBezTo>
                      <a:pt x="3090" y="463"/>
                      <a:pt x="3112" y="474"/>
                      <a:pt x="3123" y="496"/>
                    </a:cubicBezTo>
                    <a:cubicBezTo>
                      <a:pt x="3134" y="518"/>
                      <a:pt x="3145" y="540"/>
                      <a:pt x="3156" y="562"/>
                    </a:cubicBezTo>
                    <a:cubicBezTo>
                      <a:pt x="3178" y="595"/>
                      <a:pt x="3178" y="628"/>
                      <a:pt x="3189" y="672"/>
                    </a:cubicBezTo>
                    <a:cubicBezTo>
                      <a:pt x="3189" y="716"/>
                      <a:pt x="3200" y="760"/>
                      <a:pt x="3189" y="804"/>
                    </a:cubicBezTo>
                    <a:cubicBezTo>
                      <a:pt x="3189" y="848"/>
                      <a:pt x="3233" y="892"/>
                      <a:pt x="3288" y="892"/>
                    </a:cubicBezTo>
                    <a:cubicBezTo>
                      <a:pt x="3332" y="892"/>
                      <a:pt x="3376" y="848"/>
                      <a:pt x="3376" y="804"/>
                    </a:cubicBezTo>
                    <a:cubicBezTo>
                      <a:pt x="3376" y="672"/>
                      <a:pt x="3354" y="529"/>
                      <a:pt x="3277" y="419"/>
                    </a:cubicBezTo>
                    <a:cubicBezTo>
                      <a:pt x="3222" y="331"/>
                      <a:pt x="3123" y="265"/>
                      <a:pt x="3013" y="243"/>
                    </a:cubicBezTo>
                    <a:cubicBezTo>
                      <a:pt x="2964" y="228"/>
                      <a:pt x="2912" y="222"/>
                      <a:pt x="2860" y="222"/>
                    </a:cubicBezTo>
                    <a:cubicBezTo>
                      <a:pt x="2797" y="222"/>
                      <a:pt x="2733" y="231"/>
                      <a:pt x="2673" y="243"/>
                    </a:cubicBezTo>
                    <a:cubicBezTo>
                      <a:pt x="2552" y="265"/>
                      <a:pt x="2431" y="309"/>
                      <a:pt x="2321" y="353"/>
                    </a:cubicBezTo>
                    <a:cubicBezTo>
                      <a:pt x="2200" y="408"/>
                      <a:pt x="2090" y="474"/>
                      <a:pt x="1991" y="551"/>
                    </a:cubicBezTo>
                    <a:cubicBezTo>
                      <a:pt x="1936" y="584"/>
                      <a:pt x="1892" y="628"/>
                      <a:pt x="1848" y="672"/>
                    </a:cubicBezTo>
                    <a:cubicBezTo>
                      <a:pt x="1826" y="562"/>
                      <a:pt x="1782" y="441"/>
                      <a:pt x="1727" y="342"/>
                    </a:cubicBezTo>
                    <a:cubicBezTo>
                      <a:pt x="1683" y="232"/>
                      <a:pt x="1606" y="133"/>
                      <a:pt x="1507" y="67"/>
                    </a:cubicBezTo>
                    <a:cubicBezTo>
                      <a:pt x="1441" y="23"/>
                      <a:pt x="1375" y="1"/>
                      <a:pt x="13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778;p45">
                <a:extLst>
                  <a:ext uri="{FF2B5EF4-FFF2-40B4-BE49-F238E27FC236}">
                    <a16:creationId xmlns:a16="http://schemas.microsoft.com/office/drawing/2014/main" id="{BBB1DF83-E440-7631-D293-69ED34707674}"/>
                  </a:ext>
                </a:extLst>
              </p:cNvPr>
              <p:cNvSpPr/>
              <p:nvPr/>
            </p:nvSpPr>
            <p:spPr>
              <a:xfrm>
                <a:off x="5510059" y="4455246"/>
                <a:ext cx="236817" cy="100468"/>
              </a:xfrm>
              <a:custGeom>
                <a:avLst/>
                <a:gdLst/>
                <a:ahLst/>
                <a:cxnLst/>
                <a:rect l="l" t="t" r="r" b="b"/>
                <a:pathLst>
                  <a:path w="3399" h="1442" extrusionOk="0">
                    <a:moveTo>
                      <a:pt x="473" y="1"/>
                    </a:moveTo>
                    <a:lnTo>
                      <a:pt x="473" y="12"/>
                    </a:lnTo>
                    <a:cubicBezTo>
                      <a:pt x="429" y="12"/>
                      <a:pt x="385" y="45"/>
                      <a:pt x="352" y="67"/>
                    </a:cubicBezTo>
                    <a:cubicBezTo>
                      <a:pt x="286" y="122"/>
                      <a:pt x="242" y="188"/>
                      <a:pt x="198" y="254"/>
                    </a:cubicBezTo>
                    <a:cubicBezTo>
                      <a:pt x="121" y="364"/>
                      <a:pt x="66" y="485"/>
                      <a:pt x="11" y="595"/>
                    </a:cubicBezTo>
                    <a:cubicBezTo>
                      <a:pt x="0" y="617"/>
                      <a:pt x="0" y="650"/>
                      <a:pt x="22" y="661"/>
                    </a:cubicBezTo>
                    <a:cubicBezTo>
                      <a:pt x="31" y="665"/>
                      <a:pt x="42" y="668"/>
                      <a:pt x="53" y="668"/>
                    </a:cubicBezTo>
                    <a:cubicBezTo>
                      <a:pt x="68" y="668"/>
                      <a:pt x="82" y="663"/>
                      <a:pt x="88" y="650"/>
                    </a:cubicBezTo>
                    <a:cubicBezTo>
                      <a:pt x="154" y="507"/>
                      <a:pt x="231" y="364"/>
                      <a:pt x="319" y="243"/>
                    </a:cubicBezTo>
                    <a:cubicBezTo>
                      <a:pt x="352" y="199"/>
                      <a:pt x="385" y="166"/>
                      <a:pt x="429" y="133"/>
                    </a:cubicBezTo>
                    <a:cubicBezTo>
                      <a:pt x="440" y="122"/>
                      <a:pt x="451" y="111"/>
                      <a:pt x="473" y="111"/>
                    </a:cubicBezTo>
                    <a:cubicBezTo>
                      <a:pt x="484" y="100"/>
                      <a:pt x="484" y="100"/>
                      <a:pt x="495" y="100"/>
                    </a:cubicBezTo>
                    <a:lnTo>
                      <a:pt x="528" y="100"/>
                    </a:lnTo>
                    <a:cubicBezTo>
                      <a:pt x="539" y="100"/>
                      <a:pt x="539" y="111"/>
                      <a:pt x="550" y="111"/>
                    </a:cubicBezTo>
                    <a:cubicBezTo>
                      <a:pt x="561" y="122"/>
                      <a:pt x="561" y="122"/>
                      <a:pt x="572" y="133"/>
                    </a:cubicBezTo>
                    <a:cubicBezTo>
                      <a:pt x="583" y="155"/>
                      <a:pt x="594" y="177"/>
                      <a:pt x="605" y="199"/>
                    </a:cubicBezTo>
                    <a:lnTo>
                      <a:pt x="605" y="188"/>
                    </a:lnTo>
                    <a:cubicBezTo>
                      <a:pt x="638" y="254"/>
                      <a:pt x="649" y="331"/>
                      <a:pt x="660" y="397"/>
                    </a:cubicBezTo>
                    <a:cubicBezTo>
                      <a:pt x="660" y="397"/>
                      <a:pt x="660" y="386"/>
                      <a:pt x="660" y="386"/>
                    </a:cubicBezTo>
                    <a:lnTo>
                      <a:pt x="660" y="386"/>
                    </a:lnTo>
                    <a:cubicBezTo>
                      <a:pt x="682" y="562"/>
                      <a:pt x="671" y="738"/>
                      <a:pt x="649" y="903"/>
                    </a:cubicBezTo>
                    <a:cubicBezTo>
                      <a:pt x="638" y="969"/>
                      <a:pt x="627" y="1035"/>
                      <a:pt x="605" y="1101"/>
                    </a:cubicBezTo>
                    <a:cubicBezTo>
                      <a:pt x="605" y="1123"/>
                      <a:pt x="616" y="1156"/>
                      <a:pt x="638" y="1167"/>
                    </a:cubicBezTo>
                    <a:cubicBezTo>
                      <a:pt x="647" y="1171"/>
                      <a:pt x="656" y="1174"/>
                      <a:pt x="665" y="1174"/>
                    </a:cubicBezTo>
                    <a:cubicBezTo>
                      <a:pt x="678" y="1174"/>
                      <a:pt x="691" y="1168"/>
                      <a:pt x="704" y="1156"/>
                    </a:cubicBezTo>
                    <a:cubicBezTo>
                      <a:pt x="715" y="1156"/>
                      <a:pt x="715" y="1145"/>
                      <a:pt x="726" y="1145"/>
                    </a:cubicBezTo>
                    <a:cubicBezTo>
                      <a:pt x="770" y="1112"/>
                      <a:pt x="814" y="1090"/>
                      <a:pt x="858" y="1057"/>
                    </a:cubicBezTo>
                    <a:cubicBezTo>
                      <a:pt x="913" y="1035"/>
                      <a:pt x="968" y="1002"/>
                      <a:pt x="1034" y="980"/>
                    </a:cubicBezTo>
                    <a:cubicBezTo>
                      <a:pt x="1221" y="903"/>
                      <a:pt x="1419" y="848"/>
                      <a:pt x="1617" y="815"/>
                    </a:cubicBezTo>
                    <a:lnTo>
                      <a:pt x="1606" y="815"/>
                    </a:lnTo>
                    <a:cubicBezTo>
                      <a:pt x="1644" y="809"/>
                      <a:pt x="1686" y="806"/>
                      <a:pt x="1728" y="806"/>
                    </a:cubicBezTo>
                    <a:cubicBezTo>
                      <a:pt x="1771" y="806"/>
                      <a:pt x="1815" y="809"/>
                      <a:pt x="1859" y="815"/>
                    </a:cubicBezTo>
                    <a:cubicBezTo>
                      <a:pt x="1892" y="815"/>
                      <a:pt x="1914" y="826"/>
                      <a:pt x="1947" y="837"/>
                    </a:cubicBezTo>
                    <a:cubicBezTo>
                      <a:pt x="1958" y="837"/>
                      <a:pt x="1969" y="848"/>
                      <a:pt x="1980" y="848"/>
                    </a:cubicBezTo>
                    <a:cubicBezTo>
                      <a:pt x="1980" y="859"/>
                      <a:pt x="1991" y="859"/>
                      <a:pt x="1991" y="870"/>
                    </a:cubicBezTo>
                    <a:cubicBezTo>
                      <a:pt x="1991" y="870"/>
                      <a:pt x="2002" y="881"/>
                      <a:pt x="2002" y="881"/>
                    </a:cubicBezTo>
                    <a:cubicBezTo>
                      <a:pt x="2002" y="892"/>
                      <a:pt x="2002" y="892"/>
                      <a:pt x="2002" y="903"/>
                    </a:cubicBezTo>
                    <a:lnTo>
                      <a:pt x="2002" y="936"/>
                    </a:lnTo>
                    <a:cubicBezTo>
                      <a:pt x="2002" y="969"/>
                      <a:pt x="1991" y="991"/>
                      <a:pt x="1980" y="1024"/>
                    </a:cubicBezTo>
                    <a:cubicBezTo>
                      <a:pt x="1947" y="1101"/>
                      <a:pt x="1892" y="1178"/>
                      <a:pt x="1837" y="1255"/>
                    </a:cubicBezTo>
                    <a:cubicBezTo>
                      <a:pt x="1826" y="1277"/>
                      <a:pt x="1826" y="1321"/>
                      <a:pt x="1837" y="1343"/>
                    </a:cubicBezTo>
                    <a:cubicBezTo>
                      <a:pt x="1848" y="1354"/>
                      <a:pt x="1859" y="1365"/>
                      <a:pt x="1870" y="1376"/>
                    </a:cubicBezTo>
                    <a:cubicBezTo>
                      <a:pt x="1892" y="1387"/>
                      <a:pt x="1914" y="1387"/>
                      <a:pt x="1936" y="1387"/>
                    </a:cubicBezTo>
                    <a:cubicBezTo>
                      <a:pt x="1980" y="1376"/>
                      <a:pt x="2013" y="1365"/>
                      <a:pt x="2046" y="1365"/>
                    </a:cubicBezTo>
                    <a:cubicBezTo>
                      <a:pt x="2178" y="1343"/>
                      <a:pt x="2321" y="1343"/>
                      <a:pt x="2464" y="1343"/>
                    </a:cubicBezTo>
                    <a:cubicBezTo>
                      <a:pt x="2596" y="1343"/>
                      <a:pt x="2727" y="1354"/>
                      <a:pt x="2859" y="1376"/>
                    </a:cubicBezTo>
                    <a:cubicBezTo>
                      <a:pt x="2991" y="1398"/>
                      <a:pt x="3123" y="1420"/>
                      <a:pt x="3255" y="1442"/>
                    </a:cubicBezTo>
                    <a:cubicBezTo>
                      <a:pt x="3277" y="1442"/>
                      <a:pt x="3310" y="1442"/>
                      <a:pt x="3332" y="1431"/>
                    </a:cubicBezTo>
                    <a:cubicBezTo>
                      <a:pt x="3365" y="1420"/>
                      <a:pt x="3376" y="1387"/>
                      <a:pt x="3387" y="1365"/>
                    </a:cubicBezTo>
                    <a:cubicBezTo>
                      <a:pt x="3398" y="1343"/>
                      <a:pt x="3387" y="1310"/>
                      <a:pt x="3376" y="1277"/>
                    </a:cubicBezTo>
                    <a:cubicBezTo>
                      <a:pt x="3365" y="1255"/>
                      <a:pt x="3332" y="1233"/>
                      <a:pt x="3310" y="1233"/>
                    </a:cubicBezTo>
                    <a:cubicBezTo>
                      <a:pt x="3079" y="1200"/>
                      <a:pt x="2848" y="1167"/>
                      <a:pt x="2607" y="1156"/>
                    </a:cubicBezTo>
                    <a:cubicBezTo>
                      <a:pt x="2552" y="1150"/>
                      <a:pt x="2494" y="1147"/>
                      <a:pt x="2436" y="1147"/>
                    </a:cubicBezTo>
                    <a:cubicBezTo>
                      <a:pt x="2378" y="1147"/>
                      <a:pt x="2321" y="1150"/>
                      <a:pt x="2266" y="1156"/>
                    </a:cubicBezTo>
                    <a:cubicBezTo>
                      <a:pt x="2211" y="1156"/>
                      <a:pt x="2156" y="1167"/>
                      <a:pt x="2101" y="1178"/>
                    </a:cubicBezTo>
                    <a:cubicBezTo>
                      <a:pt x="2101" y="1167"/>
                      <a:pt x="2101" y="1167"/>
                      <a:pt x="2101" y="1167"/>
                    </a:cubicBezTo>
                    <a:cubicBezTo>
                      <a:pt x="2134" y="1112"/>
                      <a:pt x="2156" y="1057"/>
                      <a:pt x="2167" y="1002"/>
                    </a:cubicBezTo>
                    <a:cubicBezTo>
                      <a:pt x="2167" y="958"/>
                      <a:pt x="2178" y="914"/>
                      <a:pt x="2167" y="859"/>
                    </a:cubicBezTo>
                    <a:cubicBezTo>
                      <a:pt x="2156" y="826"/>
                      <a:pt x="2134" y="782"/>
                      <a:pt x="2101" y="749"/>
                    </a:cubicBezTo>
                    <a:cubicBezTo>
                      <a:pt x="2035" y="694"/>
                      <a:pt x="1947" y="672"/>
                      <a:pt x="1859" y="661"/>
                    </a:cubicBezTo>
                    <a:cubicBezTo>
                      <a:pt x="1840" y="659"/>
                      <a:pt x="1821" y="658"/>
                      <a:pt x="1802" y="658"/>
                    </a:cubicBezTo>
                    <a:cubicBezTo>
                      <a:pt x="1722" y="658"/>
                      <a:pt x="1642" y="674"/>
                      <a:pt x="1562" y="683"/>
                    </a:cubicBezTo>
                    <a:cubicBezTo>
                      <a:pt x="1375" y="716"/>
                      <a:pt x="1199" y="771"/>
                      <a:pt x="1034" y="837"/>
                    </a:cubicBezTo>
                    <a:cubicBezTo>
                      <a:pt x="946" y="870"/>
                      <a:pt x="869" y="914"/>
                      <a:pt x="792" y="958"/>
                    </a:cubicBezTo>
                    <a:cubicBezTo>
                      <a:pt x="781" y="969"/>
                      <a:pt x="759" y="980"/>
                      <a:pt x="748" y="980"/>
                    </a:cubicBezTo>
                    <a:cubicBezTo>
                      <a:pt x="759" y="881"/>
                      <a:pt x="770" y="771"/>
                      <a:pt x="770" y="661"/>
                    </a:cubicBezTo>
                    <a:cubicBezTo>
                      <a:pt x="770" y="529"/>
                      <a:pt x="770" y="386"/>
                      <a:pt x="737" y="265"/>
                    </a:cubicBezTo>
                    <a:cubicBezTo>
                      <a:pt x="715" y="177"/>
                      <a:pt x="671" y="78"/>
                      <a:pt x="594" y="23"/>
                    </a:cubicBezTo>
                    <a:cubicBezTo>
                      <a:pt x="572" y="12"/>
                      <a:pt x="539" y="1"/>
                      <a:pt x="5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5120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9DE5D79-F860-FF60-11AC-8E090732B5B9}"/>
              </a:ext>
            </a:extLst>
          </p:cNvPr>
          <p:cNvGrpSpPr/>
          <p:nvPr/>
        </p:nvGrpSpPr>
        <p:grpSpPr>
          <a:xfrm>
            <a:off x="3248667" y="1027205"/>
            <a:ext cx="4210976" cy="3841613"/>
            <a:chOff x="3590223" y="599242"/>
            <a:chExt cx="4210976" cy="384161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3113AF1-7AC3-E28F-9FA9-61561D145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3756863" y="599242"/>
              <a:ext cx="4044336" cy="3841613"/>
            </a:xfrm>
            <a:prstGeom prst="rect">
              <a:avLst/>
            </a:prstGeom>
          </p:spPr>
        </p:pic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52D20ACE-1C39-646F-B923-36F7C0ED78B2}"/>
                </a:ext>
              </a:extLst>
            </p:cNvPr>
            <p:cNvSpPr/>
            <p:nvPr/>
          </p:nvSpPr>
          <p:spPr>
            <a:xfrm>
              <a:off x="3590223" y="731520"/>
              <a:ext cx="1645920" cy="462012"/>
            </a:xfrm>
            <a:prstGeom prst="wedgeRoundRectCallout">
              <a:avLst>
                <a:gd name="adj1" fmla="val 63299"/>
                <a:gd name="adj2" fmla="val 131507"/>
                <a:gd name="adj3" fmla="val 16667"/>
              </a:avLst>
            </a:prstGeom>
            <a:solidFill>
              <a:schemeClr val="bg2"/>
            </a:solidFill>
            <a:ln w="3175">
              <a:extLst>
                <a:ext uri="{C807C97D-BFC1-408E-A445-0C87EB9F89A2}">
                  <ask:lineSketchStyleProps xmlns:ask="http://schemas.microsoft.com/office/drawing/2018/sketchyshapes" sd="2116053639">
                    <a:custGeom>
                      <a:avLst/>
                      <a:gdLst>
                        <a:gd name="connsiteX0" fmla="*/ 0 w 1559293"/>
                        <a:gd name="connsiteY0" fmla="*/ 52940 h 317635"/>
                        <a:gd name="connsiteX1" fmla="*/ 52940 w 1559293"/>
                        <a:gd name="connsiteY1" fmla="*/ 0 h 317635"/>
                        <a:gd name="connsiteX2" fmla="*/ 909588 w 1559293"/>
                        <a:gd name="connsiteY2" fmla="*/ 0 h 317635"/>
                        <a:gd name="connsiteX3" fmla="*/ 909588 w 1559293"/>
                        <a:gd name="connsiteY3" fmla="*/ 0 h 317635"/>
                        <a:gd name="connsiteX4" fmla="*/ 1299411 w 1559293"/>
                        <a:gd name="connsiteY4" fmla="*/ 0 h 317635"/>
                        <a:gd name="connsiteX5" fmla="*/ 1506353 w 1559293"/>
                        <a:gd name="connsiteY5" fmla="*/ 0 h 317635"/>
                        <a:gd name="connsiteX6" fmla="*/ 1559293 w 1559293"/>
                        <a:gd name="connsiteY6" fmla="*/ 52940 h 317635"/>
                        <a:gd name="connsiteX7" fmla="*/ 1559293 w 1559293"/>
                        <a:gd name="connsiteY7" fmla="*/ 185287 h 317635"/>
                        <a:gd name="connsiteX8" fmla="*/ 1559293 w 1559293"/>
                        <a:gd name="connsiteY8" fmla="*/ 185287 h 317635"/>
                        <a:gd name="connsiteX9" fmla="*/ 1559293 w 1559293"/>
                        <a:gd name="connsiteY9" fmla="*/ 264696 h 317635"/>
                        <a:gd name="connsiteX10" fmla="*/ 1559293 w 1559293"/>
                        <a:gd name="connsiteY10" fmla="*/ 264695 h 317635"/>
                        <a:gd name="connsiteX11" fmla="*/ 1506353 w 1559293"/>
                        <a:gd name="connsiteY11" fmla="*/ 317635 h 317635"/>
                        <a:gd name="connsiteX12" fmla="*/ 1299411 w 1559293"/>
                        <a:gd name="connsiteY12" fmla="*/ 317635 h 317635"/>
                        <a:gd name="connsiteX13" fmla="*/ 1333523 w 1559293"/>
                        <a:gd name="connsiteY13" fmla="*/ 624658 h 317635"/>
                        <a:gd name="connsiteX14" fmla="*/ 909588 w 1559293"/>
                        <a:gd name="connsiteY14" fmla="*/ 317635 h 317635"/>
                        <a:gd name="connsiteX15" fmla="*/ 52940 w 1559293"/>
                        <a:gd name="connsiteY15" fmla="*/ 317635 h 317635"/>
                        <a:gd name="connsiteX16" fmla="*/ 0 w 1559293"/>
                        <a:gd name="connsiteY16" fmla="*/ 264695 h 317635"/>
                        <a:gd name="connsiteX17" fmla="*/ 0 w 1559293"/>
                        <a:gd name="connsiteY17" fmla="*/ 264696 h 317635"/>
                        <a:gd name="connsiteX18" fmla="*/ 0 w 1559293"/>
                        <a:gd name="connsiteY18" fmla="*/ 185287 h 317635"/>
                        <a:gd name="connsiteX19" fmla="*/ 0 w 1559293"/>
                        <a:gd name="connsiteY19" fmla="*/ 185287 h 317635"/>
                        <a:gd name="connsiteX20" fmla="*/ 0 w 1559293"/>
                        <a:gd name="connsiteY20" fmla="*/ 52940 h 3176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1559293" h="317635" fill="none" extrusionOk="0">
                          <a:moveTo>
                            <a:pt x="0" y="52940"/>
                          </a:moveTo>
                          <a:cubicBezTo>
                            <a:pt x="674" y="26879"/>
                            <a:pt x="18606" y="434"/>
                            <a:pt x="52940" y="0"/>
                          </a:cubicBezTo>
                          <a:cubicBezTo>
                            <a:pt x="245130" y="70118"/>
                            <a:pt x="719821" y="8453"/>
                            <a:pt x="909588" y="0"/>
                          </a:cubicBezTo>
                          <a:lnTo>
                            <a:pt x="909588" y="0"/>
                          </a:lnTo>
                          <a:cubicBezTo>
                            <a:pt x="1052816" y="-28455"/>
                            <a:pt x="1195271" y="-14463"/>
                            <a:pt x="1299411" y="0"/>
                          </a:cubicBezTo>
                          <a:cubicBezTo>
                            <a:pt x="1351670" y="-3230"/>
                            <a:pt x="1482941" y="-14161"/>
                            <a:pt x="1506353" y="0"/>
                          </a:cubicBezTo>
                          <a:cubicBezTo>
                            <a:pt x="1533565" y="-3096"/>
                            <a:pt x="1562866" y="24793"/>
                            <a:pt x="1559293" y="52940"/>
                          </a:cubicBezTo>
                          <a:cubicBezTo>
                            <a:pt x="1566907" y="73773"/>
                            <a:pt x="1560737" y="140235"/>
                            <a:pt x="1559293" y="185287"/>
                          </a:cubicBezTo>
                          <a:lnTo>
                            <a:pt x="1559293" y="185287"/>
                          </a:lnTo>
                          <a:cubicBezTo>
                            <a:pt x="1554999" y="216761"/>
                            <a:pt x="1564614" y="246556"/>
                            <a:pt x="1559293" y="264696"/>
                          </a:cubicBezTo>
                          <a:lnTo>
                            <a:pt x="1559293" y="264695"/>
                          </a:lnTo>
                          <a:cubicBezTo>
                            <a:pt x="1556000" y="290704"/>
                            <a:pt x="1536525" y="315997"/>
                            <a:pt x="1506353" y="317635"/>
                          </a:cubicBezTo>
                          <a:cubicBezTo>
                            <a:pt x="1414376" y="326831"/>
                            <a:pt x="1365121" y="307778"/>
                            <a:pt x="1299411" y="317635"/>
                          </a:cubicBezTo>
                          <a:cubicBezTo>
                            <a:pt x="1280956" y="402779"/>
                            <a:pt x="1293686" y="493475"/>
                            <a:pt x="1333523" y="624658"/>
                          </a:cubicBezTo>
                          <a:cubicBezTo>
                            <a:pt x="1275600" y="564717"/>
                            <a:pt x="1059144" y="478348"/>
                            <a:pt x="909588" y="317635"/>
                          </a:cubicBezTo>
                          <a:cubicBezTo>
                            <a:pt x="752646" y="257096"/>
                            <a:pt x="234934" y="340929"/>
                            <a:pt x="52940" y="317635"/>
                          </a:cubicBezTo>
                          <a:cubicBezTo>
                            <a:pt x="23810" y="321999"/>
                            <a:pt x="-2444" y="298901"/>
                            <a:pt x="0" y="264695"/>
                          </a:cubicBezTo>
                          <a:lnTo>
                            <a:pt x="0" y="264696"/>
                          </a:lnTo>
                          <a:cubicBezTo>
                            <a:pt x="4284" y="240882"/>
                            <a:pt x="6913" y="211918"/>
                            <a:pt x="0" y="185287"/>
                          </a:cubicBezTo>
                          <a:lnTo>
                            <a:pt x="0" y="185287"/>
                          </a:lnTo>
                          <a:cubicBezTo>
                            <a:pt x="11132" y="136462"/>
                            <a:pt x="-1873" y="94726"/>
                            <a:pt x="0" y="52940"/>
                          </a:cubicBezTo>
                          <a:close/>
                        </a:path>
                        <a:path w="1559293" h="317635" stroke="0" extrusionOk="0">
                          <a:moveTo>
                            <a:pt x="0" y="52940"/>
                          </a:moveTo>
                          <a:cubicBezTo>
                            <a:pt x="5415" y="23714"/>
                            <a:pt x="23712" y="-918"/>
                            <a:pt x="52940" y="0"/>
                          </a:cubicBezTo>
                          <a:cubicBezTo>
                            <a:pt x="293392" y="72812"/>
                            <a:pt x="630260" y="-54397"/>
                            <a:pt x="909588" y="0"/>
                          </a:cubicBezTo>
                          <a:lnTo>
                            <a:pt x="909588" y="0"/>
                          </a:lnTo>
                          <a:cubicBezTo>
                            <a:pt x="1011418" y="-10197"/>
                            <a:pt x="1156015" y="30975"/>
                            <a:pt x="1299411" y="0"/>
                          </a:cubicBezTo>
                          <a:cubicBezTo>
                            <a:pt x="1350958" y="-11507"/>
                            <a:pt x="1423959" y="-3514"/>
                            <a:pt x="1506353" y="0"/>
                          </a:cubicBezTo>
                          <a:cubicBezTo>
                            <a:pt x="1537961" y="2849"/>
                            <a:pt x="1560294" y="27563"/>
                            <a:pt x="1559293" y="52940"/>
                          </a:cubicBezTo>
                          <a:cubicBezTo>
                            <a:pt x="1551502" y="103631"/>
                            <a:pt x="1556987" y="143277"/>
                            <a:pt x="1559293" y="185287"/>
                          </a:cubicBezTo>
                          <a:lnTo>
                            <a:pt x="1559293" y="185287"/>
                          </a:lnTo>
                          <a:cubicBezTo>
                            <a:pt x="1566408" y="193860"/>
                            <a:pt x="1560716" y="231680"/>
                            <a:pt x="1559293" y="264696"/>
                          </a:cubicBezTo>
                          <a:lnTo>
                            <a:pt x="1559293" y="264695"/>
                          </a:lnTo>
                          <a:cubicBezTo>
                            <a:pt x="1559940" y="294212"/>
                            <a:pt x="1534835" y="317016"/>
                            <a:pt x="1506353" y="317635"/>
                          </a:cubicBezTo>
                          <a:cubicBezTo>
                            <a:pt x="1444607" y="313228"/>
                            <a:pt x="1354532" y="318613"/>
                            <a:pt x="1299411" y="317635"/>
                          </a:cubicBezTo>
                          <a:cubicBezTo>
                            <a:pt x="1296812" y="403163"/>
                            <a:pt x="1343844" y="523927"/>
                            <a:pt x="1333523" y="624658"/>
                          </a:cubicBezTo>
                          <a:cubicBezTo>
                            <a:pt x="1221977" y="558494"/>
                            <a:pt x="1004561" y="372320"/>
                            <a:pt x="909588" y="317635"/>
                          </a:cubicBezTo>
                          <a:cubicBezTo>
                            <a:pt x="583935" y="283985"/>
                            <a:pt x="377077" y="381861"/>
                            <a:pt x="52940" y="317635"/>
                          </a:cubicBezTo>
                          <a:cubicBezTo>
                            <a:pt x="20676" y="316030"/>
                            <a:pt x="534" y="297853"/>
                            <a:pt x="0" y="264695"/>
                          </a:cubicBezTo>
                          <a:lnTo>
                            <a:pt x="0" y="264696"/>
                          </a:lnTo>
                          <a:cubicBezTo>
                            <a:pt x="-776" y="237041"/>
                            <a:pt x="-159" y="212748"/>
                            <a:pt x="0" y="185287"/>
                          </a:cubicBezTo>
                          <a:lnTo>
                            <a:pt x="0" y="185287"/>
                          </a:lnTo>
                          <a:cubicBezTo>
                            <a:pt x="7820" y="149565"/>
                            <a:pt x="-11016" y="92283"/>
                            <a:pt x="0" y="5294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300" i="1" dirty="0" err="1"/>
                <a:t>Mẹ</a:t>
              </a:r>
              <a:r>
                <a:rPr lang="en-US" sz="2300" i="1" dirty="0"/>
                <a:t>, </a:t>
              </a:r>
              <a:r>
                <a:rPr lang="en-US" sz="2300" i="1" dirty="0" err="1"/>
                <a:t>mẹ</a:t>
              </a:r>
              <a:r>
                <a:rPr lang="en-US" sz="2300" i="1" dirty="0"/>
                <a:t>….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4643941-30CA-D608-189A-432F022D731A}"/>
              </a:ext>
            </a:extLst>
          </p:cNvPr>
          <p:cNvSpPr txBox="1"/>
          <p:nvPr/>
        </p:nvSpPr>
        <p:spPr>
          <a:xfrm>
            <a:off x="644893" y="124406"/>
            <a:ext cx="8412480" cy="699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i="1" dirty="0" err="1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Là</a:t>
            </a:r>
            <a:r>
              <a:rPr lang="en-US" sz="3000" i="1" dirty="0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i="1" dirty="0" err="1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anh</a:t>
            </a:r>
            <a:r>
              <a:rPr lang="en-US" sz="3000" i="1" dirty="0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/</a:t>
            </a:r>
            <a:r>
              <a:rPr lang="en-US" sz="3000" i="1" dirty="0" err="1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chị</a:t>
            </a:r>
            <a:r>
              <a:rPr lang="en-US" sz="3000" i="1" dirty="0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3000" i="1" dirty="0" err="1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khi</a:t>
            </a:r>
            <a:r>
              <a:rPr lang="en-US" sz="3000" i="1" dirty="0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i="1" dirty="0" err="1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thấy</a:t>
            </a:r>
            <a:r>
              <a:rPr lang="en-US" sz="3000" i="1" dirty="0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i="1" dirty="0" err="1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em</a:t>
            </a:r>
            <a:r>
              <a:rPr lang="en-US" sz="3000" i="1" dirty="0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i="1" dirty="0" err="1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bé</a:t>
            </a:r>
            <a:r>
              <a:rPr lang="en-US" sz="3000" i="1" dirty="0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i="1" dirty="0" err="1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khóc</a:t>
            </a:r>
            <a:r>
              <a:rPr lang="en-US" sz="3000" i="1" dirty="0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3000" i="1" dirty="0" err="1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em</a:t>
            </a:r>
            <a:r>
              <a:rPr lang="en-US" sz="3000" i="1" dirty="0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i="1" dirty="0" err="1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sẽ</a:t>
            </a:r>
            <a:r>
              <a:rPr lang="en-US" sz="3000" i="1" dirty="0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i="1" dirty="0" err="1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làm</a:t>
            </a:r>
            <a:r>
              <a:rPr lang="en-US" sz="3000" i="1" dirty="0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i="1" dirty="0" err="1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gì</a:t>
            </a:r>
            <a:r>
              <a:rPr lang="en-US" sz="3000" i="1" dirty="0">
                <a:solidFill>
                  <a:schemeClr val="bg1">
                    <a:lumMod val="2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  <a:endParaRPr lang="en-US" sz="3000" dirty="0">
              <a:solidFill>
                <a:schemeClr val="bg1">
                  <a:lumMod val="25000"/>
                </a:schemeClr>
              </a:solidFill>
              <a:latin typeface="+mj-lt"/>
            </a:endParaRPr>
          </a:p>
        </p:txBody>
      </p:sp>
      <p:sp>
        <p:nvSpPr>
          <p:cNvPr id="10" name="Google Shape;353;p27">
            <a:extLst>
              <a:ext uri="{FF2B5EF4-FFF2-40B4-BE49-F238E27FC236}">
                <a16:creationId xmlns:a16="http://schemas.microsoft.com/office/drawing/2014/main" id="{B6F9B067-B71A-E16B-F5D7-3AC9AFCA3295}"/>
              </a:ext>
            </a:extLst>
          </p:cNvPr>
          <p:cNvSpPr txBox="1">
            <a:spLocks/>
          </p:cNvSpPr>
          <p:nvPr/>
        </p:nvSpPr>
        <p:spPr>
          <a:xfrm>
            <a:off x="644893" y="2306957"/>
            <a:ext cx="2603774" cy="737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7200" b="1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400" dirty="0" err="1">
                <a:solidFill>
                  <a:schemeClr val="accent5"/>
                </a:solidFill>
                <a:latin typeface="+mj-lt"/>
              </a:rPr>
              <a:t>Tình</a:t>
            </a:r>
            <a:r>
              <a:rPr lang="en-US" sz="34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400" dirty="0" err="1">
                <a:solidFill>
                  <a:schemeClr val="accent5"/>
                </a:solidFill>
                <a:latin typeface="+mj-lt"/>
              </a:rPr>
              <a:t>huống</a:t>
            </a:r>
            <a:endParaRPr lang="en-US" sz="4200" dirty="0">
              <a:solidFill>
                <a:schemeClr val="accent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4519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>
            <a:extLst>
              <a:ext uri="{FF2B5EF4-FFF2-40B4-BE49-F238E27FC236}">
                <a16:creationId xmlns:a16="http://schemas.microsoft.com/office/drawing/2014/main" id="{C271F941-797A-9B31-8158-422657EA4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437DD4BE-284D-14AB-16F1-BDC15AFDB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993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D982988-4260-AB23-E20F-B21FAE048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240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AC6E1497-E94E-8035-C049-C11539572B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2628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E916E68-55BE-05C5-ECED-F2F4D9261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06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516D7407-F128-7988-CD10-58F83E4EB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4487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2007D6-89F5-EDCC-5E5D-582C4092ECA8}"/>
              </a:ext>
            </a:extLst>
          </p:cNvPr>
          <p:cNvSpPr txBox="1"/>
          <p:nvPr/>
        </p:nvSpPr>
        <p:spPr>
          <a:xfrm>
            <a:off x="16376" y="228600"/>
            <a:ext cx="3336455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>
                <a:solidFill>
                  <a:schemeClr val="bg1">
                    <a:lumMod val="25000"/>
                  </a:schemeClr>
                </a:solidFill>
              </a:rPr>
              <a:t>Đặt</a:t>
            </a:r>
            <a:r>
              <a:rPr lang="en-US" sz="2000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25000"/>
                  </a:schemeClr>
                </a:solidFill>
              </a:rPr>
              <a:t>tay</a:t>
            </a:r>
            <a:r>
              <a:rPr lang="en-US" sz="2000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25000"/>
                  </a:schemeClr>
                </a:solidFill>
              </a:rPr>
              <a:t>vào</a:t>
            </a:r>
            <a:r>
              <a:rPr lang="en-US" sz="2000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25000"/>
                  </a:schemeClr>
                </a:solidFill>
              </a:rPr>
              <a:t>tranh</a:t>
            </a:r>
            <a:r>
              <a:rPr lang="en-US" sz="2000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25000"/>
                  </a:schemeClr>
                </a:solidFill>
              </a:rPr>
              <a:t>có</a:t>
            </a:r>
            <a:r>
              <a:rPr lang="en-US" sz="2000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25000"/>
                  </a:schemeClr>
                </a:solidFill>
              </a:rPr>
              <a:t>hành</a:t>
            </a:r>
            <a:r>
              <a:rPr lang="en-US" sz="2000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25000"/>
                  </a:schemeClr>
                </a:solidFill>
              </a:rPr>
              <a:t>động</a:t>
            </a:r>
            <a:r>
              <a:rPr lang="en-US" sz="2000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25000"/>
                  </a:schemeClr>
                </a:solidFill>
              </a:rPr>
              <a:t>em</a:t>
            </a:r>
            <a:r>
              <a:rPr lang="en-US" sz="2000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25000"/>
                  </a:schemeClr>
                </a:solidFill>
              </a:rPr>
              <a:t>chọn</a:t>
            </a:r>
            <a:r>
              <a:rPr lang="en-US" sz="2000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25000"/>
                  </a:schemeClr>
                </a:solidFill>
              </a:rPr>
              <a:t>thực</a:t>
            </a:r>
            <a:r>
              <a:rPr lang="en-US" sz="2000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25000"/>
                  </a:schemeClr>
                </a:solidFill>
              </a:rPr>
              <a:t>hiện</a:t>
            </a:r>
            <a:r>
              <a:rPr lang="en-US" sz="2000" dirty="0">
                <a:solidFill>
                  <a:schemeClr val="bg1">
                    <a:lumMod val="25000"/>
                  </a:schemeClr>
                </a:solidFill>
              </a:rPr>
              <a:t> !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4B84969-39AB-2481-269F-F3E6196083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129" t="17343" r="8692" b="33754"/>
          <a:stretch/>
        </p:blipFill>
        <p:spPr>
          <a:xfrm>
            <a:off x="983257" y="1356857"/>
            <a:ext cx="1817055" cy="101566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7262F91-5693-F234-1C8A-C4C1B89E263A}"/>
              </a:ext>
            </a:extLst>
          </p:cNvPr>
          <p:cNvGrpSpPr/>
          <p:nvPr/>
        </p:nvGrpSpPr>
        <p:grpSpPr>
          <a:xfrm>
            <a:off x="3770625" y="3069"/>
            <a:ext cx="2057577" cy="2351935"/>
            <a:chOff x="3770625" y="3069"/>
            <a:chExt cx="2057577" cy="2351935"/>
          </a:xfrm>
        </p:grpSpPr>
        <p:pic>
          <p:nvPicPr>
            <p:cNvPr id="7174" name="Picture 4">
              <a:extLst>
                <a:ext uri="{FF2B5EF4-FFF2-40B4-BE49-F238E27FC236}">
                  <a16:creationId xmlns:a16="http://schemas.microsoft.com/office/drawing/2014/main" id="{856042D0-0FA6-4401-582C-54276C23AF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50"/>
            <a:stretch>
              <a:fillRect/>
            </a:stretch>
          </p:blipFill>
          <p:spPr bwMode="auto">
            <a:xfrm>
              <a:off x="3770625" y="3069"/>
              <a:ext cx="2057577" cy="1998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C00BA52-BDB3-C3DE-8D61-82AA7F6ED3CC}"/>
                </a:ext>
              </a:extLst>
            </p:cNvPr>
            <p:cNvSpPr txBox="1"/>
            <p:nvPr/>
          </p:nvSpPr>
          <p:spPr>
            <a:xfrm>
              <a:off x="3944349" y="1858008"/>
              <a:ext cx="1656482" cy="496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Dỗ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dành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em</a:t>
              </a:r>
              <a:endParaRPr lang="en-US" sz="2000" dirty="0">
                <a:solidFill>
                  <a:schemeClr val="bg1">
                    <a:lumMod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6D367F6-886F-914C-0A56-FEBFDF0FEAE0}"/>
              </a:ext>
            </a:extLst>
          </p:cNvPr>
          <p:cNvGrpSpPr/>
          <p:nvPr/>
        </p:nvGrpSpPr>
        <p:grpSpPr>
          <a:xfrm>
            <a:off x="6009406" y="57374"/>
            <a:ext cx="3020504" cy="2278891"/>
            <a:chOff x="6009406" y="57374"/>
            <a:chExt cx="3020504" cy="2278891"/>
          </a:xfrm>
        </p:grpSpPr>
        <p:pic>
          <p:nvPicPr>
            <p:cNvPr id="7173" name="Picture 6">
              <a:extLst>
                <a:ext uri="{FF2B5EF4-FFF2-40B4-BE49-F238E27FC236}">
                  <a16:creationId xmlns:a16="http://schemas.microsoft.com/office/drawing/2014/main" id="{486ECE62-5354-F463-2B40-A7E732FB00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3992" y="57374"/>
              <a:ext cx="2057577" cy="19730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B340067-4A84-BFCD-14C0-A924CAEFA2EB}"/>
                </a:ext>
              </a:extLst>
            </p:cNvPr>
            <p:cNvSpPr txBox="1"/>
            <p:nvPr/>
          </p:nvSpPr>
          <p:spPr>
            <a:xfrm>
              <a:off x="6009406" y="1839269"/>
              <a:ext cx="3020504" cy="496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Chia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sẻ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đồ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chơi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với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em</a:t>
              </a:r>
              <a:endParaRPr lang="en-US" sz="2000" dirty="0">
                <a:solidFill>
                  <a:schemeClr val="bg1">
                    <a:lumMod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2920D87-CA75-9D1F-DEFE-2970BD406F03}"/>
              </a:ext>
            </a:extLst>
          </p:cNvPr>
          <p:cNvGrpSpPr/>
          <p:nvPr/>
        </p:nvGrpSpPr>
        <p:grpSpPr>
          <a:xfrm>
            <a:off x="43668" y="2650513"/>
            <a:ext cx="3612022" cy="2133623"/>
            <a:chOff x="16376" y="2594610"/>
            <a:chExt cx="3612022" cy="2133623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D43305D-C04B-0109-DFF1-7FD6F9DD1D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875" r="8773"/>
            <a:stretch/>
          </p:blipFill>
          <p:spPr>
            <a:xfrm>
              <a:off x="386249" y="2594610"/>
              <a:ext cx="3009350" cy="1799924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9669372-95A3-0E48-0E99-D361F6026889}"/>
                </a:ext>
              </a:extLst>
            </p:cNvPr>
            <p:cNvSpPr txBox="1"/>
            <p:nvPr/>
          </p:nvSpPr>
          <p:spPr>
            <a:xfrm>
              <a:off x="16376" y="4231237"/>
              <a:ext cx="3612022" cy="496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Đội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mũ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cho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em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khi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trời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nắng</a:t>
              </a:r>
              <a:endParaRPr lang="en-US" sz="2000" dirty="0">
                <a:solidFill>
                  <a:schemeClr val="bg1">
                    <a:lumMod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5A1B034-428F-15C5-B6F2-5CB108255C02}"/>
              </a:ext>
            </a:extLst>
          </p:cNvPr>
          <p:cNvGrpSpPr/>
          <p:nvPr/>
        </p:nvGrpSpPr>
        <p:grpSpPr>
          <a:xfrm>
            <a:off x="3753814" y="2528415"/>
            <a:ext cx="2167305" cy="2255721"/>
            <a:chOff x="3765472" y="2460737"/>
            <a:chExt cx="2167305" cy="2255721"/>
          </a:xfrm>
        </p:grpSpPr>
        <p:pic>
          <p:nvPicPr>
            <p:cNvPr id="10" name="Picture 11">
              <a:extLst>
                <a:ext uri="{FF2B5EF4-FFF2-40B4-BE49-F238E27FC236}">
                  <a16:creationId xmlns:a16="http://schemas.microsoft.com/office/drawing/2014/main" id="{E0FF11A6-4D2A-54CA-13EC-3CC050B031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5472" y="2460737"/>
              <a:ext cx="2167305" cy="19226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F965E7C-0A36-859A-D37B-2F7F32510549}"/>
                </a:ext>
              </a:extLst>
            </p:cNvPr>
            <p:cNvSpPr txBox="1"/>
            <p:nvPr/>
          </p:nvSpPr>
          <p:spPr>
            <a:xfrm>
              <a:off x="3820335" y="4219462"/>
              <a:ext cx="2057577" cy="496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Chải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tóc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cho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em</a:t>
              </a:r>
              <a:endParaRPr lang="en-US" sz="2000" dirty="0">
                <a:solidFill>
                  <a:schemeClr val="bg1">
                    <a:lumMod val="25000"/>
                  </a:schemeClr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2689AEF-3461-8F4C-F284-9530F9BA8E5C}"/>
              </a:ext>
            </a:extLst>
          </p:cNvPr>
          <p:cNvGrpSpPr/>
          <p:nvPr/>
        </p:nvGrpSpPr>
        <p:grpSpPr>
          <a:xfrm>
            <a:off x="6124714" y="2417624"/>
            <a:ext cx="3020504" cy="2403593"/>
            <a:chOff x="6169567" y="2298607"/>
            <a:chExt cx="3020504" cy="240359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F71CB30-B596-6280-4ECA-3E4973E18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728069" y="2298607"/>
              <a:ext cx="1903500" cy="2102853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B81E99-50E6-E4AF-7D36-B0CEB2BFF86F}"/>
                </a:ext>
              </a:extLst>
            </p:cNvPr>
            <p:cNvSpPr txBox="1"/>
            <p:nvPr/>
          </p:nvSpPr>
          <p:spPr>
            <a:xfrm>
              <a:off x="6169567" y="4205204"/>
              <a:ext cx="3020504" cy="496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Đỡ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em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xuống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bg1">
                      <a:lumMod val="25000"/>
                    </a:schemeClr>
                  </a:solidFill>
                </a:rPr>
                <a:t>cầu</a:t>
              </a:r>
              <a:r>
                <a:rPr lang="en-US" sz="2000" dirty="0">
                  <a:solidFill>
                    <a:schemeClr val="bg1">
                      <a:lumMod val="25000"/>
                    </a:schemeClr>
                  </a:solidFill>
                </a:rPr>
                <a:t> thang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281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53;p27">
            <a:extLst>
              <a:ext uri="{FF2B5EF4-FFF2-40B4-BE49-F238E27FC236}">
                <a16:creationId xmlns:a16="http://schemas.microsoft.com/office/drawing/2014/main" id="{6C32E360-D179-F16E-19ED-C2BA94D8A3CE}"/>
              </a:ext>
            </a:extLst>
          </p:cNvPr>
          <p:cNvSpPr txBox="1">
            <a:spLocks/>
          </p:cNvSpPr>
          <p:nvPr/>
        </p:nvSpPr>
        <p:spPr>
          <a:xfrm>
            <a:off x="2569803" y="517034"/>
            <a:ext cx="3154391" cy="737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7200" b="1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400" dirty="0">
                <a:solidFill>
                  <a:schemeClr val="accent5"/>
                </a:solidFill>
                <a:latin typeface="+mj-lt"/>
              </a:rPr>
              <a:t>THÔNG </a:t>
            </a:r>
            <a:r>
              <a:rPr lang="en-US" sz="3400" dirty="0" err="1">
                <a:solidFill>
                  <a:schemeClr val="accent5"/>
                </a:solidFill>
                <a:latin typeface="+mj-lt"/>
              </a:rPr>
              <a:t>ĐIỆP</a:t>
            </a:r>
            <a:endParaRPr lang="en-US" sz="4200" dirty="0">
              <a:solidFill>
                <a:schemeClr val="accent5"/>
              </a:solidFill>
              <a:latin typeface="+mj-lt"/>
            </a:endParaRPr>
          </a:p>
        </p:txBody>
      </p:sp>
      <p:grpSp>
        <p:nvGrpSpPr>
          <p:cNvPr id="3" name="Google Shape;1761;p45">
            <a:extLst>
              <a:ext uri="{FF2B5EF4-FFF2-40B4-BE49-F238E27FC236}">
                <a16:creationId xmlns:a16="http://schemas.microsoft.com/office/drawing/2014/main" id="{C412397D-E234-6A4E-FA87-EDF9C6219F96}"/>
              </a:ext>
            </a:extLst>
          </p:cNvPr>
          <p:cNvGrpSpPr/>
          <p:nvPr/>
        </p:nvGrpSpPr>
        <p:grpSpPr>
          <a:xfrm>
            <a:off x="4948518" y="0"/>
            <a:ext cx="4681698" cy="5349689"/>
            <a:chOff x="7610186" y="1835718"/>
            <a:chExt cx="2956368" cy="3417732"/>
          </a:xfrm>
        </p:grpSpPr>
        <p:grpSp>
          <p:nvGrpSpPr>
            <p:cNvPr id="4" name="Google Shape;1762;p45">
              <a:extLst>
                <a:ext uri="{FF2B5EF4-FFF2-40B4-BE49-F238E27FC236}">
                  <a16:creationId xmlns:a16="http://schemas.microsoft.com/office/drawing/2014/main" id="{C8372211-82BC-1418-0CD2-35429B5E3249}"/>
                </a:ext>
              </a:extLst>
            </p:cNvPr>
            <p:cNvGrpSpPr/>
            <p:nvPr/>
          </p:nvGrpSpPr>
          <p:grpSpPr>
            <a:xfrm rot="-154466" flipH="1">
              <a:off x="8035015" y="1835718"/>
              <a:ext cx="1866625" cy="3038061"/>
              <a:chOff x="10445015" y="-1221186"/>
              <a:chExt cx="2587761" cy="4211760"/>
            </a:xfrm>
          </p:grpSpPr>
          <p:sp>
            <p:nvSpPr>
              <p:cNvPr id="15" name="Google Shape;1763;p45">
                <a:extLst>
                  <a:ext uri="{FF2B5EF4-FFF2-40B4-BE49-F238E27FC236}">
                    <a16:creationId xmlns:a16="http://schemas.microsoft.com/office/drawing/2014/main" id="{7B38AB66-15F1-F0AC-10C3-A67996D4650E}"/>
                  </a:ext>
                </a:extLst>
              </p:cNvPr>
              <p:cNvSpPr/>
              <p:nvPr/>
            </p:nvSpPr>
            <p:spPr>
              <a:xfrm>
                <a:off x="11939684" y="1544696"/>
                <a:ext cx="317922" cy="299222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409" extrusionOk="0">
                    <a:moveTo>
                      <a:pt x="1419" y="0"/>
                    </a:moveTo>
                    <a:cubicBezTo>
                      <a:pt x="1217" y="1175"/>
                      <a:pt x="259" y="1221"/>
                      <a:pt x="108" y="1221"/>
                    </a:cubicBezTo>
                    <a:cubicBezTo>
                      <a:pt x="95" y="1221"/>
                      <a:pt x="88" y="1221"/>
                      <a:pt x="88" y="1221"/>
                    </a:cubicBezTo>
                    <a:lnTo>
                      <a:pt x="0" y="1408"/>
                    </a:lnTo>
                    <a:cubicBezTo>
                      <a:pt x="1386" y="1364"/>
                      <a:pt x="1496" y="44"/>
                      <a:pt x="1496" y="44"/>
                    </a:cubicBezTo>
                    <a:lnTo>
                      <a:pt x="141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764;p45">
                <a:extLst>
                  <a:ext uri="{FF2B5EF4-FFF2-40B4-BE49-F238E27FC236}">
                    <a16:creationId xmlns:a16="http://schemas.microsoft.com/office/drawing/2014/main" id="{78E8498B-7EFB-091A-94E4-EB754E7C92E0}"/>
                  </a:ext>
                </a:extLst>
              </p:cNvPr>
              <p:cNvSpPr/>
              <p:nvPr/>
            </p:nvSpPr>
            <p:spPr>
              <a:xfrm>
                <a:off x="11575254" y="1533016"/>
                <a:ext cx="514154" cy="497571"/>
              </a:xfrm>
              <a:custGeom>
                <a:avLst/>
                <a:gdLst/>
                <a:ahLst/>
                <a:cxnLst/>
                <a:rect l="l" t="t" r="r" b="b"/>
                <a:pathLst>
                  <a:path w="2421" h="2343" extrusionOk="0">
                    <a:moveTo>
                      <a:pt x="2420" y="0"/>
                    </a:moveTo>
                    <a:lnTo>
                      <a:pt x="2277" y="77"/>
                    </a:lnTo>
                    <a:cubicBezTo>
                      <a:pt x="2277" y="77"/>
                      <a:pt x="1986" y="1947"/>
                      <a:pt x="52" y="1947"/>
                    </a:cubicBezTo>
                    <a:cubicBezTo>
                      <a:pt x="35" y="1947"/>
                      <a:pt x="18" y="1947"/>
                      <a:pt x="1" y="1947"/>
                    </a:cubicBezTo>
                    <a:lnTo>
                      <a:pt x="1" y="2343"/>
                    </a:lnTo>
                    <a:cubicBezTo>
                      <a:pt x="1" y="2343"/>
                      <a:pt x="2035" y="2156"/>
                      <a:pt x="24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65;p45">
                <a:extLst>
                  <a:ext uri="{FF2B5EF4-FFF2-40B4-BE49-F238E27FC236}">
                    <a16:creationId xmlns:a16="http://schemas.microsoft.com/office/drawing/2014/main" id="{8CCF0007-CD5F-CCA8-A19C-AAE1FA3B69A3}"/>
                  </a:ext>
                </a:extLst>
              </p:cNvPr>
              <p:cNvSpPr/>
              <p:nvPr/>
            </p:nvSpPr>
            <p:spPr>
              <a:xfrm>
                <a:off x="11397226" y="-394899"/>
                <a:ext cx="266204" cy="3385473"/>
              </a:xfrm>
              <a:custGeom>
                <a:avLst/>
                <a:gdLst/>
                <a:ahLst/>
                <a:cxnLst/>
                <a:rect l="l" t="t" r="r" b="b"/>
                <a:pathLst>
                  <a:path w="748" h="11790" extrusionOk="0">
                    <a:moveTo>
                      <a:pt x="748" y="1"/>
                    </a:moveTo>
                    <a:lnTo>
                      <a:pt x="0" y="199"/>
                    </a:lnTo>
                    <a:lnTo>
                      <a:pt x="374" y="11790"/>
                    </a:lnTo>
                    <a:lnTo>
                      <a:pt x="748" y="11790"/>
                    </a:lnTo>
                    <a:lnTo>
                      <a:pt x="74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766;p45">
                <a:extLst>
                  <a:ext uri="{FF2B5EF4-FFF2-40B4-BE49-F238E27FC236}">
                    <a16:creationId xmlns:a16="http://schemas.microsoft.com/office/drawing/2014/main" id="{A264EAE8-D373-2635-B3E6-7A4EB46CEBB3}"/>
                  </a:ext>
                </a:extLst>
              </p:cNvPr>
              <p:cNvSpPr/>
              <p:nvPr/>
            </p:nvSpPr>
            <p:spPr>
              <a:xfrm>
                <a:off x="10445015" y="-1194633"/>
                <a:ext cx="2587761" cy="2371307"/>
              </a:xfrm>
              <a:custGeom>
                <a:avLst/>
                <a:gdLst/>
                <a:ahLst/>
                <a:cxnLst/>
                <a:rect l="l" t="t" r="r" b="b"/>
                <a:pathLst>
                  <a:path w="9656" h="8666" extrusionOk="0">
                    <a:moveTo>
                      <a:pt x="2087" y="0"/>
                    </a:moveTo>
                    <a:cubicBezTo>
                      <a:pt x="2025" y="0"/>
                      <a:pt x="1963" y="9"/>
                      <a:pt x="1903" y="29"/>
                    </a:cubicBezTo>
                    <a:cubicBezTo>
                      <a:pt x="1232" y="238"/>
                      <a:pt x="1804" y="2262"/>
                      <a:pt x="1804" y="2262"/>
                    </a:cubicBezTo>
                    <a:cubicBezTo>
                      <a:pt x="1804" y="2262"/>
                      <a:pt x="1039" y="1891"/>
                      <a:pt x="758" y="1891"/>
                    </a:cubicBezTo>
                    <a:cubicBezTo>
                      <a:pt x="707" y="1891"/>
                      <a:pt x="672" y="1903"/>
                      <a:pt x="660" y="1932"/>
                    </a:cubicBezTo>
                    <a:cubicBezTo>
                      <a:pt x="572" y="2108"/>
                      <a:pt x="1496" y="2537"/>
                      <a:pt x="1496" y="2537"/>
                    </a:cubicBezTo>
                    <a:cubicBezTo>
                      <a:pt x="1496" y="2537"/>
                      <a:pt x="0" y="2899"/>
                      <a:pt x="0" y="4439"/>
                    </a:cubicBezTo>
                    <a:cubicBezTo>
                      <a:pt x="0" y="5990"/>
                      <a:pt x="2354" y="6353"/>
                      <a:pt x="2354" y="6353"/>
                    </a:cubicBezTo>
                    <a:cubicBezTo>
                      <a:pt x="2354" y="6353"/>
                      <a:pt x="1364" y="6452"/>
                      <a:pt x="1628" y="6737"/>
                    </a:cubicBezTo>
                    <a:cubicBezTo>
                      <a:pt x="1690" y="6805"/>
                      <a:pt x="1788" y="6831"/>
                      <a:pt x="1902" y="6831"/>
                    </a:cubicBezTo>
                    <a:cubicBezTo>
                      <a:pt x="2268" y="6831"/>
                      <a:pt x="2793" y="6562"/>
                      <a:pt x="2794" y="6561"/>
                    </a:cubicBezTo>
                    <a:lnTo>
                      <a:pt x="2794" y="6561"/>
                    </a:lnTo>
                    <a:cubicBezTo>
                      <a:pt x="2793" y="6562"/>
                      <a:pt x="1782" y="7782"/>
                      <a:pt x="2992" y="8508"/>
                    </a:cubicBezTo>
                    <a:cubicBezTo>
                      <a:pt x="3176" y="8618"/>
                      <a:pt x="3358" y="8665"/>
                      <a:pt x="3534" y="8665"/>
                    </a:cubicBezTo>
                    <a:cubicBezTo>
                      <a:pt x="4520" y="8665"/>
                      <a:pt x="5334" y="7210"/>
                      <a:pt x="5334" y="7210"/>
                    </a:cubicBezTo>
                    <a:cubicBezTo>
                      <a:pt x="5334" y="7210"/>
                      <a:pt x="6190" y="8217"/>
                      <a:pt x="6726" y="8217"/>
                    </a:cubicBezTo>
                    <a:cubicBezTo>
                      <a:pt x="6750" y="8217"/>
                      <a:pt x="6774" y="8215"/>
                      <a:pt x="6797" y="8211"/>
                    </a:cubicBezTo>
                    <a:cubicBezTo>
                      <a:pt x="7313" y="8112"/>
                      <a:pt x="6236" y="7342"/>
                      <a:pt x="6236" y="7342"/>
                    </a:cubicBezTo>
                    <a:lnTo>
                      <a:pt x="6236" y="7342"/>
                    </a:lnTo>
                    <a:cubicBezTo>
                      <a:pt x="6236" y="7342"/>
                      <a:pt x="6662" y="7456"/>
                      <a:pt x="7194" y="7456"/>
                    </a:cubicBezTo>
                    <a:cubicBezTo>
                      <a:pt x="7924" y="7456"/>
                      <a:pt x="8851" y="7243"/>
                      <a:pt x="9150" y="6232"/>
                    </a:cubicBezTo>
                    <a:cubicBezTo>
                      <a:pt x="9656" y="4472"/>
                      <a:pt x="7511" y="3625"/>
                      <a:pt x="7511" y="3625"/>
                    </a:cubicBezTo>
                    <a:cubicBezTo>
                      <a:pt x="7511" y="3625"/>
                      <a:pt x="8292" y="3405"/>
                      <a:pt x="8237" y="3185"/>
                    </a:cubicBezTo>
                    <a:cubicBezTo>
                      <a:pt x="8226" y="3132"/>
                      <a:pt x="8174" y="3113"/>
                      <a:pt x="8102" y="3113"/>
                    </a:cubicBezTo>
                    <a:cubicBezTo>
                      <a:pt x="7891" y="3113"/>
                      <a:pt x="7511" y="3284"/>
                      <a:pt x="7511" y="3284"/>
                    </a:cubicBezTo>
                    <a:cubicBezTo>
                      <a:pt x="7511" y="3284"/>
                      <a:pt x="8842" y="2493"/>
                      <a:pt x="8534" y="2097"/>
                    </a:cubicBezTo>
                    <a:cubicBezTo>
                      <a:pt x="8490" y="2041"/>
                      <a:pt x="8429" y="2017"/>
                      <a:pt x="8357" y="2017"/>
                    </a:cubicBezTo>
                    <a:cubicBezTo>
                      <a:pt x="7932" y="2017"/>
                      <a:pt x="7126" y="2855"/>
                      <a:pt x="7126" y="2855"/>
                    </a:cubicBezTo>
                    <a:cubicBezTo>
                      <a:pt x="7126" y="2855"/>
                      <a:pt x="7632" y="1074"/>
                      <a:pt x="6456" y="370"/>
                    </a:cubicBezTo>
                    <a:cubicBezTo>
                      <a:pt x="6224" y="230"/>
                      <a:pt x="5974" y="174"/>
                      <a:pt x="5722" y="174"/>
                    </a:cubicBezTo>
                    <a:cubicBezTo>
                      <a:pt x="4707" y="174"/>
                      <a:pt x="3662" y="1085"/>
                      <a:pt x="3662" y="1085"/>
                    </a:cubicBezTo>
                    <a:cubicBezTo>
                      <a:pt x="3662" y="1085"/>
                      <a:pt x="3981" y="249"/>
                      <a:pt x="3717" y="183"/>
                    </a:cubicBezTo>
                    <a:cubicBezTo>
                      <a:pt x="3708" y="181"/>
                      <a:pt x="3699" y="180"/>
                      <a:pt x="3690" y="180"/>
                    </a:cubicBezTo>
                    <a:cubicBezTo>
                      <a:pt x="3440" y="180"/>
                      <a:pt x="3398" y="920"/>
                      <a:pt x="3398" y="920"/>
                    </a:cubicBezTo>
                    <a:cubicBezTo>
                      <a:pt x="3398" y="920"/>
                      <a:pt x="2716" y="0"/>
                      <a:pt x="20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767;p45">
                <a:extLst>
                  <a:ext uri="{FF2B5EF4-FFF2-40B4-BE49-F238E27FC236}">
                    <a16:creationId xmlns:a16="http://schemas.microsoft.com/office/drawing/2014/main" id="{A3A93C29-9AC0-D3D0-BBBB-B09EBC5D8DBC}"/>
                  </a:ext>
                </a:extLst>
              </p:cNvPr>
              <p:cNvSpPr/>
              <p:nvPr/>
            </p:nvSpPr>
            <p:spPr>
              <a:xfrm>
                <a:off x="11664026" y="949014"/>
                <a:ext cx="977338" cy="692522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261" extrusionOk="0">
                    <a:moveTo>
                      <a:pt x="2515" y="0"/>
                    </a:moveTo>
                    <a:cubicBezTo>
                      <a:pt x="2502" y="0"/>
                      <a:pt x="2489" y="1"/>
                      <a:pt x="2475" y="1"/>
                    </a:cubicBezTo>
                    <a:cubicBezTo>
                      <a:pt x="1441" y="56"/>
                      <a:pt x="1178" y="1442"/>
                      <a:pt x="1178" y="1442"/>
                    </a:cubicBezTo>
                    <a:cubicBezTo>
                      <a:pt x="1178" y="1442"/>
                      <a:pt x="980" y="958"/>
                      <a:pt x="760" y="958"/>
                    </a:cubicBezTo>
                    <a:cubicBezTo>
                      <a:pt x="551" y="958"/>
                      <a:pt x="1101" y="1761"/>
                      <a:pt x="1101" y="1761"/>
                    </a:cubicBezTo>
                    <a:cubicBezTo>
                      <a:pt x="1101" y="1761"/>
                      <a:pt x="1" y="1915"/>
                      <a:pt x="232" y="2619"/>
                    </a:cubicBezTo>
                    <a:cubicBezTo>
                      <a:pt x="349" y="2982"/>
                      <a:pt x="735" y="3141"/>
                      <a:pt x="1151" y="3141"/>
                    </a:cubicBezTo>
                    <a:cubicBezTo>
                      <a:pt x="1553" y="3141"/>
                      <a:pt x="1985" y="2993"/>
                      <a:pt x="2233" y="2739"/>
                    </a:cubicBezTo>
                    <a:lnTo>
                      <a:pt x="2233" y="2739"/>
                    </a:lnTo>
                    <a:cubicBezTo>
                      <a:pt x="2233" y="2740"/>
                      <a:pt x="2134" y="3201"/>
                      <a:pt x="2321" y="3256"/>
                    </a:cubicBezTo>
                    <a:cubicBezTo>
                      <a:pt x="2330" y="3259"/>
                      <a:pt x="2339" y="3260"/>
                      <a:pt x="2347" y="3260"/>
                    </a:cubicBezTo>
                    <a:cubicBezTo>
                      <a:pt x="2517" y="3260"/>
                      <a:pt x="2497" y="2729"/>
                      <a:pt x="2497" y="2728"/>
                    </a:cubicBezTo>
                    <a:lnTo>
                      <a:pt x="2497" y="2728"/>
                    </a:lnTo>
                    <a:cubicBezTo>
                      <a:pt x="2497" y="2729"/>
                      <a:pt x="2715" y="3116"/>
                      <a:pt x="3225" y="3116"/>
                    </a:cubicBezTo>
                    <a:cubicBezTo>
                      <a:pt x="3363" y="3116"/>
                      <a:pt x="3523" y="3087"/>
                      <a:pt x="3707" y="3014"/>
                    </a:cubicBezTo>
                    <a:cubicBezTo>
                      <a:pt x="4522" y="2695"/>
                      <a:pt x="4601" y="1581"/>
                      <a:pt x="3609" y="1581"/>
                    </a:cubicBezTo>
                    <a:cubicBezTo>
                      <a:pt x="3544" y="1581"/>
                      <a:pt x="3474" y="1586"/>
                      <a:pt x="3399" y="1596"/>
                    </a:cubicBezTo>
                    <a:cubicBezTo>
                      <a:pt x="3399" y="1596"/>
                      <a:pt x="3495" y="0"/>
                      <a:pt x="25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768;p45">
                <a:extLst>
                  <a:ext uri="{FF2B5EF4-FFF2-40B4-BE49-F238E27FC236}">
                    <a16:creationId xmlns:a16="http://schemas.microsoft.com/office/drawing/2014/main" id="{0B257148-A10D-A323-1FE8-00119B0AABFC}"/>
                  </a:ext>
                </a:extLst>
              </p:cNvPr>
              <p:cNvSpPr/>
              <p:nvPr/>
            </p:nvSpPr>
            <p:spPr>
              <a:xfrm>
                <a:off x="11161980" y="1472280"/>
                <a:ext cx="371440" cy="245494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1156" extrusionOk="0">
                    <a:moveTo>
                      <a:pt x="77" y="1"/>
                    </a:moveTo>
                    <a:lnTo>
                      <a:pt x="0" y="78"/>
                    </a:lnTo>
                    <a:cubicBezTo>
                      <a:pt x="0" y="78"/>
                      <a:pt x="231" y="429"/>
                      <a:pt x="825" y="748"/>
                    </a:cubicBezTo>
                    <a:lnTo>
                      <a:pt x="583" y="858"/>
                    </a:lnTo>
                    <a:lnTo>
                      <a:pt x="649" y="935"/>
                    </a:lnTo>
                    <a:lnTo>
                      <a:pt x="946" y="814"/>
                    </a:lnTo>
                    <a:cubicBezTo>
                      <a:pt x="946" y="814"/>
                      <a:pt x="1276" y="1034"/>
                      <a:pt x="1650" y="1155"/>
                    </a:cubicBezTo>
                    <a:lnTo>
                      <a:pt x="1749" y="858"/>
                    </a:lnTo>
                    <a:cubicBezTo>
                      <a:pt x="1749" y="858"/>
                      <a:pt x="759" y="792"/>
                      <a:pt x="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769;p45">
                <a:extLst>
                  <a:ext uri="{FF2B5EF4-FFF2-40B4-BE49-F238E27FC236}">
                    <a16:creationId xmlns:a16="http://schemas.microsoft.com/office/drawing/2014/main" id="{52E9FACD-7B70-37C0-EFFC-A18F05F38B13}"/>
                  </a:ext>
                </a:extLst>
              </p:cNvPr>
              <p:cNvSpPr/>
              <p:nvPr/>
            </p:nvSpPr>
            <p:spPr>
              <a:xfrm>
                <a:off x="10445015" y="-1221186"/>
                <a:ext cx="2382680" cy="2397860"/>
              </a:xfrm>
              <a:custGeom>
                <a:avLst/>
                <a:gdLst/>
                <a:ahLst/>
                <a:cxnLst/>
                <a:rect l="l" t="t" r="r" b="b"/>
                <a:pathLst>
                  <a:path w="9238" h="8666" extrusionOk="0">
                    <a:moveTo>
                      <a:pt x="7104" y="1172"/>
                    </a:moveTo>
                    <a:lnTo>
                      <a:pt x="7104" y="1172"/>
                    </a:lnTo>
                    <a:cubicBezTo>
                      <a:pt x="7104" y="1172"/>
                      <a:pt x="7104" y="1172"/>
                      <a:pt x="7104" y="1173"/>
                    </a:cubicBezTo>
                    <a:cubicBezTo>
                      <a:pt x="7104" y="1173"/>
                      <a:pt x="7104" y="1172"/>
                      <a:pt x="7104" y="1172"/>
                    </a:cubicBezTo>
                    <a:close/>
                    <a:moveTo>
                      <a:pt x="2087" y="0"/>
                    </a:moveTo>
                    <a:cubicBezTo>
                      <a:pt x="2025" y="0"/>
                      <a:pt x="1963" y="9"/>
                      <a:pt x="1903" y="29"/>
                    </a:cubicBezTo>
                    <a:cubicBezTo>
                      <a:pt x="1232" y="238"/>
                      <a:pt x="1804" y="2251"/>
                      <a:pt x="1804" y="2251"/>
                    </a:cubicBezTo>
                    <a:cubicBezTo>
                      <a:pt x="1804" y="2251"/>
                      <a:pt x="1044" y="1890"/>
                      <a:pt x="761" y="1890"/>
                    </a:cubicBezTo>
                    <a:cubicBezTo>
                      <a:pt x="708" y="1890"/>
                      <a:pt x="672" y="1903"/>
                      <a:pt x="660" y="1932"/>
                    </a:cubicBezTo>
                    <a:cubicBezTo>
                      <a:pt x="572" y="2108"/>
                      <a:pt x="1507" y="2537"/>
                      <a:pt x="1507" y="2537"/>
                    </a:cubicBezTo>
                    <a:cubicBezTo>
                      <a:pt x="1507" y="2537"/>
                      <a:pt x="0" y="2899"/>
                      <a:pt x="0" y="4439"/>
                    </a:cubicBezTo>
                    <a:cubicBezTo>
                      <a:pt x="0" y="5990"/>
                      <a:pt x="2354" y="6342"/>
                      <a:pt x="2354" y="6342"/>
                    </a:cubicBezTo>
                    <a:cubicBezTo>
                      <a:pt x="2354" y="6342"/>
                      <a:pt x="1364" y="6452"/>
                      <a:pt x="1628" y="6737"/>
                    </a:cubicBezTo>
                    <a:cubicBezTo>
                      <a:pt x="1693" y="6805"/>
                      <a:pt x="1792" y="6831"/>
                      <a:pt x="1906" y="6831"/>
                    </a:cubicBezTo>
                    <a:cubicBezTo>
                      <a:pt x="2274" y="6831"/>
                      <a:pt x="2793" y="6562"/>
                      <a:pt x="2794" y="6561"/>
                    </a:cubicBezTo>
                    <a:lnTo>
                      <a:pt x="2794" y="6561"/>
                    </a:lnTo>
                    <a:cubicBezTo>
                      <a:pt x="2793" y="6562"/>
                      <a:pt x="1782" y="7771"/>
                      <a:pt x="2992" y="8508"/>
                    </a:cubicBezTo>
                    <a:cubicBezTo>
                      <a:pt x="3176" y="8618"/>
                      <a:pt x="3358" y="8665"/>
                      <a:pt x="3534" y="8665"/>
                    </a:cubicBezTo>
                    <a:cubicBezTo>
                      <a:pt x="4520" y="8665"/>
                      <a:pt x="5334" y="7210"/>
                      <a:pt x="5334" y="7210"/>
                    </a:cubicBezTo>
                    <a:cubicBezTo>
                      <a:pt x="5334" y="7210"/>
                      <a:pt x="6190" y="8217"/>
                      <a:pt x="6726" y="8217"/>
                    </a:cubicBezTo>
                    <a:cubicBezTo>
                      <a:pt x="6750" y="8217"/>
                      <a:pt x="6774" y="8215"/>
                      <a:pt x="6797" y="8211"/>
                    </a:cubicBezTo>
                    <a:cubicBezTo>
                      <a:pt x="7313" y="8112"/>
                      <a:pt x="6236" y="7342"/>
                      <a:pt x="6236" y="7342"/>
                    </a:cubicBezTo>
                    <a:lnTo>
                      <a:pt x="6236" y="7342"/>
                    </a:lnTo>
                    <a:cubicBezTo>
                      <a:pt x="6236" y="7342"/>
                      <a:pt x="6662" y="7456"/>
                      <a:pt x="7194" y="7456"/>
                    </a:cubicBezTo>
                    <a:cubicBezTo>
                      <a:pt x="7924" y="7456"/>
                      <a:pt x="8851" y="7243"/>
                      <a:pt x="9150" y="6232"/>
                    </a:cubicBezTo>
                    <a:cubicBezTo>
                      <a:pt x="9227" y="5935"/>
                      <a:pt x="9238" y="5682"/>
                      <a:pt x="9205" y="5440"/>
                    </a:cubicBezTo>
                    <a:lnTo>
                      <a:pt x="9205" y="5440"/>
                    </a:lnTo>
                    <a:cubicBezTo>
                      <a:pt x="9139" y="6012"/>
                      <a:pt x="8930" y="6814"/>
                      <a:pt x="7522" y="6836"/>
                    </a:cubicBezTo>
                    <a:cubicBezTo>
                      <a:pt x="7500" y="6837"/>
                      <a:pt x="7477" y="6837"/>
                      <a:pt x="7454" y="6837"/>
                    </a:cubicBezTo>
                    <a:cubicBezTo>
                      <a:pt x="5872" y="6837"/>
                      <a:pt x="5444" y="5704"/>
                      <a:pt x="5444" y="5704"/>
                    </a:cubicBezTo>
                    <a:cubicBezTo>
                      <a:pt x="5444" y="5704"/>
                      <a:pt x="4686" y="7352"/>
                      <a:pt x="4050" y="7352"/>
                    </a:cubicBezTo>
                    <a:cubicBezTo>
                      <a:pt x="4000" y="7352"/>
                      <a:pt x="3952" y="7342"/>
                      <a:pt x="3904" y="7320"/>
                    </a:cubicBezTo>
                    <a:cubicBezTo>
                      <a:pt x="3233" y="7034"/>
                      <a:pt x="4498" y="5451"/>
                      <a:pt x="4498" y="5451"/>
                    </a:cubicBezTo>
                    <a:lnTo>
                      <a:pt x="4498" y="5451"/>
                    </a:lnTo>
                    <a:cubicBezTo>
                      <a:pt x="4498" y="5451"/>
                      <a:pt x="4073" y="5563"/>
                      <a:pt x="3776" y="5563"/>
                    </a:cubicBezTo>
                    <a:cubicBezTo>
                      <a:pt x="3628" y="5563"/>
                      <a:pt x="3512" y="5535"/>
                      <a:pt x="3497" y="5451"/>
                    </a:cubicBezTo>
                    <a:cubicBezTo>
                      <a:pt x="3453" y="5209"/>
                      <a:pt x="4322" y="5121"/>
                      <a:pt x="4322" y="5121"/>
                    </a:cubicBezTo>
                    <a:cubicBezTo>
                      <a:pt x="4322" y="5121"/>
                      <a:pt x="2849" y="4043"/>
                      <a:pt x="3442" y="3548"/>
                    </a:cubicBezTo>
                    <a:cubicBezTo>
                      <a:pt x="3540" y="3465"/>
                      <a:pt x="3640" y="3430"/>
                      <a:pt x="3739" y="3430"/>
                    </a:cubicBezTo>
                    <a:cubicBezTo>
                      <a:pt x="4242" y="3430"/>
                      <a:pt x="4718" y="4329"/>
                      <a:pt x="4718" y="4329"/>
                    </a:cubicBezTo>
                    <a:cubicBezTo>
                      <a:pt x="4718" y="4329"/>
                      <a:pt x="3662" y="1085"/>
                      <a:pt x="5092" y="601"/>
                    </a:cubicBezTo>
                    <a:cubicBezTo>
                      <a:pt x="5358" y="510"/>
                      <a:pt x="5596" y="473"/>
                      <a:pt x="5806" y="473"/>
                    </a:cubicBezTo>
                    <a:cubicBezTo>
                      <a:pt x="6695" y="473"/>
                      <a:pt x="7089" y="1138"/>
                      <a:pt x="7104" y="1172"/>
                    </a:cubicBezTo>
                    <a:lnTo>
                      <a:pt x="7104" y="1172"/>
                    </a:lnTo>
                    <a:cubicBezTo>
                      <a:pt x="6994" y="853"/>
                      <a:pt x="6796" y="568"/>
                      <a:pt x="6467" y="370"/>
                    </a:cubicBezTo>
                    <a:cubicBezTo>
                      <a:pt x="6233" y="230"/>
                      <a:pt x="5981" y="174"/>
                      <a:pt x="5728" y="174"/>
                    </a:cubicBezTo>
                    <a:cubicBezTo>
                      <a:pt x="4707" y="174"/>
                      <a:pt x="3662" y="1085"/>
                      <a:pt x="3662" y="1085"/>
                    </a:cubicBezTo>
                    <a:cubicBezTo>
                      <a:pt x="3662" y="1085"/>
                      <a:pt x="3981" y="249"/>
                      <a:pt x="3717" y="183"/>
                    </a:cubicBezTo>
                    <a:cubicBezTo>
                      <a:pt x="3708" y="181"/>
                      <a:pt x="3699" y="180"/>
                      <a:pt x="3690" y="180"/>
                    </a:cubicBezTo>
                    <a:cubicBezTo>
                      <a:pt x="3440" y="180"/>
                      <a:pt x="3398" y="920"/>
                      <a:pt x="3398" y="920"/>
                    </a:cubicBezTo>
                    <a:cubicBezTo>
                      <a:pt x="3398" y="920"/>
                      <a:pt x="2716" y="0"/>
                      <a:pt x="2087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770;p45">
                <a:extLst>
                  <a:ext uri="{FF2B5EF4-FFF2-40B4-BE49-F238E27FC236}">
                    <a16:creationId xmlns:a16="http://schemas.microsoft.com/office/drawing/2014/main" id="{56A586D7-F34F-96BD-F643-719FA485EBC1}"/>
                  </a:ext>
                </a:extLst>
              </p:cNvPr>
              <p:cNvSpPr/>
              <p:nvPr/>
            </p:nvSpPr>
            <p:spPr>
              <a:xfrm>
                <a:off x="11664026" y="951350"/>
                <a:ext cx="915750" cy="690186"/>
              </a:xfrm>
              <a:custGeom>
                <a:avLst/>
                <a:gdLst/>
                <a:ahLst/>
                <a:cxnLst/>
                <a:rect l="l" t="t" r="r" b="b"/>
                <a:pathLst>
                  <a:path w="4312" h="3250" extrusionOk="0">
                    <a:moveTo>
                      <a:pt x="2510" y="0"/>
                    </a:moveTo>
                    <a:cubicBezTo>
                      <a:pt x="2495" y="0"/>
                      <a:pt x="2480" y="0"/>
                      <a:pt x="2464" y="1"/>
                    </a:cubicBezTo>
                    <a:cubicBezTo>
                      <a:pt x="1441" y="45"/>
                      <a:pt x="1167" y="1431"/>
                      <a:pt x="1167" y="1431"/>
                    </a:cubicBezTo>
                    <a:cubicBezTo>
                      <a:pt x="1167" y="1431"/>
                      <a:pt x="969" y="947"/>
                      <a:pt x="760" y="947"/>
                    </a:cubicBezTo>
                    <a:cubicBezTo>
                      <a:pt x="551" y="958"/>
                      <a:pt x="1090" y="1761"/>
                      <a:pt x="1090" y="1761"/>
                    </a:cubicBezTo>
                    <a:cubicBezTo>
                      <a:pt x="1090" y="1761"/>
                      <a:pt x="1" y="1904"/>
                      <a:pt x="232" y="2619"/>
                    </a:cubicBezTo>
                    <a:lnTo>
                      <a:pt x="232" y="2608"/>
                    </a:lnTo>
                    <a:cubicBezTo>
                      <a:pt x="349" y="2971"/>
                      <a:pt x="735" y="3130"/>
                      <a:pt x="1151" y="3130"/>
                    </a:cubicBezTo>
                    <a:cubicBezTo>
                      <a:pt x="1553" y="3130"/>
                      <a:pt x="1985" y="2982"/>
                      <a:pt x="2233" y="2728"/>
                    </a:cubicBezTo>
                    <a:lnTo>
                      <a:pt x="2233" y="2728"/>
                    </a:lnTo>
                    <a:cubicBezTo>
                      <a:pt x="2233" y="2729"/>
                      <a:pt x="2134" y="3190"/>
                      <a:pt x="2321" y="3245"/>
                    </a:cubicBezTo>
                    <a:cubicBezTo>
                      <a:pt x="2330" y="3248"/>
                      <a:pt x="2339" y="3249"/>
                      <a:pt x="2347" y="3249"/>
                    </a:cubicBezTo>
                    <a:cubicBezTo>
                      <a:pt x="2517" y="3249"/>
                      <a:pt x="2497" y="2718"/>
                      <a:pt x="2497" y="2717"/>
                    </a:cubicBezTo>
                    <a:lnTo>
                      <a:pt x="2497" y="2717"/>
                    </a:lnTo>
                    <a:cubicBezTo>
                      <a:pt x="2497" y="2718"/>
                      <a:pt x="2715" y="3105"/>
                      <a:pt x="3225" y="3105"/>
                    </a:cubicBezTo>
                    <a:cubicBezTo>
                      <a:pt x="3363" y="3105"/>
                      <a:pt x="3523" y="3076"/>
                      <a:pt x="3707" y="3003"/>
                    </a:cubicBezTo>
                    <a:cubicBezTo>
                      <a:pt x="4048" y="2871"/>
                      <a:pt x="4257" y="2597"/>
                      <a:pt x="4312" y="2322"/>
                    </a:cubicBezTo>
                    <a:lnTo>
                      <a:pt x="4312" y="2322"/>
                    </a:lnTo>
                    <a:cubicBezTo>
                      <a:pt x="4246" y="2520"/>
                      <a:pt x="4004" y="2827"/>
                      <a:pt x="3476" y="2827"/>
                    </a:cubicBezTo>
                    <a:cubicBezTo>
                      <a:pt x="3471" y="2828"/>
                      <a:pt x="3467" y="2828"/>
                      <a:pt x="3462" y="2828"/>
                    </a:cubicBezTo>
                    <a:cubicBezTo>
                      <a:pt x="2956" y="2828"/>
                      <a:pt x="2794" y="2223"/>
                      <a:pt x="2794" y="2223"/>
                    </a:cubicBezTo>
                    <a:cubicBezTo>
                      <a:pt x="2794" y="2223"/>
                      <a:pt x="2042" y="2624"/>
                      <a:pt x="1603" y="2624"/>
                    </a:cubicBezTo>
                    <a:cubicBezTo>
                      <a:pt x="1503" y="2624"/>
                      <a:pt x="1419" y="2603"/>
                      <a:pt x="1364" y="2553"/>
                    </a:cubicBezTo>
                    <a:cubicBezTo>
                      <a:pt x="1079" y="2278"/>
                      <a:pt x="2266" y="1981"/>
                      <a:pt x="2266" y="1981"/>
                    </a:cubicBezTo>
                    <a:cubicBezTo>
                      <a:pt x="2266" y="1981"/>
                      <a:pt x="1650" y="419"/>
                      <a:pt x="2398" y="243"/>
                    </a:cubicBezTo>
                    <a:cubicBezTo>
                      <a:pt x="2490" y="222"/>
                      <a:pt x="2573" y="213"/>
                      <a:pt x="2647" y="213"/>
                    </a:cubicBezTo>
                    <a:cubicBezTo>
                      <a:pt x="3073" y="213"/>
                      <a:pt x="3231" y="517"/>
                      <a:pt x="3278" y="639"/>
                    </a:cubicBezTo>
                    <a:cubicBezTo>
                      <a:pt x="3161" y="299"/>
                      <a:pt x="2942" y="0"/>
                      <a:pt x="2510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" name="Google Shape;1771;p45">
              <a:extLst>
                <a:ext uri="{FF2B5EF4-FFF2-40B4-BE49-F238E27FC236}">
                  <a16:creationId xmlns:a16="http://schemas.microsoft.com/office/drawing/2014/main" id="{9851AB77-29BB-7FE1-F36D-8A560FDCA3A3}"/>
                </a:ext>
              </a:extLst>
            </p:cNvPr>
            <p:cNvSpPr/>
            <p:nvPr/>
          </p:nvSpPr>
          <p:spPr>
            <a:xfrm>
              <a:off x="8120595" y="4942196"/>
              <a:ext cx="2445959" cy="53368"/>
            </a:xfrm>
            <a:custGeom>
              <a:avLst/>
              <a:gdLst/>
              <a:ahLst/>
              <a:cxnLst/>
              <a:rect l="l" t="t" r="r" b="b"/>
              <a:pathLst>
                <a:path w="34961" h="763" extrusionOk="0">
                  <a:moveTo>
                    <a:pt x="17241" y="0"/>
                  </a:moveTo>
                  <a:cubicBezTo>
                    <a:pt x="12062" y="0"/>
                    <a:pt x="6133" y="191"/>
                    <a:pt x="0" y="763"/>
                  </a:cubicBezTo>
                  <a:lnTo>
                    <a:pt x="34960" y="763"/>
                  </a:lnTo>
                  <a:cubicBezTo>
                    <a:pt x="34960" y="763"/>
                    <a:pt x="27600" y="0"/>
                    <a:pt x="17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772;p45">
              <a:extLst>
                <a:ext uri="{FF2B5EF4-FFF2-40B4-BE49-F238E27FC236}">
                  <a16:creationId xmlns:a16="http://schemas.microsoft.com/office/drawing/2014/main" id="{F226741B-6DEA-AA60-2920-6AF3525436CB}"/>
                </a:ext>
              </a:extLst>
            </p:cNvPr>
            <p:cNvSpPr/>
            <p:nvPr/>
          </p:nvSpPr>
          <p:spPr>
            <a:xfrm flipH="1">
              <a:off x="8918470" y="4990650"/>
              <a:ext cx="469500" cy="26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1773;p45">
              <a:extLst>
                <a:ext uri="{FF2B5EF4-FFF2-40B4-BE49-F238E27FC236}">
                  <a16:creationId xmlns:a16="http://schemas.microsoft.com/office/drawing/2014/main" id="{1D083E92-7E03-3B7A-3A66-D6BC4B403FB6}"/>
                </a:ext>
              </a:extLst>
            </p:cNvPr>
            <p:cNvGrpSpPr/>
            <p:nvPr/>
          </p:nvGrpSpPr>
          <p:grpSpPr>
            <a:xfrm>
              <a:off x="7610186" y="4659586"/>
              <a:ext cx="2634289" cy="310433"/>
              <a:chOff x="4052704" y="4374843"/>
              <a:chExt cx="1944699" cy="229153"/>
            </a:xfrm>
          </p:grpSpPr>
          <p:sp>
            <p:nvSpPr>
              <p:cNvPr id="10" name="Google Shape;1774;p45">
                <a:extLst>
                  <a:ext uri="{FF2B5EF4-FFF2-40B4-BE49-F238E27FC236}">
                    <a16:creationId xmlns:a16="http://schemas.microsoft.com/office/drawing/2014/main" id="{992D8220-0A86-38EB-2601-BF7370E01813}"/>
                  </a:ext>
                </a:extLst>
              </p:cNvPr>
              <p:cNvSpPr/>
              <p:nvPr/>
            </p:nvSpPr>
            <p:spPr>
              <a:xfrm>
                <a:off x="4052704" y="4374843"/>
                <a:ext cx="1944699" cy="229153"/>
              </a:xfrm>
              <a:custGeom>
                <a:avLst/>
                <a:gdLst/>
                <a:ahLst/>
                <a:cxnLst/>
                <a:rect l="l" t="t" r="r" b="b"/>
                <a:pathLst>
                  <a:path w="27912" h="3289" extrusionOk="0">
                    <a:moveTo>
                      <a:pt x="5048" y="0"/>
                    </a:moveTo>
                    <a:cubicBezTo>
                      <a:pt x="4905" y="0"/>
                      <a:pt x="4784" y="33"/>
                      <a:pt x="4685" y="99"/>
                    </a:cubicBezTo>
                    <a:cubicBezTo>
                      <a:pt x="4597" y="143"/>
                      <a:pt x="4520" y="220"/>
                      <a:pt x="4476" y="319"/>
                    </a:cubicBezTo>
                    <a:cubicBezTo>
                      <a:pt x="4421" y="407"/>
                      <a:pt x="4399" y="517"/>
                      <a:pt x="4377" y="638"/>
                    </a:cubicBezTo>
                    <a:cubicBezTo>
                      <a:pt x="4377" y="737"/>
                      <a:pt x="4377" y="836"/>
                      <a:pt x="4388" y="957"/>
                    </a:cubicBezTo>
                    <a:cubicBezTo>
                      <a:pt x="4410" y="1067"/>
                      <a:pt x="4432" y="1177"/>
                      <a:pt x="4476" y="1287"/>
                    </a:cubicBezTo>
                    <a:cubicBezTo>
                      <a:pt x="4509" y="1397"/>
                      <a:pt x="4553" y="1496"/>
                      <a:pt x="4608" y="1584"/>
                    </a:cubicBezTo>
                    <a:lnTo>
                      <a:pt x="4575" y="1562"/>
                    </a:lnTo>
                    <a:lnTo>
                      <a:pt x="4564" y="1551"/>
                    </a:lnTo>
                    <a:cubicBezTo>
                      <a:pt x="4432" y="1452"/>
                      <a:pt x="4301" y="1375"/>
                      <a:pt x="4169" y="1298"/>
                    </a:cubicBezTo>
                    <a:cubicBezTo>
                      <a:pt x="4015" y="1210"/>
                      <a:pt x="3872" y="1144"/>
                      <a:pt x="3729" y="1100"/>
                    </a:cubicBezTo>
                    <a:cubicBezTo>
                      <a:pt x="3663" y="1078"/>
                      <a:pt x="3586" y="1056"/>
                      <a:pt x="3520" y="1056"/>
                    </a:cubicBezTo>
                    <a:cubicBezTo>
                      <a:pt x="3465" y="1045"/>
                      <a:pt x="3421" y="1045"/>
                      <a:pt x="3388" y="1045"/>
                    </a:cubicBezTo>
                    <a:lnTo>
                      <a:pt x="3311" y="1045"/>
                    </a:lnTo>
                    <a:cubicBezTo>
                      <a:pt x="3267" y="1056"/>
                      <a:pt x="3234" y="1056"/>
                      <a:pt x="3212" y="1067"/>
                    </a:cubicBezTo>
                    <a:cubicBezTo>
                      <a:pt x="3179" y="1067"/>
                      <a:pt x="3146" y="1078"/>
                      <a:pt x="3113" y="1100"/>
                    </a:cubicBezTo>
                    <a:cubicBezTo>
                      <a:pt x="3047" y="1133"/>
                      <a:pt x="2992" y="1166"/>
                      <a:pt x="2937" y="1232"/>
                    </a:cubicBezTo>
                    <a:cubicBezTo>
                      <a:pt x="2882" y="1287"/>
                      <a:pt x="2849" y="1353"/>
                      <a:pt x="2827" y="1419"/>
                    </a:cubicBezTo>
                    <a:cubicBezTo>
                      <a:pt x="2805" y="1474"/>
                      <a:pt x="2794" y="1551"/>
                      <a:pt x="2805" y="1617"/>
                    </a:cubicBezTo>
                    <a:cubicBezTo>
                      <a:pt x="2827" y="1738"/>
                      <a:pt x="2882" y="1859"/>
                      <a:pt x="2992" y="1980"/>
                    </a:cubicBezTo>
                    <a:cubicBezTo>
                      <a:pt x="3003" y="2002"/>
                      <a:pt x="3014" y="2013"/>
                      <a:pt x="3036" y="2024"/>
                    </a:cubicBezTo>
                    <a:cubicBezTo>
                      <a:pt x="1056" y="2167"/>
                      <a:pt x="1" y="2332"/>
                      <a:pt x="1" y="2508"/>
                    </a:cubicBezTo>
                    <a:cubicBezTo>
                      <a:pt x="1" y="2936"/>
                      <a:pt x="6258" y="3288"/>
                      <a:pt x="13956" y="3288"/>
                    </a:cubicBezTo>
                    <a:cubicBezTo>
                      <a:pt x="21654" y="3288"/>
                      <a:pt x="27911" y="2936"/>
                      <a:pt x="27911" y="2508"/>
                    </a:cubicBezTo>
                    <a:cubicBezTo>
                      <a:pt x="27911" y="2310"/>
                      <a:pt x="26636" y="2123"/>
                      <a:pt x="24304" y="1980"/>
                    </a:cubicBezTo>
                    <a:cubicBezTo>
                      <a:pt x="24304" y="1859"/>
                      <a:pt x="24260" y="1749"/>
                      <a:pt x="24194" y="1650"/>
                    </a:cubicBezTo>
                    <a:cubicBezTo>
                      <a:pt x="24117" y="1540"/>
                      <a:pt x="24018" y="1463"/>
                      <a:pt x="23886" y="1397"/>
                    </a:cubicBezTo>
                    <a:cubicBezTo>
                      <a:pt x="23765" y="1331"/>
                      <a:pt x="23623" y="1287"/>
                      <a:pt x="23469" y="1265"/>
                    </a:cubicBezTo>
                    <a:cubicBezTo>
                      <a:pt x="23370" y="1254"/>
                      <a:pt x="23271" y="1243"/>
                      <a:pt x="23172" y="1243"/>
                    </a:cubicBezTo>
                    <a:cubicBezTo>
                      <a:pt x="23040" y="1243"/>
                      <a:pt x="22908" y="1254"/>
                      <a:pt x="22787" y="1276"/>
                    </a:cubicBezTo>
                    <a:cubicBezTo>
                      <a:pt x="22677" y="1298"/>
                      <a:pt x="22567" y="1331"/>
                      <a:pt x="22468" y="1364"/>
                    </a:cubicBezTo>
                    <a:lnTo>
                      <a:pt x="22457" y="1375"/>
                    </a:lnTo>
                    <a:lnTo>
                      <a:pt x="22446" y="1375"/>
                    </a:lnTo>
                    <a:cubicBezTo>
                      <a:pt x="22512" y="1287"/>
                      <a:pt x="22556" y="1177"/>
                      <a:pt x="22567" y="1078"/>
                    </a:cubicBezTo>
                    <a:cubicBezTo>
                      <a:pt x="22578" y="990"/>
                      <a:pt x="22578" y="902"/>
                      <a:pt x="22556" y="814"/>
                    </a:cubicBezTo>
                    <a:cubicBezTo>
                      <a:pt x="22545" y="737"/>
                      <a:pt x="22512" y="660"/>
                      <a:pt x="22457" y="594"/>
                    </a:cubicBezTo>
                    <a:cubicBezTo>
                      <a:pt x="22325" y="418"/>
                      <a:pt x="22138" y="341"/>
                      <a:pt x="21995" y="297"/>
                    </a:cubicBezTo>
                    <a:cubicBezTo>
                      <a:pt x="21918" y="286"/>
                      <a:pt x="21830" y="275"/>
                      <a:pt x="21731" y="275"/>
                    </a:cubicBezTo>
                    <a:lnTo>
                      <a:pt x="21665" y="275"/>
                    </a:lnTo>
                    <a:cubicBezTo>
                      <a:pt x="21555" y="275"/>
                      <a:pt x="21434" y="297"/>
                      <a:pt x="21324" y="319"/>
                    </a:cubicBezTo>
                    <a:cubicBezTo>
                      <a:pt x="21181" y="363"/>
                      <a:pt x="21038" y="418"/>
                      <a:pt x="20906" y="506"/>
                    </a:cubicBezTo>
                    <a:cubicBezTo>
                      <a:pt x="20785" y="572"/>
                      <a:pt x="20664" y="671"/>
                      <a:pt x="20554" y="781"/>
                    </a:cubicBezTo>
                    <a:cubicBezTo>
                      <a:pt x="20455" y="880"/>
                      <a:pt x="20367" y="1012"/>
                      <a:pt x="20279" y="1144"/>
                    </a:cubicBezTo>
                    <a:cubicBezTo>
                      <a:pt x="20224" y="1232"/>
                      <a:pt x="20169" y="1331"/>
                      <a:pt x="20114" y="1430"/>
                    </a:cubicBezTo>
                    <a:cubicBezTo>
                      <a:pt x="20070" y="1320"/>
                      <a:pt x="20015" y="1221"/>
                      <a:pt x="19927" y="1144"/>
                    </a:cubicBezTo>
                    <a:cubicBezTo>
                      <a:pt x="19872" y="1100"/>
                      <a:pt x="19817" y="1067"/>
                      <a:pt x="19741" y="1045"/>
                    </a:cubicBezTo>
                    <a:cubicBezTo>
                      <a:pt x="19686" y="1012"/>
                      <a:pt x="19620" y="1001"/>
                      <a:pt x="19543" y="1001"/>
                    </a:cubicBezTo>
                    <a:lnTo>
                      <a:pt x="19532" y="1001"/>
                    </a:lnTo>
                    <a:cubicBezTo>
                      <a:pt x="19466" y="1001"/>
                      <a:pt x="19400" y="1012"/>
                      <a:pt x="19334" y="1034"/>
                    </a:cubicBezTo>
                    <a:cubicBezTo>
                      <a:pt x="19268" y="1056"/>
                      <a:pt x="19202" y="1089"/>
                      <a:pt x="19136" y="1133"/>
                    </a:cubicBezTo>
                    <a:cubicBezTo>
                      <a:pt x="19037" y="1199"/>
                      <a:pt x="18938" y="1298"/>
                      <a:pt x="18872" y="1419"/>
                    </a:cubicBezTo>
                    <a:cubicBezTo>
                      <a:pt x="18839" y="1364"/>
                      <a:pt x="18795" y="1309"/>
                      <a:pt x="18751" y="1265"/>
                    </a:cubicBezTo>
                    <a:cubicBezTo>
                      <a:pt x="18696" y="1199"/>
                      <a:pt x="18619" y="1144"/>
                      <a:pt x="18542" y="1089"/>
                    </a:cubicBezTo>
                    <a:cubicBezTo>
                      <a:pt x="18421" y="1012"/>
                      <a:pt x="18267" y="979"/>
                      <a:pt x="18124" y="979"/>
                    </a:cubicBezTo>
                    <a:lnTo>
                      <a:pt x="18069" y="979"/>
                    </a:lnTo>
                    <a:cubicBezTo>
                      <a:pt x="17904" y="990"/>
                      <a:pt x="17750" y="1045"/>
                      <a:pt x="17607" y="1144"/>
                    </a:cubicBezTo>
                    <a:cubicBezTo>
                      <a:pt x="17464" y="1243"/>
                      <a:pt x="17343" y="1386"/>
                      <a:pt x="17266" y="1551"/>
                    </a:cubicBezTo>
                    <a:cubicBezTo>
                      <a:pt x="17244" y="1584"/>
                      <a:pt x="17244" y="1606"/>
                      <a:pt x="17222" y="1628"/>
                    </a:cubicBezTo>
                    <a:cubicBezTo>
                      <a:pt x="17211" y="1540"/>
                      <a:pt x="17189" y="1452"/>
                      <a:pt x="17156" y="1364"/>
                    </a:cubicBezTo>
                    <a:cubicBezTo>
                      <a:pt x="17123" y="1265"/>
                      <a:pt x="17068" y="1177"/>
                      <a:pt x="17024" y="1100"/>
                    </a:cubicBezTo>
                    <a:cubicBezTo>
                      <a:pt x="16969" y="1012"/>
                      <a:pt x="16903" y="946"/>
                      <a:pt x="16826" y="902"/>
                    </a:cubicBezTo>
                    <a:cubicBezTo>
                      <a:pt x="16749" y="847"/>
                      <a:pt x="16650" y="825"/>
                      <a:pt x="16551" y="814"/>
                    </a:cubicBezTo>
                    <a:cubicBezTo>
                      <a:pt x="16496" y="814"/>
                      <a:pt x="16452" y="825"/>
                      <a:pt x="16397" y="836"/>
                    </a:cubicBezTo>
                    <a:cubicBezTo>
                      <a:pt x="16353" y="858"/>
                      <a:pt x="16298" y="880"/>
                      <a:pt x="16254" y="913"/>
                    </a:cubicBezTo>
                    <a:cubicBezTo>
                      <a:pt x="16089" y="1023"/>
                      <a:pt x="15979" y="1221"/>
                      <a:pt x="15979" y="1419"/>
                    </a:cubicBezTo>
                    <a:cubicBezTo>
                      <a:pt x="15859" y="1331"/>
                      <a:pt x="15749" y="1298"/>
                      <a:pt x="15628" y="1298"/>
                    </a:cubicBezTo>
                    <a:cubicBezTo>
                      <a:pt x="15573" y="1298"/>
                      <a:pt x="15507" y="1309"/>
                      <a:pt x="15452" y="1342"/>
                    </a:cubicBezTo>
                    <a:cubicBezTo>
                      <a:pt x="15408" y="1375"/>
                      <a:pt x="15364" y="1408"/>
                      <a:pt x="15331" y="1463"/>
                    </a:cubicBezTo>
                    <a:cubicBezTo>
                      <a:pt x="15298" y="1507"/>
                      <a:pt x="15276" y="1562"/>
                      <a:pt x="15265" y="1617"/>
                    </a:cubicBezTo>
                    <a:cubicBezTo>
                      <a:pt x="15265" y="1661"/>
                      <a:pt x="15254" y="1694"/>
                      <a:pt x="15254" y="1727"/>
                    </a:cubicBezTo>
                    <a:lnTo>
                      <a:pt x="14407" y="1727"/>
                    </a:lnTo>
                    <a:cubicBezTo>
                      <a:pt x="14396" y="1628"/>
                      <a:pt x="14385" y="1529"/>
                      <a:pt x="14363" y="1419"/>
                    </a:cubicBezTo>
                    <a:cubicBezTo>
                      <a:pt x="14297" y="1089"/>
                      <a:pt x="14154" y="803"/>
                      <a:pt x="13945" y="594"/>
                    </a:cubicBezTo>
                    <a:cubicBezTo>
                      <a:pt x="13835" y="484"/>
                      <a:pt x="13703" y="396"/>
                      <a:pt x="13560" y="330"/>
                    </a:cubicBezTo>
                    <a:cubicBezTo>
                      <a:pt x="13406" y="264"/>
                      <a:pt x="13230" y="231"/>
                      <a:pt x="13054" y="231"/>
                    </a:cubicBezTo>
                    <a:lnTo>
                      <a:pt x="13021" y="231"/>
                    </a:lnTo>
                    <a:cubicBezTo>
                      <a:pt x="12933" y="231"/>
                      <a:pt x="12834" y="242"/>
                      <a:pt x="12746" y="264"/>
                    </a:cubicBezTo>
                    <a:cubicBezTo>
                      <a:pt x="12658" y="286"/>
                      <a:pt x="12581" y="319"/>
                      <a:pt x="12493" y="363"/>
                    </a:cubicBezTo>
                    <a:cubicBezTo>
                      <a:pt x="12339" y="429"/>
                      <a:pt x="12185" y="528"/>
                      <a:pt x="12042" y="671"/>
                    </a:cubicBezTo>
                    <a:cubicBezTo>
                      <a:pt x="11944" y="759"/>
                      <a:pt x="11856" y="869"/>
                      <a:pt x="11757" y="990"/>
                    </a:cubicBezTo>
                    <a:cubicBezTo>
                      <a:pt x="11691" y="1067"/>
                      <a:pt x="11636" y="1155"/>
                      <a:pt x="11570" y="1254"/>
                    </a:cubicBezTo>
                    <a:cubicBezTo>
                      <a:pt x="11537" y="1199"/>
                      <a:pt x="11493" y="1144"/>
                      <a:pt x="11438" y="1111"/>
                    </a:cubicBezTo>
                    <a:cubicBezTo>
                      <a:pt x="11372" y="1067"/>
                      <a:pt x="11295" y="1045"/>
                      <a:pt x="11218" y="1045"/>
                    </a:cubicBezTo>
                    <a:cubicBezTo>
                      <a:pt x="11196" y="1045"/>
                      <a:pt x="11185" y="1045"/>
                      <a:pt x="11174" y="1056"/>
                    </a:cubicBezTo>
                    <a:cubicBezTo>
                      <a:pt x="11119" y="1056"/>
                      <a:pt x="11086" y="1067"/>
                      <a:pt x="11042" y="1089"/>
                    </a:cubicBezTo>
                    <a:cubicBezTo>
                      <a:pt x="10998" y="1100"/>
                      <a:pt x="10965" y="1133"/>
                      <a:pt x="10921" y="1166"/>
                    </a:cubicBezTo>
                    <a:cubicBezTo>
                      <a:pt x="10888" y="1188"/>
                      <a:pt x="10866" y="1232"/>
                      <a:pt x="10833" y="1276"/>
                    </a:cubicBezTo>
                    <a:cubicBezTo>
                      <a:pt x="10811" y="1188"/>
                      <a:pt x="10778" y="1122"/>
                      <a:pt x="10734" y="1056"/>
                    </a:cubicBezTo>
                    <a:cubicBezTo>
                      <a:pt x="10701" y="1012"/>
                      <a:pt x="10657" y="968"/>
                      <a:pt x="10613" y="935"/>
                    </a:cubicBezTo>
                    <a:cubicBezTo>
                      <a:pt x="10591" y="924"/>
                      <a:pt x="10569" y="902"/>
                      <a:pt x="10547" y="891"/>
                    </a:cubicBezTo>
                    <a:cubicBezTo>
                      <a:pt x="10514" y="880"/>
                      <a:pt x="10492" y="858"/>
                      <a:pt x="10470" y="858"/>
                    </a:cubicBezTo>
                    <a:cubicBezTo>
                      <a:pt x="10393" y="825"/>
                      <a:pt x="10316" y="814"/>
                      <a:pt x="10228" y="814"/>
                    </a:cubicBezTo>
                    <a:lnTo>
                      <a:pt x="10162" y="814"/>
                    </a:lnTo>
                    <a:cubicBezTo>
                      <a:pt x="10052" y="825"/>
                      <a:pt x="9931" y="858"/>
                      <a:pt x="9810" y="902"/>
                    </a:cubicBezTo>
                    <a:cubicBezTo>
                      <a:pt x="9711" y="957"/>
                      <a:pt x="9601" y="1012"/>
                      <a:pt x="9491" y="1100"/>
                    </a:cubicBezTo>
                    <a:cubicBezTo>
                      <a:pt x="9392" y="1177"/>
                      <a:pt x="9293" y="1265"/>
                      <a:pt x="9205" y="1364"/>
                    </a:cubicBezTo>
                    <a:cubicBezTo>
                      <a:pt x="9117" y="1474"/>
                      <a:pt x="9051" y="1584"/>
                      <a:pt x="8996" y="1694"/>
                    </a:cubicBezTo>
                    <a:cubicBezTo>
                      <a:pt x="8985" y="1716"/>
                      <a:pt x="8974" y="1749"/>
                      <a:pt x="8952" y="1782"/>
                    </a:cubicBezTo>
                    <a:lnTo>
                      <a:pt x="8677" y="1782"/>
                    </a:lnTo>
                    <a:cubicBezTo>
                      <a:pt x="8644" y="1694"/>
                      <a:pt x="8589" y="1606"/>
                      <a:pt x="8534" y="1518"/>
                    </a:cubicBezTo>
                    <a:cubicBezTo>
                      <a:pt x="8369" y="1287"/>
                      <a:pt x="8161" y="1111"/>
                      <a:pt x="7919" y="1012"/>
                    </a:cubicBezTo>
                    <a:cubicBezTo>
                      <a:pt x="7853" y="979"/>
                      <a:pt x="7787" y="957"/>
                      <a:pt x="7732" y="946"/>
                    </a:cubicBezTo>
                    <a:cubicBezTo>
                      <a:pt x="7666" y="924"/>
                      <a:pt x="7600" y="913"/>
                      <a:pt x="7534" y="902"/>
                    </a:cubicBezTo>
                    <a:lnTo>
                      <a:pt x="7402" y="902"/>
                    </a:lnTo>
                    <a:cubicBezTo>
                      <a:pt x="7314" y="902"/>
                      <a:pt x="7237" y="913"/>
                      <a:pt x="7149" y="924"/>
                    </a:cubicBezTo>
                    <a:cubicBezTo>
                      <a:pt x="7028" y="957"/>
                      <a:pt x="6907" y="1012"/>
                      <a:pt x="6797" y="1078"/>
                    </a:cubicBezTo>
                    <a:cubicBezTo>
                      <a:pt x="6676" y="1155"/>
                      <a:pt x="6577" y="1254"/>
                      <a:pt x="6478" y="1375"/>
                    </a:cubicBezTo>
                    <a:cubicBezTo>
                      <a:pt x="6456" y="1408"/>
                      <a:pt x="6434" y="1441"/>
                      <a:pt x="6412" y="1474"/>
                    </a:cubicBezTo>
                    <a:cubicBezTo>
                      <a:pt x="6335" y="1177"/>
                      <a:pt x="6247" y="935"/>
                      <a:pt x="6148" y="737"/>
                    </a:cubicBezTo>
                    <a:cubicBezTo>
                      <a:pt x="6071" y="583"/>
                      <a:pt x="5983" y="451"/>
                      <a:pt x="5884" y="341"/>
                    </a:cubicBezTo>
                    <a:cubicBezTo>
                      <a:pt x="5774" y="231"/>
                      <a:pt x="5642" y="143"/>
                      <a:pt x="5510" y="77"/>
                    </a:cubicBezTo>
                    <a:cubicBezTo>
                      <a:pt x="5433" y="44"/>
                      <a:pt x="5356" y="22"/>
                      <a:pt x="5279" y="11"/>
                    </a:cubicBezTo>
                    <a:cubicBezTo>
                      <a:pt x="5202" y="0"/>
                      <a:pt x="5136" y="0"/>
                      <a:pt x="50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775;p45">
                <a:extLst>
                  <a:ext uri="{FF2B5EF4-FFF2-40B4-BE49-F238E27FC236}">
                    <a16:creationId xmlns:a16="http://schemas.microsoft.com/office/drawing/2014/main" id="{404442D2-155B-4F49-F8B9-ECC5250AD99C}"/>
                  </a:ext>
                </a:extLst>
              </p:cNvPr>
              <p:cNvSpPr/>
              <p:nvPr/>
            </p:nvSpPr>
            <p:spPr>
              <a:xfrm>
                <a:off x="4345401" y="4462143"/>
                <a:ext cx="207694" cy="87439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1255" extrusionOk="0">
                    <a:moveTo>
                      <a:pt x="1265" y="1"/>
                    </a:moveTo>
                    <a:cubicBezTo>
                      <a:pt x="1221" y="1"/>
                      <a:pt x="1177" y="12"/>
                      <a:pt x="1133" y="23"/>
                    </a:cubicBezTo>
                    <a:lnTo>
                      <a:pt x="1133" y="12"/>
                    </a:lnTo>
                    <a:cubicBezTo>
                      <a:pt x="1045" y="45"/>
                      <a:pt x="957" y="111"/>
                      <a:pt x="913" y="199"/>
                    </a:cubicBezTo>
                    <a:cubicBezTo>
                      <a:pt x="869" y="287"/>
                      <a:pt x="858" y="386"/>
                      <a:pt x="869" y="496"/>
                    </a:cubicBezTo>
                    <a:cubicBezTo>
                      <a:pt x="869" y="595"/>
                      <a:pt x="891" y="705"/>
                      <a:pt x="902" y="804"/>
                    </a:cubicBezTo>
                    <a:cubicBezTo>
                      <a:pt x="913" y="859"/>
                      <a:pt x="924" y="903"/>
                      <a:pt x="935" y="947"/>
                    </a:cubicBezTo>
                    <a:cubicBezTo>
                      <a:pt x="946" y="958"/>
                      <a:pt x="946" y="969"/>
                      <a:pt x="946" y="980"/>
                    </a:cubicBezTo>
                    <a:cubicBezTo>
                      <a:pt x="847" y="925"/>
                      <a:pt x="759" y="859"/>
                      <a:pt x="649" y="815"/>
                    </a:cubicBezTo>
                    <a:cubicBezTo>
                      <a:pt x="583" y="793"/>
                      <a:pt x="528" y="771"/>
                      <a:pt x="451" y="760"/>
                    </a:cubicBezTo>
                    <a:cubicBezTo>
                      <a:pt x="424" y="754"/>
                      <a:pt x="394" y="751"/>
                      <a:pt x="363" y="751"/>
                    </a:cubicBezTo>
                    <a:cubicBezTo>
                      <a:pt x="333" y="751"/>
                      <a:pt x="303" y="754"/>
                      <a:pt x="275" y="760"/>
                    </a:cubicBezTo>
                    <a:cubicBezTo>
                      <a:pt x="220" y="771"/>
                      <a:pt x="176" y="793"/>
                      <a:pt x="121" y="815"/>
                    </a:cubicBezTo>
                    <a:cubicBezTo>
                      <a:pt x="89" y="837"/>
                      <a:pt x="45" y="870"/>
                      <a:pt x="23" y="903"/>
                    </a:cubicBezTo>
                    <a:cubicBezTo>
                      <a:pt x="1" y="936"/>
                      <a:pt x="1" y="980"/>
                      <a:pt x="1" y="1024"/>
                    </a:cubicBezTo>
                    <a:cubicBezTo>
                      <a:pt x="12" y="1046"/>
                      <a:pt x="23" y="1068"/>
                      <a:pt x="45" y="1090"/>
                    </a:cubicBezTo>
                    <a:cubicBezTo>
                      <a:pt x="67" y="1123"/>
                      <a:pt x="89" y="1145"/>
                      <a:pt x="121" y="1167"/>
                    </a:cubicBezTo>
                    <a:cubicBezTo>
                      <a:pt x="127" y="1172"/>
                      <a:pt x="132" y="1175"/>
                      <a:pt x="138" y="1175"/>
                    </a:cubicBezTo>
                    <a:cubicBezTo>
                      <a:pt x="143" y="1175"/>
                      <a:pt x="149" y="1172"/>
                      <a:pt x="154" y="1167"/>
                    </a:cubicBezTo>
                    <a:cubicBezTo>
                      <a:pt x="154" y="1156"/>
                      <a:pt x="165" y="1145"/>
                      <a:pt x="154" y="1134"/>
                    </a:cubicBezTo>
                    <a:cubicBezTo>
                      <a:pt x="121" y="1123"/>
                      <a:pt x="100" y="1101"/>
                      <a:pt x="89" y="1068"/>
                    </a:cubicBezTo>
                    <a:cubicBezTo>
                      <a:pt x="78" y="1057"/>
                      <a:pt x="67" y="1046"/>
                      <a:pt x="56" y="1024"/>
                    </a:cubicBezTo>
                    <a:cubicBezTo>
                      <a:pt x="56" y="1024"/>
                      <a:pt x="56" y="1035"/>
                      <a:pt x="56" y="1035"/>
                    </a:cubicBezTo>
                    <a:cubicBezTo>
                      <a:pt x="56" y="1024"/>
                      <a:pt x="56" y="1013"/>
                      <a:pt x="45" y="1002"/>
                    </a:cubicBezTo>
                    <a:lnTo>
                      <a:pt x="45" y="969"/>
                    </a:lnTo>
                    <a:cubicBezTo>
                      <a:pt x="45" y="969"/>
                      <a:pt x="56" y="958"/>
                      <a:pt x="56" y="947"/>
                    </a:cubicBezTo>
                    <a:cubicBezTo>
                      <a:pt x="56" y="936"/>
                      <a:pt x="67" y="925"/>
                      <a:pt x="67" y="925"/>
                    </a:cubicBezTo>
                    <a:cubicBezTo>
                      <a:pt x="78" y="903"/>
                      <a:pt x="89" y="903"/>
                      <a:pt x="100" y="892"/>
                    </a:cubicBezTo>
                    <a:cubicBezTo>
                      <a:pt x="121" y="870"/>
                      <a:pt x="154" y="859"/>
                      <a:pt x="176" y="848"/>
                    </a:cubicBezTo>
                    <a:cubicBezTo>
                      <a:pt x="220" y="826"/>
                      <a:pt x="264" y="815"/>
                      <a:pt x="308" y="804"/>
                    </a:cubicBezTo>
                    <a:lnTo>
                      <a:pt x="429" y="804"/>
                    </a:lnTo>
                    <a:cubicBezTo>
                      <a:pt x="495" y="815"/>
                      <a:pt x="550" y="837"/>
                      <a:pt x="594" y="859"/>
                    </a:cubicBezTo>
                    <a:cubicBezTo>
                      <a:pt x="737" y="914"/>
                      <a:pt x="858" y="1002"/>
                      <a:pt x="990" y="1101"/>
                    </a:cubicBezTo>
                    <a:cubicBezTo>
                      <a:pt x="994" y="1103"/>
                      <a:pt x="999" y="1104"/>
                      <a:pt x="1004" y="1104"/>
                    </a:cubicBezTo>
                    <a:cubicBezTo>
                      <a:pt x="1027" y="1104"/>
                      <a:pt x="1054" y="1086"/>
                      <a:pt x="1045" y="1068"/>
                    </a:cubicBezTo>
                    <a:cubicBezTo>
                      <a:pt x="1034" y="936"/>
                      <a:pt x="1001" y="815"/>
                      <a:pt x="990" y="694"/>
                    </a:cubicBezTo>
                    <a:cubicBezTo>
                      <a:pt x="979" y="595"/>
                      <a:pt x="968" y="496"/>
                      <a:pt x="979" y="397"/>
                    </a:cubicBezTo>
                    <a:cubicBezTo>
                      <a:pt x="979" y="353"/>
                      <a:pt x="990" y="320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01" y="287"/>
                    </a:cubicBezTo>
                    <a:cubicBezTo>
                      <a:pt x="1001" y="276"/>
                      <a:pt x="1012" y="276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12" y="276"/>
                    </a:cubicBezTo>
                    <a:cubicBezTo>
                      <a:pt x="1023" y="265"/>
                      <a:pt x="1034" y="243"/>
                      <a:pt x="1045" y="221"/>
                    </a:cubicBezTo>
                    <a:cubicBezTo>
                      <a:pt x="1056" y="210"/>
                      <a:pt x="1067" y="199"/>
                      <a:pt x="1078" y="188"/>
                    </a:cubicBezTo>
                    <a:cubicBezTo>
                      <a:pt x="1100" y="177"/>
                      <a:pt x="1111" y="166"/>
                      <a:pt x="1133" y="155"/>
                    </a:cubicBezTo>
                    <a:cubicBezTo>
                      <a:pt x="1155" y="144"/>
                      <a:pt x="1188" y="133"/>
                      <a:pt x="1210" y="133"/>
                    </a:cubicBezTo>
                    <a:lnTo>
                      <a:pt x="1287" y="133"/>
                    </a:lnTo>
                    <a:cubicBezTo>
                      <a:pt x="1309" y="133"/>
                      <a:pt x="1320" y="144"/>
                      <a:pt x="1342" y="144"/>
                    </a:cubicBezTo>
                    <a:cubicBezTo>
                      <a:pt x="1375" y="166"/>
                      <a:pt x="1397" y="177"/>
                      <a:pt x="1419" y="188"/>
                    </a:cubicBezTo>
                    <a:cubicBezTo>
                      <a:pt x="1452" y="221"/>
                      <a:pt x="1485" y="254"/>
                      <a:pt x="1507" y="287"/>
                    </a:cubicBezTo>
                    <a:cubicBezTo>
                      <a:pt x="1562" y="364"/>
                      <a:pt x="1606" y="452"/>
                      <a:pt x="1650" y="540"/>
                    </a:cubicBezTo>
                    <a:lnTo>
                      <a:pt x="1650" y="529"/>
                    </a:lnTo>
                    <a:cubicBezTo>
                      <a:pt x="1694" y="650"/>
                      <a:pt x="1727" y="760"/>
                      <a:pt x="1760" y="881"/>
                    </a:cubicBezTo>
                    <a:cubicBezTo>
                      <a:pt x="1782" y="991"/>
                      <a:pt x="1804" y="1090"/>
                      <a:pt x="1826" y="1189"/>
                    </a:cubicBezTo>
                    <a:cubicBezTo>
                      <a:pt x="1837" y="1222"/>
                      <a:pt x="1859" y="1244"/>
                      <a:pt x="1881" y="1255"/>
                    </a:cubicBezTo>
                    <a:lnTo>
                      <a:pt x="1925" y="1255"/>
                    </a:lnTo>
                    <a:cubicBezTo>
                      <a:pt x="1947" y="1244"/>
                      <a:pt x="1958" y="1233"/>
                      <a:pt x="1969" y="1211"/>
                    </a:cubicBezTo>
                    <a:cubicBezTo>
                      <a:pt x="1991" y="1189"/>
                      <a:pt x="2002" y="1167"/>
                      <a:pt x="2024" y="1145"/>
                    </a:cubicBezTo>
                    <a:cubicBezTo>
                      <a:pt x="2090" y="1068"/>
                      <a:pt x="2156" y="991"/>
                      <a:pt x="2233" y="936"/>
                    </a:cubicBezTo>
                    <a:cubicBezTo>
                      <a:pt x="2277" y="903"/>
                      <a:pt x="2321" y="870"/>
                      <a:pt x="2376" y="848"/>
                    </a:cubicBezTo>
                    <a:cubicBezTo>
                      <a:pt x="2409" y="837"/>
                      <a:pt x="2453" y="815"/>
                      <a:pt x="2497" y="815"/>
                    </a:cubicBezTo>
                    <a:cubicBezTo>
                      <a:pt x="2513" y="809"/>
                      <a:pt x="2530" y="806"/>
                      <a:pt x="2548" y="806"/>
                    </a:cubicBezTo>
                    <a:cubicBezTo>
                      <a:pt x="2566" y="806"/>
                      <a:pt x="2585" y="809"/>
                      <a:pt x="2607" y="815"/>
                    </a:cubicBezTo>
                    <a:cubicBezTo>
                      <a:pt x="2640" y="815"/>
                      <a:pt x="2684" y="837"/>
                      <a:pt x="2728" y="848"/>
                    </a:cubicBezTo>
                    <a:cubicBezTo>
                      <a:pt x="2772" y="870"/>
                      <a:pt x="2805" y="892"/>
                      <a:pt x="2849" y="914"/>
                    </a:cubicBezTo>
                    <a:cubicBezTo>
                      <a:pt x="2864" y="924"/>
                      <a:pt x="2881" y="929"/>
                      <a:pt x="2898" y="929"/>
                    </a:cubicBezTo>
                    <a:cubicBezTo>
                      <a:pt x="2919" y="929"/>
                      <a:pt x="2941" y="921"/>
                      <a:pt x="2959" y="903"/>
                    </a:cubicBezTo>
                    <a:cubicBezTo>
                      <a:pt x="2970" y="892"/>
                      <a:pt x="2981" y="859"/>
                      <a:pt x="2981" y="837"/>
                    </a:cubicBezTo>
                    <a:cubicBezTo>
                      <a:pt x="2981" y="826"/>
                      <a:pt x="2970" y="793"/>
                      <a:pt x="2959" y="782"/>
                    </a:cubicBezTo>
                    <a:cubicBezTo>
                      <a:pt x="2904" y="738"/>
                      <a:pt x="2860" y="705"/>
                      <a:pt x="2805" y="683"/>
                    </a:cubicBezTo>
                    <a:cubicBezTo>
                      <a:pt x="2750" y="661"/>
                      <a:pt x="2695" y="639"/>
                      <a:pt x="2640" y="639"/>
                    </a:cubicBezTo>
                    <a:cubicBezTo>
                      <a:pt x="2607" y="628"/>
                      <a:pt x="2585" y="628"/>
                      <a:pt x="2552" y="628"/>
                    </a:cubicBezTo>
                    <a:cubicBezTo>
                      <a:pt x="2519" y="628"/>
                      <a:pt x="2497" y="628"/>
                      <a:pt x="2464" y="639"/>
                    </a:cubicBezTo>
                    <a:cubicBezTo>
                      <a:pt x="2409" y="639"/>
                      <a:pt x="2354" y="661"/>
                      <a:pt x="2310" y="683"/>
                    </a:cubicBezTo>
                    <a:cubicBezTo>
                      <a:pt x="2211" y="727"/>
                      <a:pt x="2123" y="793"/>
                      <a:pt x="2046" y="870"/>
                    </a:cubicBezTo>
                    <a:cubicBezTo>
                      <a:pt x="2013" y="903"/>
                      <a:pt x="1969" y="936"/>
                      <a:pt x="1936" y="980"/>
                    </a:cubicBezTo>
                    <a:cubicBezTo>
                      <a:pt x="1925" y="925"/>
                      <a:pt x="1914" y="870"/>
                      <a:pt x="1903" y="815"/>
                    </a:cubicBezTo>
                    <a:cubicBezTo>
                      <a:pt x="1859" y="672"/>
                      <a:pt x="1804" y="529"/>
                      <a:pt x="1749" y="397"/>
                    </a:cubicBezTo>
                    <a:cubicBezTo>
                      <a:pt x="1716" y="342"/>
                      <a:pt x="1683" y="276"/>
                      <a:pt x="1639" y="232"/>
                    </a:cubicBezTo>
                    <a:cubicBezTo>
                      <a:pt x="1617" y="199"/>
                      <a:pt x="1595" y="177"/>
                      <a:pt x="1573" y="144"/>
                    </a:cubicBezTo>
                    <a:cubicBezTo>
                      <a:pt x="1551" y="122"/>
                      <a:pt x="1529" y="100"/>
                      <a:pt x="1496" y="78"/>
                    </a:cubicBezTo>
                    <a:cubicBezTo>
                      <a:pt x="1452" y="45"/>
                      <a:pt x="1397" y="23"/>
                      <a:pt x="1342" y="12"/>
                    </a:cubicBezTo>
                    <a:cubicBezTo>
                      <a:pt x="1309" y="1"/>
                      <a:pt x="1287" y="1"/>
                      <a:pt x="12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776;p45">
                <a:extLst>
                  <a:ext uri="{FF2B5EF4-FFF2-40B4-BE49-F238E27FC236}">
                    <a16:creationId xmlns:a16="http://schemas.microsoft.com/office/drawing/2014/main" id="{1055437C-DD61-B015-C522-23CBADD9AA37}"/>
                  </a:ext>
                </a:extLst>
              </p:cNvPr>
              <p:cNvSpPr/>
              <p:nvPr/>
            </p:nvSpPr>
            <p:spPr>
              <a:xfrm>
                <a:off x="4879447" y="4440684"/>
                <a:ext cx="161710" cy="117328"/>
              </a:xfrm>
              <a:custGeom>
                <a:avLst/>
                <a:gdLst/>
                <a:ahLst/>
                <a:cxnLst/>
                <a:rect l="l" t="t" r="r" b="b"/>
                <a:pathLst>
                  <a:path w="2321" h="1684" extrusionOk="0">
                    <a:moveTo>
                      <a:pt x="1301" y="1228"/>
                    </a:moveTo>
                    <a:cubicBezTo>
                      <a:pt x="1292" y="1230"/>
                      <a:pt x="1284" y="1231"/>
                      <a:pt x="1276" y="1233"/>
                    </a:cubicBezTo>
                    <a:cubicBezTo>
                      <a:pt x="1284" y="1233"/>
                      <a:pt x="1292" y="1233"/>
                      <a:pt x="1301" y="1228"/>
                    </a:cubicBezTo>
                    <a:close/>
                    <a:moveTo>
                      <a:pt x="968" y="1"/>
                    </a:moveTo>
                    <a:cubicBezTo>
                      <a:pt x="825" y="1"/>
                      <a:pt x="682" y="56"/>
                      <a:pt x="550" y="133"/>
                    </a:cubicBezTo>
                    <a:lnTo>
                      <a:pt x="561" y="133"/>
                    </a:lnTo>
                    <a:cubicBezTo>
                      <a:pt x="451" y="199"/>
                      <a:pt x="363" y="276"/>
                      <a:pt x="286" y="375"/>
                    </a:cubicBezTo>
                    <a:cubicBezTo>
                      <a:pt x="198" y="485"/>
                      <a:pt x="133" y="606"/>
                      <a:pt x="78" y="738"/>
                    </a:cubicBezTo>
                    <a:cubicBezTo>
                      <a:pt x="45" y="815"/>
                      <a:pt x="23" y="881"/>
                      <a:pt x="1" y="958"/>
                    </a:cubicBezTo>
                    <a:cubicBezTo>
                      <a:pt x="1" y="980"/>
                      <a:pt x="12" y="1002"/>
                      <a:pt x="34" y="1013"/>
                    </a:cubicBezTo>
                    <a:cubicBezTo>
                      <a:pt x="56" y="1013"/>
                      <a:pt x="78" y="1002"/>
                      <a:pt x="78" y="980"/>
                    </a:cubicBezTo>
                    <a:cubicBezTo>
                      <a:pt x="100" y="903"/>
                      <a:pt x="122" y="837"/>
                      <a:pt x="155" y="771"/>
                    </a:cubicBezTo>
                    <a:cubicBezTo>
                      <a:pt x="198" y="661"/>
                      <a:pt x="253" y="562"/>
                      <a:pt x="330" y="474"/>
                    </a:cubicBezTo>
                    <a:lnTo>
                      <a:pt x="330" y="474"/>
                    </a:lnTo>
                    <a:lnTo>
                      <a:pt x="319" y="485"/>
                    </a:lnTo>
                    <a:cubicBezTo>
                      <a:pt x="374" y="408"/>
                      <a:pt x="440" y="331"/>
                      <a:pt x="517" y="276"/>
                    </a:cubicBezTo>
                    <a:cubicBezTo>
                      <a:pt x="572" y="232"/>
                      <a:pt x="638" y="199"/>
                      <a:pt x="704" y="166"/>
                    </a:cubicBezTo>
                    <a:cubicBezTo>
                      <a:pt x="759" y="144"/>
                      <a:pt x="814" y="133"/>
                      <a:pt x="869" y="122"/>
                    </a:cubicBezTo>
                    <a:cubicBezTo>
                      <a:pt x="891" y="116"/>
                      <a:pt x="913" y="114"/>
                      <a:pt x="935" y="114"/>
                    </a:cubicBezTo>
                    <a:cubicBezTo>
                      <a:pt x="957" y="114"/>
                      <a:pt x="979" y="116"/>
                      <a:pt x="1001" y="122"/>
                    </a:cubicBezTo>
                    <a:cubicBezTo>
                      <a:pt x="1034" y="122"/>
                      <a:pt x="1056" y="133"/>
                      <a:pt x="1089" y="144"/>
                    </a:cubicBezTo>
                    <a:cubicBezTo>
                      <a:pt x="1111" y="155"/>
                      <a:pt x="1133" y="166"/>
                      <a:pt x="1155" y="177"/>
                    </a:cubicBezTo>
                    <a:cubicBezTo>
                      <a:pt x="1166" y="188"/>
                      <a:pt x="1188" y="210"/>
                      <a:pt x="1199" y="221"/>
                    </a:cubicBezTo>
                    <a:cubicBezTo>
                      <a:pt x="1210" y="243"/>
                      <a:pt x="1232" y="265"/>
                      <a:pt x="1243" y="287"/>
                    </a:cubicBezTo>
                    <a:cubicBezTo>
                      <a:pt x="1254" y="320"/>
                      <a:pt x="1254" y="353"/>
                      <a:pt x="1265" y="386"/>
                    </a:cubicBezTo>
                    <a:cubicBezTo>
                      <a:pt x="1265" y="430"/>
                      <a:pt x="1265" y="474"/>
                      <a:pt x="1265" y="518"/>
                    </a:cubicBezTo>
                    <a:cubicBezTo>
                      <a:pt x="1254" y="595"/>
                      <a:pt x="1221" y="672"/>
                      <a:pt x="1199" y="749"/>
                    </a:cubicBezTo>
                    <a:cubicBezTo>
                      <a:pt x="1133" y="881"/>
                      <a:pt x="1067" y="1013"/>
                      <a:pt x="979" y="1134"/>
                    </a:cubicBezTo>
                    <a:cubicBezTo>
                      <a:pt x="957" y="1156"/>
                      <a:pt x="957" y="1211"/>
                      <a:pt x="979" y="1233"/>
                    </a:cubicBezTo>
                    <a:cubicBezTo>
                      <a:pt x="990" y="1255"/>
                      <a:pt x="1001" y="1266"/>
                      <a:pt x="1012" y="1277"/>
                    </a:cubicBezTo>
                    <a:cubicBezTo>
                      <a:pt x="1036" y="1284"/>
                      <a:pt x="1059" y="1292"/>
                      <a:pt x="1078" y="1292"/>
                    </a:cubicBezTo>
                    <a:cubicBezTo>
                      <a:pt x="1086" y="1292"/>
                      <a:pt x="1094" y="1291"/>
                      <a:pt x="1100" y="1288"/>
                    </a:cubicBezTo>
                    <a:cubicBezTo>
                      <a:pt x="1166" y="1266"/>
                      <a:pt x="1232" y="1233"/>
                      <a:pt x="1309" y="1222"/>
                    </a:cubicBezTo>
                    <a:lnTo>
                      <a:pt x="1309" y="1222"/>
                    </a:lnTo>
                    <a:cubicBezTo>
                      <a:pt x="1306" y="1225"/>
                      <a:pt x="1303" y="1227"/>
                      <a:pt x="1301" y="1228"/>
                    </a:cubicBezTo>
                    <a:lnTo>
                      <a:pt x="1301" y="1228"/>
                    </a:lnTo>
                    <a:cubicBezTo>
                      <a:pt x="1361" y="1217"/>
                      <a:pt x="1428" y="1198"/>
                      <a:pt x="1496" y="1189"/>
                    </a:cubicBezTo>
                    <a:cubicBezTo>
                      <a:pt x="1535" y="1183"/>
                      <a:pt x="1573" y="1180"/>
                      <a:pt x="1613" y="1180"/>
                    </a:cubicBezTo>
                    <a:cubicBezTo>
                      <a:pt x="1653" y="1180"/>
                      <a:pt x="1694" y="1183"/>
                      <a:pt x="1738" y="1189"/>
                    </a:cubicBezTo>
                    <a:cubicBezTo>
                      <a:pt x="1782" y="1189"/>
                      <a:pt x="1815" y="1200"/>
                      <a:pt x="1859" y="1222"/>
                    </a:cubicBezTo>
                    <a:cubicBezTo>
                      <a:pt x="1881" y="1233"/>
                      <a:pt x="1914" y="1244"/>
                      <a:pt x="1936" y="1255"/>
                    </a:cubicBezTo>
                    <a:cubicBezTo>
                      <a:pt x="1947" y="1277"/>
                      <a:pt x="1969" y="1299"/>
                      <a:pt x="1980" y="1310"/>
                    </a:cubicBezTo>
                    <a:cubicBezTo>
                      <a:pt x="2002" y="1343"/>
                      <a:pt x="2024" y="1365"/>
                      <a:pt x="2035" y="1398"/>
                    </a:cubicBezTo>
                    <a:cubicBezTo>
                      <a:pt x="2057" y="1453"/>
                      <a:pt x="2068" y="1519"/>
                      <a:pt x="2079" y="1585"/>
                    </a:cubicBezTo>
                    <a:cubicBezTo>
                      <a:pt x="2079" y="1585"/>
                      <a:pt x="2079" y="1596"/>
                      <a:pt x="2079" y="1596"/>
                    </a:cubicBezTo>
                    <a:cubicBezTo>
                      <a:pt x="2090" y="1618"/>
                      <a:pt x="2101" y="1629"/>
                      <a:pt x="2112" y="1651"/>
                    </a:cubicBezTo>
                    <a:cubicBezTo>
                      <a:pt x="2134" y="1673"/>
                      <a:pt x="2167" y="1684"/>
                      <a:pt x="2200" y="1684"/>
                    </a:cubicBezTo>
                    <a:cubicBezTo>
                      <a:pt x="2255" y="1684"/>
                      <a:pt x="2321" y="1629"/>
                      <a:pt x="2310" y="1563"/>
                    </a:cubicBezTo>
                    <a:cubicBezTo>
                      <a:pt x="2310" y="1497"/>
                      <a:pt x="2299" y="1420"/>
                      <a:pt x="2288" y="1354"/>
                    </a:cubicBezTo>
                    <a:cubicBezTo>
                      <a:pt x="2277" y="1310"/>
                      <a:pt x="2255" y="1277"/>
                      <a:pt x="2244" y="1244"/>
                    </a:cubicBezTo>
                    <a:cubicBezTo>
                      <a:pt x="2233" y="1222"/>
                      <a:pt x="2222" y="1200"/>
                      <a:pt x="2200" y="1178"/>
                    </a:cubicBezTo>
                    <a:cubicBezTo>
                      <a:pt x="2189" y="1156"/>
                      <a:pt x="2167" y="1123"/>
                      <a:pt x="2145" y="1101"/>
                    </a:cubicBezTo>
                    <a:cubicBezTo>
                      <a:pt x="2123" y="1079"/>
                      <a:pt x="2090" y="1057"/>
                      <a:pt x="2068" y="1035"/>
                    </a:cubicBezTo>
                    <a:cubicBezTo>
                      <a:pt x="2024" y="1002"/>
                      <a:pt x="1969" y="980"/>
                      <a:pt x="1914" y="958"/>
                    </a:cubicBezTo>
                    <a:cubicBezTo>
                      <a:pt x="1859" y="947"/>
                      <a:pt x="1804" y="936"/>
                      <a:pt x="1749" y="925"/>
                    </a:cubicBezTo>
                    <a:lnTo>
                      <a:pt x="1584" y="925"/>
                    </a:lnTo>
                    <a:cubicBezTo>
                      <a:pt x="1518" y="925"/>
                      <a:pt x="1463" y="947"/>
                      <a:pt x="1397" y="958"/>
                    </a:cubicBezTo>
                    <a:cubicBezTo>
                      <a:pt x="1364" y="958"/>
                      <a:pt x="1331" y="969"/>
                      <a:pt x="1309" y="980"/>
                    </a:cubicBezTo>
                    <a:cubicBezTo>
                      <a:pt x="1331" y="914"/>
                      <a:pt x="1364" y="837"/>
                      <a:pt x="1386" y="771"/>
                    </a:cubicBezTo>
                    <a:cubicBezTo>
                      <a:pt x="1408" y="705"/>
                      <a:pt x="1419" y="639"/>
                      <a:pt x="1430" y="573"/>
                    </a:cubicBezTo>
                    <a:cubicBezTo>
                      <a:pt x="1430" y="518"/>
                      <a:pt x="1430" y="463"/>
                      <a:pt x="1430" y="408"/>
                    </a:cubicBezTo>
                    <a:cubicBezTo>
                      <a:pt x="1419" y="364"/>
                      <a:pt x="1408" y="309"/>
                      <a:pt x="1397" y="265"/>
                    </a:cubicBezTo>
                    <a:cubicBezTo>
                      <a:pt x="1386" y="243"/>
                      <a:pt x="1375" y="221"/>
                      <a:pt x="1364" y="199"/>
                    </a:cubicBezTo>
                    <a:cubicBezTo>
                      <a:pt x="1353" y="177"/>
                      <a:pt x="1331" y="166"/>
                      <a:pt x="1320" y="144"/>
                    </a:cubicBezTo>
                    <a:cubicBezTo>
                      <a:pt x="1265" y="78"/>
                      <a:pt x="1188" y="34"/>
                      <a:pt x="1100" y="12"/>
                    </a:cubicBezTo>
                    <a:cubicBezTo>
                      <a:pt x="1056" y="1"/>
                      <a:pt x="1012" y="1"/>
                      <a:pt x="9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777;p45">
                <a:extLst>
                  <a:ext uri="{FF2B5EF4-FFF2-40B4-BE49-F238E27FC236}">
                    <a16:creationId xmlns:a16="http://schemas.microsoft.com/office/drawing/2014/main" id="{C254E3F0-79C3-3966-F347-4521F14924D3}"/>
                  </a:ext>
                </a:extLst>
              </p:cNvPr>
              <p:cNvSpPr/>
              <p:nvPr/>
            </p:nvSpPr>
            <p:spPr>
              <a:xfrm>
                <a:off x="5225026" y="4492033"/>
                <a:ext cx="235284" cy="66259"/>
              </a:xfrm>
              <a:custGeom>
                <a:avLst/>
                <a:gdLst/>
                <a:ahLst/>
                <a:cxnLst/>
                <a:rect l="l" t="t" r="r" b="b"/>
                <a:pathLst>
                  <a:path w="3377" h="951" extrusionOk="0">
                    <a:moveTo>
                      <a:pt x="1862" y="851"/>
                    </a:moveTo>
                    <a:cubicBezTo>
                      <a:pt x="1859" y="854"/>
                      <a:pt x="1859" y="859"/>
                      <a:pt x="1859" y="859"/>
                    </a:cubicBezTo>
                    <a:lnTo>
                      <a:pt x="1859" y="859"/>
                    </a:lnTo>
                    <a:cubicBezTo>
                      <a:pt x="1859" y="855"/>
                      <a:pt x="1860" y="852"/>
                      <a:pt x="1862" y="851"/>
                    </a:cubicBezTo>
                    <a:close/>
                    <a:moveTo>
                      <a:pt x="1309" y="1"/>
                    </a:moveTo>
                    <a:cubicBezTo>
                      <a:pt x="1276" y="1"/>
                      <a:pt x="1254" y="1"/>
                      <a:pt x="1232" y="12"/>
                    </a:cubicBezTo>
                    <a:cubicBezTo>
                      <a:pt x="1122" y="34"/>
                      <a:pt x="1045" y="111"/>
                      <a:pt x="990" y="199"/>
                    </a:cubicBezTo>
                    <a:cubicBezTo>
                      <a:pt x="935" y="276"/>
                      <a:pt x="902" y="375"/>
                      <a:pt x="869" y="463"/>
                    </a:cubicBezTo>
                    <a:cubicBezTo>
                      <a:pt x="847" y="551"/>
                      <a:pt x="836" y="650"/>
                      <a:pt x="825" y="738"/>
                    </a:cubicBezTo>
                    <a:cubicBezTo>
                      <a:pt x="814" y="727"/>
                      <a:pt x="803" y="727"/>
                      <a:pt x="792" y="716"/>
                    </a:cubicBezTo>
                    <a:cubicBezTo>
                      <a:pt x="748" y="683"/>
                      <a:pt x="693" y="650"/>
                      <a:pt x="649" y="628"/>
                    </a:cubicBezTo>
                    <a:cubicBezTo>
                      <a:pt x="539" y="584"/>
                      <a:pt x="418" y="540"/>
                      <a:pt x="308" y="529"/>
                    </a:cubicBezTo>
                    <a:cubicBezTo>
                      <a:pt x="281" y="525"/>
                      <a:pt x="253" y="523"/>
                      <a:pt x="224" y="523"/>
                    </a:cubicBezTo>
                    <a:cubicBezTo>
                      <a:pt x="161" y="523"/>
                      <a:pt x="97" y="535"/>
                      <a:pt x="44" y="573"/>
                    </a:cubicBezTo>
                    <a:cubicBezTo>
                      <a:pt x="22" y="606"/>
                      <a:pt x="0" y="650"/>
                      <a:pt x="0" y="694"/>
                    </a:cubicBezTo>
                    <a:cubicBezTo>
                      <a:pt x="0" y="749"/>
                      <a:pt x="22" y="793"/>
                      <a:pt x="55" y="848"/>
                    </a:cubicBezTo>
                    <a:cubicBezTo>
                      <a:pt x="66" y="870"/>
                      <a:pt x="77" y="903"/>
                      <a:pt x="99" y="925"/>
                    </a:cubicBezTo>
                    <a:cubicBezTo>
                      <a:pt x="115" y="941"/>
                      <a:pt x="131" y="951"/>
                      <a:pt x="152" y="951"/>
                    </a:cubicBezTo>
                    <a:cubicBezTo>
                      <a:pt x="159" y="951"/>
                      <a:pt x="167" y="949"/>
                      <a:pt x="176" y="947"/>
                    </a:cubicBezTo>
                    <a:cubicBezTo>
                      <a:pt x="198" y="936"/>
                      <a:pt x="209" y="892"/>
                      <a:pt x="187" y="870"/>
                    </a:cubicBezTo>
                    <a:cubicBezTo>
                      <a:pt x="165" y="837"/>
                      <a:pt x="143" y="804"/>
                      <a:pt x="121" y="760"/>
                    </a:cubicBezTo>
                    <a:cubicBezTo>
                      <a:pt x="121" y="738"/>
                      <a:pt x="110" y="727"/>
                      <a:pt x="110" y="705"/>
                    </a:cubicBezTo>
                    <a:lnTo>
                      <a:pt x="110" y="683"/>
                    </a:lnTo>
                    <a:cubicBezTo>
                      <a:pt x="110" y="672"/>
                      <a:pt x="110" y="672"/>
                      <a:pt x="110" y="672"/>
                    </a:cubicBezTo>
                    <a:cubicBezTo>
                      <a:pt x="110" y="661"/>
                      <a:pt x="121" y="661"/>
                      <a:pt x="121" y="661"/>
                    </a:cubicBezTo>
                    <a:lnTo>
                      <a:pt x="132" y="650"/>
                    </a:lnTo>
                    <a:cubicBezTo>
                      <a:pt x="132" y="650"/>
                      <a:pt x="143" y="639"/>
                      <a:pt x="143" y="639"/>
                    </a:cubicBezTo>
                    <a:cubicBezTo>
                      <a:pt x="154" y="639"/>
                      <a:pt x="176" y="628"/>
                      <a:pt x="187" y="628"/>
                    </a:cubicBezTo>
                    <a:lnTo>
                      <a:pt x="297" y="628"/>
                    </a:lnTo>
                    <a:cubicBezTo>
                      <a:pt x="385" y="639"/>
                      <a:pt x="473" y="672"/>
                      <a:pt x="561" y="705"/>
                    </a:cubicBezTo>
                    <a:lnTo>
                      <a:pt x="550" y="705"/>
                    </a:lnTo>
                    <a:cubicBezTo>
                      <a:pt x="627" y="738"/>
                      <a:pt x="704" y="771"/>
                      <a:pt x="770" y="826"/>
                    </a:cubicBezTo>
                    <a:cubicBezTo>
                      <a:pt x="792" y="848"/>
                      <a:pt x="814" y="870"/>
                      <a:pt x="836" y="892"/>
                    </a:cubicBezTo>
                    <a:cubicBezTo>
                      <a:pt x="844" y="899"/>
                      <a:pt x="857" y="907"/>
                      <a:pt x="872" y="907"/>
                    </a:cubicBezTo>
                    <a:cubicBezTo>
                      <a:pt x="878" y="907"/>
                      <a:pt x="885" y="906"/>
                      <a:pt x="891" y="903"/>
                    </a:cubicBezTo>
                    <a:cubicBezTo>
                      <a:pt x="913" y="903"/>
                      <a:pt x="924" y="881"/>
                      <a:pt x="935" y="859"/>
                    </a:cubicBezTo>
                    <a:cubicBezTo>
                      <a:pt x="935" y="793"/>
                      <a:pt x="935" y="727"/>
                      <a:pt x="946" y="661"/>
                    </a:cubicBezTo>
                    <a:lnTo>
                      <a:pt x="946" y="672"/>
                    </a:lnTo>
                    <a:cubicBezTo>
                      <a:pt x="957" y="562"/>
                      <a:pt x="979" y="463"/>
                      <a:pt x="1023" y="364"/>
                    </a:cubicBezTo>
                    <a:cubicBezTo>
                      <a:pt x="1045" y="320"/>
                      <a:pt x="1067" y="276"/>
                      <a:pt x="1100" y="232"/>
                    </a:cubicBezTo>
                    <a:cubicBezTo>
                      <a:pt x="1122" y="210"/>
                      <a:pt x="1144" y="188"/>
                      <a:pt x="1166" y="166"/>
                    </a:cubicBezTo>
                    <a:cubicBezTo>
                      <a:pt x="1177" y="155"/>
                      <a:pt x="1199" y="144"/>
                      <a:pt x="1221" y="133"/>
                    </a:cubicBezTo>
                    <a:cubicBezTo>
                      <a:pt x="1243" y="133"/>
                      <a:pt x="1254" y="122"/>
                      <a:pt x="1276" y="122"/>
                    </a:cubicBezTo>
                    <a:lnTo>
                      <a:pt x="1331" y="122"/>
                    </a:lnTo>
                    <a:cubicBezTo>
                      <a:pt x="1342" y="122"/>
                      <a:pt x="1364" y="133"/>
                      <a:pt x="1386" y="133"/>
                    </a:cubicBezTo>
                    <a:cubicBezTo>
                      <a:pt x="1408" y="144"/>
                      <a:pt x="1430" y="166"/>
                      <a:pt x="1452" y="177"/>
                    </a:cubicBezTo>
                    <a:cubicBezTo>
                      <a:pt x="1496" y="210"/>
                      <a:pt x="1518" y="243"/>
                      <a:pt x="1551" y="276"/>
                    </a:cubicBezTo>
                    <a:cubicBezTo>
                      <a:pt x="1540" y="265"/>
                      <a:pt x="1540" y="265"/>
                      <a:pt x="1540" y="265"/>
                    </a:cubicBezTo>
                    <a:lnTo>
                      <a:pt x="1540" y="265"/>
                    </a:lnTo>
                    <a:cubicBezTo>
                      <a:pt x="1584" y="320"/>
                      <a:pt x="1617" y="375"/>
                      <a:pt x="1639" y="441"/>
                    </a:cubicBezTo>
                    <a:cubicBezTo>
                      <a:pt x="1683" y="551"/>
                      <a:pt x="1716" y="672"/>
                      <a:pt x="1738" y="793"/>
                    </a:cubicBezTo>
                    <a:cubicBezTo>
                      <a:pt x="1738" y="804"/>
                      <a:pt x="1738" y="815"/>
                      <a:pt x="1738" y="826"/>
                    </a:cubicBezTo>
                    <a:cubicBezTo>
                      <a:pt x="1738" y="837"/>
                      <a:pt x="1738" y="848"/>
                      <a:pt x="1749" y="859"/>
                    </a:cubicBezTo>
                    <a:cubicBezTo>
                      <a:pt x="1760" y="870"/>
                      <a:pt x="1771" y="881"/>
                      <a:pt x="1782" y="881"/>
                    </a:cubicBezTo>
                    <a:cubicBezTo>
                      <a:pt x="1787" y="886"/>
                      <a:pt x="1796" y="889"/>
                      <a:pt x="1804" y="889"/>
                    </a:cubicBezTo>
                    <a:cubicBezTo>
                      <a:pt x="1812" y="889"/>
                      <a:pt x="1820" y="886"/>
                      <a:pt x="1826" y="881"/>
                    </a:cubicBezTo>
                    <a:cubicBezTo>
                      <a:pt x="1837" y="881"/>
                      <a:pt x="1848" y="870"/>
                      <a:pt x="1859" y="859"/>
                    </a:cubicBezTo>
                    <a:cubicBezTo>
                      <a:pt x="1859" y="859"/>
                      <a:pt x="1870" y="848"/>
                      <a:pt x="1870" y="848"/>
                    </a:cubicBezTo>
                    <a:lnTo>
                      <a:pt x="1870" y="848"/>
                    </a:lnTo>
                    <a:cubicBezTo>
                      <a:pt x="1870" y="848"/>
                      <a:pt x="1865" y="848"/>
                      <a:pt x="1862" y="851"/>
                    </a:cubicBezTo>
                    <a:lnTo>
                      <a:pt x="1862" y="851"/>
                    </a:lnTo>
                    <a:cubicBezTo>
                      <a:pt x="1863" y="849"/>
                      <a:pt x="1866" y="848"/>
                      <a:pt x="1870" y="848"/>
                    </a:cubicBezTo>
                    <a:cubicBezTo>
                      <a:pt x="1903" y="804"/>
                      <a:pt x="1947" y="760"/>
                      <a:pt x="2002" y="716"/>
                    </a:cubicBezTo>
                    <a:cubicBezTo>
                      <a:pt x="2123" y="628"/>
                      <a:pt x="2244" y="551"/>
                      <a:pt x="2387" y="485"/>
                    </a:cubicBezTo>
                    <a:cubicBezTo>
                      <a:pt x="2497" y="441"/>
                      <a:pt x="2607" y="408"/>
                      <a:pt x="2728" y="386"/>
                    </a:cubicBezTo>
                    <a:cubicBezTo>
                      <a:pt x="2772" y="386"/>
                      <a:pt x="2811" y="381"/>
                      <a:pt x="2851" y="381"/>
                    </a:cubicBezTo>
                    <a:cubicBezTo>
                      <a:pt x="2872" y="381"/>
                      <a:pt x="2893" y="382"/>
                      <a:pt x="2915" y="386"/>
                    </a:cubicBezTo>
                    <a:cubicBezTo>
                      <a:pt x="2948" y="397"/>
                      <a:pt x="2980" y="397"/>
                      <a:pt x="3013" y="419"/>
                    </a:cubicBezTo>
                    <a:cubicBezTo>
                      <a:pt x="3035" y="419"/>
                      <a:pt x="3057" y="430"/>
                      <a:pt x="3079" y="452"/>
                    </a:cubicBezTo>
                    <a:cubicBezTo>
                      <a:pt x="3090" y="463"/>
                      <a:pt x="3112" y="474"/>
                      <a:pt x="3123" y="496"/>
                    </a:cubicBezTo>
                    <a:cubicBezTo>
                      <a:pt x="3134" y="518"/>
                      <a:pt x="3145" y="540"/>
                      <a:pt x="3156" y="562"/>
                    </a:cubicBezTo>
                    <a:cubicBezTo>
                      <a:pt x="3178" y="595"/>
                      <a:pt x="3178" y="628"/>
                      <a:pt x="3189" y="672"/>
                    </a:cubicBezTo>
                    <a:cubicBezTo>
                      <a:pt x="3189" y="716"/>
                      <a:pt x="3200" y="760"/>
                      <a:pt x="3189" y="804"/>
                    </a:cubicBezTo>
                    <a:cubicBezTo>
                      <a:pt x="3189" y="848"/>
                      <a:pt x="3233" y="892"/>
                      <a:pt x="3288" y="892"/>
                    </a:cubicBezTo>
                    <a:cubicBezTo>
                      <a:pt x="3332" y="892"/>
                      <a:pt x="3376" y="848"/>
                      <a:pt x="3376" y="804"/>
                    </a:cubicBezTo>
                    <a:cubicBezTo>
                      <a:pt x="3376" y="672"/>
                      <a:pt x="3354" y="529"/>
                      <a:pt x="3277" y="419"/>
                    </a:cubicBezTo>
                    <a:cubicBezTo>
                      <a:pt x="3222" y="331"/>
                      <a:pt x="3123" y="265"/>
                      <a:pt x="3013" y="243"/>
                    </a:cubicBezTo>
                    <a:cubicBezTo>
                      <a:pt x="2964" y="228"/>
                      <a:pt x="2912" y="222"/>
                      <a:pt x="2860" y="222"/>
                    </a:cubicBezTo>
                    <a:cubicBezTo>
                      <a:pt x="2797" y="222"/>
                      <a:pt x="2733" y="231"/>
                      <a:pt x="2673" y="243"/>
                    </a:cubicBezTo>
                    <a:cubicBezTo>
                      <a:pt x="2552" y="265"/>
                      <a:pt x="2431" y="309"/>
                      <a:pt x="2321" y="353"/>
                    </a:cubicBezTo>
                    <a:cubicBezTo>
                      <a:pt x="2200" y="408"/>
                      <a:pt x="2090" y="474"/>
                      <a:pt x="1991" y="551"/>
                    </a:cubicBezTo>
                    <a:cubicBezTo>
                      <a:pt x="1936" y="584"/>
                      <a:pt x="1892" y="628"/>
                      <a:pt x="1848" y="672"/>
                    </a:cubicBezTo>
                    <a:cubicBezTo>
                      <a:pt x="1826" y="562"/>
                      <a:pt x="1782" y="441"/>
                      <a:pt x="1727" y="342"/>
                    </a:cubicBezTo>
                    <a:cubicBezTo>
                      <a:pt x="1683" y="232"/>
                      <a:pt x="1606" y="133"/>
                      <a:pt x="1507" y="67"/>
                    </a:cubicBezTo>
                    <a:cubicBezTo>
                      <a:pt x="1441" y="23"/>
                      <a:pt x="1375" y="1"/>
                      <a:pt x="13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778;p45">
                <a:extLst>
                  <a:ext uri="{FF2B5EF4-FFF2-40B4-BE49-F238E27FC236}">
                    <a16:creationId xmlns:a16="http://schemas.microsoft.com/office/drawing/2014/main" id="{65058D97-C361-7C36-180B-7BFC7EBF823F}"/>
                  </a:ext>
                </a:extLst>
              </p:cNvPr>
              <p:cNvSpPr/>
              <p:nvPr/>
            </p:nvSpPr>
            <p:spPr>
              <a:xfrm>
                <a:off x="5510059" y="4455246"/>
                <a:ext cx="236817" cy="100468"/>
              </a:xfrm>
              <a:custGeom>
                <a:avLst/>
                <a:gdLst/>
                <a:ahLst/>
                <a:cxnLst/>
                <a:rect l="l" t="t" r="r" b="b"/>
                <a:pathLst>
                  <a:path w="3399" h="1442" extrusionOk="0">
                    <a:moveTo>
                      <a:pt x="473" y="1"/>
                    </a:moveTo>
                    <a:lnTo>
                      <a:pt x="473" y="12"/>
                    </a:lnTo>
                    <a:cubicBezTo>
                      <a:pt x="429" y="12"/>
                      <a:pt x="385" y="45"/>
                      <a:pt x="352" y="67"/>
                    </a:cubicBezTo>
                    <a:cubicBezTo>
                      <a:pt x="286" y="122"/>
                      <a:pt x="242" y="188"/>
                      <a:pt x="198" y="254"/>
                    </a:cubicBezTo>
                    <a:cubicBezTo>
                      <a:pt x="121" y="364"/>
                      <a:pt x="66" y="485"/>
                      <a:pt x="11" y="595"/>
                    </a:cubicBezTo>
                    <a:cubicBezTo>
                      <a:pt x="0" y="617"/>
                      <a:pt x="0" y="650"/>
                      <a:pt x="22" y="661"/>
                    </a:cubicBezTo>
                    <a:cubicBezTo>
                      <a:pt x="31" y="665"/>
                      <a:pt x="42" y="668"/>
                      <a:pt x="53" y="668"/>
                    </a:cubicBezTo>
                    <a:cubicBezTo>
                      <a:pt x="68" y="668"/>
                      <a:pt x="82" y="663"/>
                      <a:pt x="88" y="650"/>
                    </a:cubicBezTo>
                    <a:cubicBezTo>
                      <a:pt x="154" y="507"/>
                      <a:pt x="231" y="364"/>
                      <a:pt x="319" y="243"/>
                    </a:cubicBezTo>
                    <a:cubicBezTo>
                      <a:pt x="352" y="199"/>
                      <a:pt x="385" y="166"/>
                      <a:pt x="429" y="133"/>
                    </a:cubicBezTo>
                    <a:cubicBezTo>
                      <a:pt x="440" y="122"/>
                      <a:pt x="451" y="111"/>
                      <a:pt x="473" y="111"/>
                    </a:cubicBezTo>
                    <a:cubicBezTo>
                      <a:pt x="484" y="100"/>
                      <a:pt x="484" y="100"/>
                      <a:pt x="495" y="100"/>
                    </a:cubicBezTo>
                    <a:lnTo>
                      <a:pt x="528" y="100"/>
                    </a:lnTo>
                    <a:cubicBezTo>
                      <a:pt x="539" y="100"/>
                      <a:pt x="539" y="111"/>
                      <a:pt x="550" y="111"/>
                    </a:cubicBezTo>
                    <a:cubicBezTo>
                      <a:pt x="561" y="122"/>
                      <a:pt x="561" y="122"/>
                      <a:pt x="572" y="133"/>
                    </a:cubicBezTo>
                    <a:cubicBezTo>
                      <a:pt x="583" y="155"/>
                      <a:pt x="594" y="177"/>
                      <a:pt x="605" y="199"/>
                    </a:cubicBezTo>
                    <a:lnTo>
                      <a:pt x="605" y="188"/>
                    </a:lnTo>
                    <a:cubicBezTo>
                      <a:pt x="638" y="254"/>
                      <a:pt x="649" y="331"/>
                      <a:pt x="660" y="397"/>
                    </a:cubicBezTo>
                    <a:cubicBezTo>
                      <a:pt x="660" y="397"/>
                      <a:pt x="660" y="386"/>
                      <a:pt x="660" y="386"/>
                    </a:cubicBezTo>
                    <a:lnTo>
                      <a:pt x="660" y="386"/>
                    </a:lnTo>
                    <a:cubicBezTo>
                      <a:pt x="682" y="562"/>
                      <a:pt x="671" y="738"/>
                      <a:pt x="649" y="903"/>
                    </a:cubicBezTo>
                    <a:cubicBezTo>
                      <a:pt x="638" y="969"/>
                      <a:pt x="627" y="1035"/>
                      <a:pt x="605" y="1101"/>
                    </a:cubicBezTo>
                    <a:cubicBezTo>
                      <a:pt x="605" y="1123"/>
                      <a:pt x="616" y="1156"/>
                      <a:pt x="638" y="1167"/>
                    </a:cubicBezTo>
                    <a:cubicBezTo>
                      <a:pt x="647" y="1171"/>
                      <a:pt x="656" y="1174"/>
                      <a:pt x="665" y="1174"/>
                    </a:cubicBezTo>
                    <a:cubicBezTo>
                      <a:pt x="678" y="1174"/>
                      <a:pt x="691" y="1168"/>
                      <a:pt x="704" y="1156"/>
                    </a:cubicBezTo>
                    <a:cubicBezTo>
                      <a:pt x="715" y="1156"/>
                      <a:pt x="715" y="1145"/>
                      <a:pt x="726" y="1145"/>
                    </a:cubicBezTo>
                    <a:cubicBezTo>
                      <a:pt x="770" y="1112"/>
                      <a:pt x="814" y="1090"/>
                      <a:pt x="858" y="1057"/>
                    </a:cubicBezTo>
                    <a:cubicBezTo>
                      <a:pt x="913" y="1035"/>
                      <a:pt x="968" y="1002"/>
                      <a:pt x="1034" y="980"/>
                    </a:cubicBezTo>
                    <a:cubicBezTo>
                      <a:pt x="1221" y="903"/>
                      <a:pt x="1419" y="848"/>
                      <a:pt x="1617" y="815"/>
                    </a:cubicBezTo>
                    <a:lnTo>
                      <a:pt x="1606" y="815"/>
                    </a:lnTo>
                    <a:cubicBezTo>
                      <a:pt x="1644" y="809"/>
                      <a:pt x="1686" y="806"/>
                      <a:pt x="1728" y="806"/>
                    </a:cubicBezTo>
                    <a:cubicBezTo>
                      <a:pt x="1771" y="806"/>
                      <a:pt x="1815" y="809"/>
                      <a:pt x="1859" y="815"/>
                    </a:cubicBezTo>
                    <a:cubicBezTo>
                      <a:pt x="1892" y="815"/>
                      <a:pt x="1914" y="826"/>
                      <a:pt x="1947" y="837"/>
                    </a:cubicBezTo>
                    <a:cubicBezTo>
                      <a:pt x="1958" y="837"/>
                      <a:pt x="1969" y="848"/>
                      <a:pt x="1980" y="848"/>
                    </a:cubicBezTo>
                    <a:cubicBezTo>
                      <a:pt x="1980" y="859"/>
                      <a:pt x="1991" y="859"/>
                      <a:pt x="1991" y="870"/>
                    </a:cubicBezTo>
                    <a:cubicBezTo>
                      <a:pt x="1991" y="870"/>
                      <a:pt x="2002" y="881"/>
                      <a:pt x="2002" y="881"/>
                    </a:cubicBezTo>
                    <a:cubicBezTo>
                      <a:pt x="2002" y="892"/>
                      <a:pt x="2002" y="892"/>
                      <a:pt x="2002" y="903"/>
                    </a:cubicBezTo>
                    <a:lnTo>
                      <a:pt x="2002" y="936"/>
                    </a:lnTo>
                    <a:cubicBezTo>
                      <a:pt x="2002" y="969"/>
                      <a:pt x="1991" y="991"/>
                      <a:pt x="1980" y="1024"/>
                    </a:cubicBezTo>
                    <a:cubicBezTo>
                      <a:pt x="1947" y="1101"/>
                      <a:pt x="1892" y="1178"/>
                      <a:pt x="1837" y="1255"/>
                    </a:cubicBezTo>
                    <a:cubicBezTo>
                      <a:pt x="1826" y="1277"/>
                      <a:pt x="1826" y="1321"/>
                      <a:pt x="1837" y="1343"/>
                    </a:cubicBezTo>
                    <a:cubicBezTo>
                      <a:pt x="1848" y="1354"/>
                      <a:pt x="1859" y="1365"/>
                      <a:pt x="1870" y="1376"/>
                    </a:cubicBezTo>
                    <a:cubicBezTo>
                      <a:pt x="1892" y="1387"/>
                      <a:pt x="1914" y="1387"/>
                      <a:pt x="1936" y="1387"/>
                    </a:cubicBezTo>
                    <a:cubicBezTo>
                      <a:pt x="1980" y="1376"/>
                      <a:pt x="2013" y="1365"/>
                      <a:pt x="2046" y="1365"/>
                    </a:cubicBezTo>
                    <a:cubicBezTo>
                      <a:pt x="2178" y="1343"/>
                      <a:pt x="2321" y="1343"/>
                      <a:pt x="2464" y="1343"/>
                    </a:cubicBezTo>
                    <a:cubicBezTo>
                      <a:pt x="2596" y="1343"/>
                      <a:pt x="2727" y="1354"/>
                      <a:pt x="2859" y="1376"/>
                    </a:cubicBezTo>
                    <a:cubicBezTo>
                      <a:pt x="2991" y="1398"/>
                      <a:pt x="3123" y="1420"/>
                      <a:pt x="3255" y="1442"/>
                    </a:cubicBezTo>
                    <a:cubicBezTo>
                      <a:pt x="3277" y="1442"/>
                      <a:pt x="3310" y="1442"/>
                      <a:pt x="3332" y="1431"/>
                    </a:cubicBezTo>
                    <a:cubicBezTo>
                      <a:pt x="3365" y="1420"/>
                      <a:pt x="3376" y="1387"/>
                      <a:pt x="3387" y="1365"/>
                    </a:cubicBezTo>
                    <a:cubicBezTo>
                      <a:pt x="3398" y="1343"/>
                      <a:pt x="3387" y="1310"/>
                      <a:pt x="3376" y="1277"/>
                    </a:cubicBezTo>
                    <a:cubicBezTo>
                      <a:pt x="3365" y="1255"/>
                      <a:pt x="3332" y="1233"/>
                      <a:pt x="3310" y="1233"/>
                    </a:cubicBezTo>
                    <a:cubicBezTo>
                      <a:pt x="3079" y="1200"/>
                      <a:pt x="2848" y="1167"/>
                      <a:pt x="2607" y="1156"/>
                    </a:cubicBezTo>
                    <a:cubicBezTo>
                      <a:pt x="2552" y="1150"/>
                      <a:pt x="2494" y="1147"/>
                      <a:pt x="2436" y="1147"/>
                    </a:cubicBezTo>
                    <a:cubicBezTo>
                      <a:pt x="2378" y="1147"/>
                      <a:pt x="2321" y="1150"/>
                      <a:pt x="2266" y="1156"/>
                    </a:cubicBezTo>
                    <a:cubicBezTo>
                      <a:pt x="2211" y="1156"/>
                      <a:pt x="2156" y="1167"/>
                      <a:pt x="2101" y="1178"/>
                    </a:cubicBezTo>
                    <a:cubicBezTo>
                      <a:pt x="2101" y="1167"/>
                      <a:pt x="2101" y="1167"/>
                      <a:pt x="2101" y="1167"/>
                    </a:cubicBezTo>
                    <a:cubicBezTo>
                      <a:pt x="2134" y="1112"/>
                      <a:pt x="2156" y="1057"/>
                      <a:pt x="2167" y="1002"/>
                    </a:cubicBezTo>
                    <a:cubicBezTo>
                      <a:pt x="2167" y="958"/>
                      <a:pt x="2178" y="914"/>
                      <a:pt x="2167" y="859"/>
                    </a:cubicBezTo>
                    <a:cubicBezTo>
                      <a:pt x="2156" y="826"/>
                      <a:pt x="2134" y="782"/>
                      <a:pt x="2101" y="749"/>
                    </a:cubicBezTo>
                    <a:cubicBezTo>
                      <a:pt x="2035" y="694"/>
                      <a:pt x="1947" y="672"/>
                      <a:pt x="1859" y="661"/>
                    </a:cubicBezTo>
                    <a:cubicBezTo>
                      <a:pt x="1840" y="659"/>
                      <a:pt x="1821" y="658"/>
                      <a:pt x="1802" y="658"/>
                    </a:cubicBezTo>
                    <a:cubicBezTo>
                      <a:pt x="1722" y="658"/>
                      <a:pt x="1642" y="674"/>
                      <a:pt x="1562" y="683"/>
                    </a:cubicBezTo>
                    <a:cubicBezTo>
                      <a:pt x="1375" y="716"/>
                      <a:pt x="1199" y="771"/>
                      <a:pt x="1034" y="837"/>
                    </a:cubicBezTo>
                    <a:cubicBezTo>
                      <a:pt x="946" y="870"/>
                      <a:pt x="869" y="914"/>
                      <a:pt x="792" y="958"/>
                    </a:cubicBezTo>
                    <a:cubicBezTo>
                      <a:pt x="781" y="969"/>
                      <a:pt x="759" y="980"/>
                      <a:pt x="748" y="980"/>
                    </a:cubicBezTo>
                    <a:cubicBezTo>
                      <a:pt x="759" y="881"/>
                      <a:pt x="770" y="771"/>
                      <a:pt x="770" y="661"/>
                    </a:cubicBezTo>
                    <a:cubicBezTo>
                      <a:pt x="770" y="529"/>
                      <a:pt x="770" y="386"/>
                      <a:pt x="737" y="265"/>
                    </a:cubicBezTo>
                    <a:cubicBezTo>
                      <a:pt x="715" y="177"/>
                      <a:pt x="671" y="78"/>
                      <a:pt x="594" y="23"/>
                    </a:cubicBezTo>
                    <a:cubicBezTo>
                      <a:pt x="572" y="12"/>
                      <a:pt x="539" y="1"/>
                      <a:pt x="5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DA90455C-F729-805B-DF3E-C7EBB2E73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719" y="1672516"/>
            <a:ext cx="9144001" cy="250577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471AE82-1410-CB5F-AA7E-373C174DFE73}"/>
              </a:ext>
            </a:extLst>
          </p:cNvPr>
          <p:cNvSpPr/>
          <p:nvPr/>
        </p:nvSpPr>
        <p:spPr>
          <a:xfrm>
            <a:off x="1728033" y="1703736"/>
            <a:ext cx="6806368" cy="2414240"/>
          </a:xfrm>
          <a:prstGeom prst="rect">
            <a:avLst/>
          </a:prstGeom>
          <a:solidFill>
            <a:srgbClr val="FFF2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500" b="1" dirty="0">
                <a:solidFill>
                  <a:schemeClr val="bg1">
                    <a:lumMod val="25000"/>
                  </a:schemeClr>
                </a:solidFill>
              </a:rPr>
              <a:t>Anh </a:t>
            </a:r>
            <a:r>
              <a:rPr lang="en-US" sz="2500" b="1" dirty="0" err="1">
                <a:solidFill>
                  <a:schemeClr val="bg1">
                    <a:lumMod val="25000"/>
                  </a:schemeClr>
                </a:solidFill>
              </a:rPr>
              <a:t>em</a:t>
            </a:r>
            <a:r>
              <a:rPr lang="en-US" sz="2500" b="1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500" b="1" dirty="0" err="1">
                <a:solidFill>
                  <a:schemeClr val="bg1">
                    <a:lumMod val="25000"/>
                  </a:schemeClr>
                </a:solidFill>
              </a:rPr>
              <a:t>chung</a:t>
            </a:r>
            <a:r>
              <a:rPr lang="en-US" sz="2500" b="1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500" b="1" dirty="0" err="1">
                <a:solidFill>
                  <a:schemeClr val="bg1">
                    <a:lumMod val="25000"/>
                  </a:schemeClr>
                </a:solidFill>
              </a:rPr>
              <a:t>một</a:t>
            </a:r>
            <a:r>
              <a:rPr lang="en-US" sz="2500" b="1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500" b="1" dirty="0" err="1">
                <a:solidFill>
                  <a:schemeClr val="bg1">
                    <a:lumMod val="25000"/>
                  </a:schemeClr>
                </a:solidFill>
              </a:rPr>
              <a:t>mái</a:t>
            </a:r>
            <a:r>
              <a:rPr lang="en-US" sz="2500" b="1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500" b="1" dirty="0" err="1">
                <a:solidFill>
                  <a:schemeClr val="bg1">
                    <a:lumMod val="25000"/>
                  </a:schemeClr>
                </a:solidFill>
              </a:rPr>
              <a:t>nhà</a:t>
            </a:r>
            <a:endParaRPr lang="en-US" sz="2500" b="1" dirty="0">
              <a:solidFill>
                <a:schemeClr val="bg1">
                  <a:lumMod val="2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500" b="1" dirty="0">
                <a:solidFill>
                  <a:schemeClr val="bg1">
                    <a:lumMod val="25000"/>
                  </a:schemeClr>
                </a:solidFill>
              </a:rPr>
              <a:t>Quan </a:t>
            </a:r>
            <a:r>
              <a:rPr lang="en-US" sz="2500" b="1" dirty="0" err="1">
                <a:solidFill>
                  <a:schemeClr val="bg1">
                    <a:lumMod val="25000"/>
                  </a:schemeClr>
                </a:solidFill>
              </a:rPr>
              <a:t>tâm</a:t>
            </a:r>
            <a:r>
              <a:rPr lang="en-US" sz="2500" b="1" dirty="0">
                <a:solidFill>
                  <a:schemeClr val="bg1">
                    <a:lumMod val="25000"/>
                  </a:schemeClr>
                </a:solidFill>
              </a:rPr>
              <a:t>, </a:t>
            </a:r>
            <a:r>
              <a:rPr lang="en-US" sz="2500" b="1" dirty="0" err="1">
                <a:solidFill>
                  <a:schemeClr val="bg1">
                    <a:lumMod val="25000"/>
                  </a:schemeClr>
                </a:solidFill>
              </a:rPr>
              <a:t>giúp</a:t>
            </a:r>
            <a:r>
              <a:rPr lang="en-US" sz="2500" b="1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500" b="1" dirty="0" err="1">
                <a:solidFill>
                  <a:schemeClr val="bg1">
                    <a:lumMod val="25000"/>
                  </a:schemeClr>
                </a:solidFill>
              </a:rPr>
              <a:t>đỡ</a:t>
            </a:r>
            <a:r>
              <a:rPr lang="en-US" sz="2500" b="1" dirty="0">
                <a:solidFill>
                  <a:schemeClr val="bg1">
                    <a:lumMod val="25000"/>
                  </a:schemeClr>
                </a:solidFill>
              </a:rPr>
              <a:t>, </a:t>
            </a:r>
            <a:r>
              <a:rPr lang="en-US" sz="2500" b="1" dirty="0" err="1">
                <a:solidFill>
                  <a:schemeClr val="bg1">
                    <a:lumMod val="25000"/>
                  </a:schemeClr>
                </a:solidFill>
              </a:rPr>
              <a:t>chan</a:t>
            </a:r>
            <a:r>
              <a:rPr lang="en-US" sz="2500" b="1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500" b="1" dirty="0" err="1">
                <a:solidFill>
                  <a:schemeClr val="bg1">
                    <a:lumMod val="25000"/>
                  </a:schemeClr>
                </a:solidFill>
              </a:rPr>
              <a:t>hoà</a:t>
            </a:r>
            <a:r>
              <a:rPr lang="en-US" sz="2500" b="1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500" b="1" dirty="0" err="1">
                <a:solidFill>
                  <a:schemeClr val="bg1">
                    <a:lumMod val="25000"/>
                  </a:schemeClr>
                </a:solidFill>
              </a:rPr>
              <a:t>yêu</a:t>
            </a:r>
            <a:r>
              <a:rPr lang="en-US" sz="2500" b="1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500" b="1" dirty="0" err="1">
                <a:solidFill>
                  <a:schemeClr val="bg1">
                    <a:lumMod val="25000"/>
                  </a:schemeClr>
                </a:solidFill>
              </a:rPr>
              <a:t>thương</a:t>
            </a:r>
            <a:r>
              <a:rPr lang="en-US" sz="2500" b="1" dirty="0">
                <a:solidFill>
                  <a:schemeClr val="bg1">
                    <a:lumMod val="2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1936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738;p53">
            <a:extLst>
              <a:ext uri="{FF2B5EF4-FFF2-40B4-BE49-F238E27FC236}">
                <a16:creationId xmlns:a16="http://schemas.microsoft.com/office/drawing/2014/main" id="{8DA1D1FC-1B83-B68D-7ED2-0C18E10714D4}"/>
              </a:ext>
            </a:extLst>
          </p:cNvPr>
          <p:cNvGrpSpPr/>
          <p:nvPr/>
        </p:nvGrpSpPr>
        <p:grpSpPr>
          <a:xfrm>
            <a:off x="7114032" y="2478024"/>
            <a:ext cx="1717847" cy="2408697"/>
            <a:chOff x="1103185" y="2479983"/>
            <a:chExt cx="1468013" cy="2123274"/>
          </a:xfrm>
        </p:grpSpPr>
        <p:sp>
          <p:nvSpPr>
            <p:cNvPr id="5" name="Google Shape;2739;p53">
              <a:extLst>
                <a:ext uri="{FF2B5EF4-FFF2-40B4-BE49-F238E27FC236}">
                  <a16:creationId xmlns:a16="http://schemas.microsoft.com/office/drawing/2014/main" id="{0D67B93B-F1E1-5534-88D6-E75559921B04}"/>
                </a:ext>
              </a:extLst>
            </p:cNvPr>
            <p:cNvSpPr/>
            <p:nvPr/>
          </p:nvSpPr>
          <p:spPr>
            <a:xfrm>
              <a:off x="1368902" y="3060066"/>
              <a:ext cx="886149" cy="1541290"/>
            </a:xfrm>
            <a:custGeom>
              <a:avLst/>
              <a:gdLst/>
              <a:ahLst/>
              <a:cxnLst/>
              <a:rect l="l" t="t" r="r" b="b"/>
              <a:pathLst>
                <a:path w="5064" h="8808" extrusionOk="0">
                  <a:moveTo>
                    <a:pt x="2574" y="0"/>
                  </a:moveTo>
                  <a:lnTo>
                    <a:pt x="2509" y="660"/>
                  </a:lnTo>
                  <a:lnTo>
                    <a:pt x="2202" y="3828"/>
                  </a:lnTo>
                  <a:lnTo>
                    <a:pt x="1607" y="2908"/>
                  </a:lnTo>
                  <a:lnTo>
                    <a:pt x="1217" y="1032"/>
                  </a:lnTo>
                  <a:lnTo>
                    <a:pt x="1069" y="335"/>
                  </a:lnTo>
                  <a:lnTo>
                    <a:pt x="1264" y="2379"/>
                  </a:lnTo>
                  <a:lnTo>
                    <a:pt x="0" y="437"/>
                  </a:lnTo>
                  <a:lnTo>
                    <a:pt x="2063" y="5240"/>
                  </a:lnTo>
                  <a:lnTo>
                    <a:pt x="1719" y="8808"/>
                  </a:lnTo>
                  <a:lnTo>
                    <a:pt x="3438" y="8808"/>
                  </a:lnTo>
                  <a:lnTo>
                    <a:pt x="3010" y="4488"/>
                  </a:lnTo>
                  <a:lnTo>
                    <a:pt x="3475" y="3289"/>
                  </a:lnTo>
                  <a:lnTo>
                    <a:pt x="5064" y="1552"/>
                  </a:lnTo>
                  <a:lnTo>
                    <a:pt x="3800" y="2453"/>
                  </a:lnTo>
                  <a:lnTo>
                    <a:pt x="4618" y="335"/>
                  </a:lnTo>
                  <a:lnTo>
                    <a:pt x="2890" y="3261"/>
                  </a:lnTo>
                  <a:lnTo>
                    <a:pt x="257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740;p53">
              <a:extLst>
                <a:ext uri="{FF2B5EF4-FFF2-40B4-BE49-F238E27FC236}">
                  <a16:creationId xmlns:a16="http://schemas.microsoft.com/office/drawing/2014/main" id="{BA626907-81A8-2233-3E95-69486794F906}"/>
                </a:ext>
              </a:extLst>
            </p:cNvPr>
            <p:cNvSpPr/>
            <p:nvPr/>
          </p:nvSpPr>
          <p:spPr>
            <a:xfrm>
              <a:off x="1368902" y="3136536"/>
              <a:ext cx="404927" cy="1464820"/>
            </a:xfrm>
            <a:custGeom>
              <a:avLst/>
              <a:gdLst/>
              <a:ahLst/>
              <a:cxnLst/>
              <a:rect l="l" t="t" r="r" b="b"/>
              <a:pathLst>
                <a:path w="2314" h="8371" extrusionOk="0">
                  <a:moveTo>
                    <a:pt x="0" y="0"/>
                  </a:moveTo>
                  <a:lnTo>
                    <a:pt x="2063" y="4803"/>
                  </a:lnTo>
                  <a:lnTo>
                    <a:pt x="1719" y="8371"/>
                  </a:lnTo>
                  <a:lnTo>
                    <a:pt x="1970" y="8371"/>
                  </a:lnTo>
                  <a:lnTo>
                    <a:pt x="2314" y="47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D342D">
                <a:alpha val="24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741;p53">
              <a:extLst>
                <a:ext uri="{FF2B5EF4-FFF2-40B4-BE49-F238E27FC236}">
                  <a16:creationId xmlns:a16="http://schemas.microsoft.com/office/drawing/2014/main" id="{172C9C15-9950-1B84-C010-731528587A5C}"/>
                </a:ext>
              </a:extLst>
            </p:cNvPr>
            <p:cNvSpPr/>
            <p:nvPr/>
          </p:nvSpPr>
          <p:spPr>
            <a:xfrm>
              <a:off x="1581862" y="3175558"/>
              <a:ext cx="226087" cy="622781"/>
            </a:xfrm>
            <a:custGeom>
              <a:avLst/>
              <a:gdLst/>
              <a:ahLst/>
              <a:cxnLst/>
              <a:rect l="l" t="t" r="r" b="b"/>
              <a:pathLst>
                <a:path w="1292" h="3559" extrusionOk="0">
                  <a:moveTo>
                    <a:pt x="1292" y="0"/>
                  </a:moveTo>
                  <a:lnTo>
                    <a:pt x="985" y="3168"/>
                  </a:lnTo>
                  <a:lnTo>
                    <a:pt x="390" y="2248"/>
                  </a:lnTo>
                  <a:lnTo>
                    <a:pt x="0" y="372"/>
                  </a:lnTo>
                  <a:lnTo>
                    <a:pt x="279" y="2313"/>
                  </a:lnTo>
                  <a:lnTo>
                    <a:pt x="1097" y="3558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3D342D">
                <a:alpha val="24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42;p53">
              <a:extLst>
                <a:ext uri="{FF2B5EF4-FFF2-40B4-BE49-F238E27FC236}">
                  <a16:creationId xmlns:a16="http://schemas.microsoft.com/office/drawing/2014/main" id="{8686BA90-44FA-023E-B87D-DCF56F5E22CC}"/>
                </a:ext>
              </a:extLst>
            </p:cNvPr>
            <p:cNvSpPr/>
            <p:nvPr/>
          </p:nvSpPr>
          <p:spPr>
            <a:xfrm>
              <a:off x="1874441" y="3274601"/>
              <a:ext cx="211563" cy="440794"/>
            </a:xfrm>
            <a:custGeom>
              <a:avLst/>
              <a:gdLst/>
              <a:ahLst/>
              <a:cxnLst/>
              <a:rect l="l" t="t" r="r" b="b"/>
              <a:pathLst>
                <a:path w="1209" h="2519" extrusionOk="0">
                  <a:moveTo>
                    <a:pt x="1208" y="1"/>
                  </a:moveTo>
                  <a:lnTo>
                    <a:pt x="1" y="2035"/>
                  </a:lnTo>
                  <a:lnTo>
                    <a:pt x="1" y="2519"/>
                  </a:lnTo>
                  <a:lnTo>
                    <a:pt x="1208" y="1"/>
                  </a:lnTo>
                  <a:close/>
                </a:path>
              </a:pathLst>
            </a:custGeom>
            <a:solidFill>
              <a:srgbClr val="3D342D">
                <a:alpha val="24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743;p53">
              <a:extLst>
                <a:ext uri="{FF2B5EF4-FFF2-40B4-BE49-F238E27FC236}">
                  <a16:creationId xmlns:a16="http://schemas.microsoft.com/office/drawing/2014/main" id="{8E569285-04DB-B0D0-8659-41EED12170EB}"/>
                </a:ext>
              </a:extLst>
            </p:cNvPr>
            <p:cNvSpPr/>
            <p:nvPr/>
          </p:nvSpPr>
          <p:spPr>
            <a:xfrm>
              <a:off x="2014256" y="3390093"/>
              <a:ext cx="157841" cy="146465"/>
            </a:xfrm>
            <a:custGeom>
              <a:avLst/>
              <a:gdLst/>
              <a:ahLst/>
              <a:cxnLst/>
              <a:rect l="l" t="t" r="r" b="b"/>
              <a:pathLst>
                <a:path w="902" h="837" extrusionOk="0">
                  <a:moveTo>
                    <a:pt x="902" y="0"/>
                  </a:moveTo>
                  <a:lnTo>
                    <a:pt x="112" y="567"/>
                  </a:lnTo>
                  <a:lnTo>
                    <a:pt x="1" y="837"/>
                  </a:lnTo>
                  <a:lnTo>
                    <a:pt x="902" y="0"/>
                  </a:lnTo>
                  <a:close/>
                </a:path>
              </a:pathLst>
            </a:custGeom>
            <a:solidFill>
              <a:srgbClr val="3D342D">
                <a:alpha val="24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744;p53">
              <a:extLst>
                <a:ext uri="{FF2B5EF4-FFF2-40B4-BE49-F238E27FC236}">
                  <a16:creationId xmlns:a16="http://schemas.microsoft.com/office/drawing/2014/main" id="{9E9B766F-318F-764F-4753-2FB3C9525899}"/>
                </a:ext>
              </a:extLst>
            </p:cNvPr>
            <p:cNvSpPr/>
            <p:nvPr/>
          </p:nvSpPr>
          <p:spPr>
            <a:xfrm>
              <a:off x="1137918" y="2479983"/>
              <a:ext cx="1395195" cy="1634383"/>
            </a:xfrm>
            <a:custGeom>
              <a:avLst/>
              <a:gdLst/>
              <a:ahLst/>
              <a:cxnLst/>
              <a:rect l="l" t="t" r="r" b="b"/>
              <a:pathLst>
                <a:path w="7973" h="9340" extrusionOk="0">
                  <a:moveTo>
                    <a:pt x="3961" y="0"/>
                  </a:moveTo>
                  <a:cubicBezTo>
                    <a:pt x="3607" y="0"/>
                    <a:pt x="3253" y="70"/>
                    <a:pt x="2927" y="212"/>
                  </a:cubicBezTo>
                  <a:cubicBezTo>
                    <a:pt x="2045" y="602"/>
                    <a:pt x="1441" y="1541"/>
                    <a:pt x="1404" y="2507"/>
                  </a:cubicBezTo>
                  <a:cubicBezTo>
                    <a:pt x="902" y="2674"/>
                    <a:pt x="465" y="3055"/>
                    <a:pt x="233" y="3529"/>
                  </a:cubicBezTo>
                  <a:cubicBezTo>
                    <a:pt x="168" y="3659"/>
                    <a:pt x="112" y="3799"/>
                    <a:pt x="75" y="3938"/>
                  </a:cubicBezTo>
                  <a:cubicBezTo>
                    <a:pt x="10" y="4207"/>
                    <a:pt x="1" y="4495"/>
                    <a:pt x="10" y="4783"/>
                  </a:cubicBezTo>
                  <a:cubicBezTo>
                    <a:pt x="19" y="5025"/>
                    <a:pt x="38" y="5285"/>
                    <a:pt x="140" y="5508"/>
                  </a:cubicBezTo>
                  <a:cubicBezTo>
                    <a:pt x="307" y="5870"/>
                    <a:pt x="586" y="6168"/>
                    <a:pt x="948" y="6316"/>
                  </a:cubicBezTo>
                  <a:cubicBezTo>
                    <a:pt x="530" y="7004"/>
                    <a:pt x="595" y="7942"/>
                    <a:pt x="1106" y="8565"/>
                  </a:cubicBezTo>
                  <a:cubicBezTo>
                    <a:pt x="1470" y="9009"/>
                    <a:pt x="2049" y="9263"/>
                    <a:pt x="2626" y="9263"/>
                  </a:cubicBezTo>
                  <a:cubicBezTo>
                    <a:pt x="2845" y="9263"/>
                    <a:pt x="3064" y="9227"/>
                    <a:pt x="3271" y="9150"/>
                  </a:cubicBezTo>
                  <a:cubicBezTo>
                    <a:pt x="3276" y="9148"/>
                    <a:pt x="3285" y="9148"/>
                    <a:pt x="3297" y="9148"/>
                  </a:cubicBezTo>
                  <a:cubicBezTo>
                    <a:pt x="3417" y="9148"/>
                    <a:pt x="3865" y="9228"/>
                    <a:pt x="4042" y="9261"/>
                  </a:cubicBezTo>
                  <a:cubicBezTo>
                    <a:pt x="4267" y="9313"/>
                    <a:pt x="4499" y="9340"/>
                    <a:pt x="4732" y="9340"/>
                  </a:cubicBezTo>
                  <a:cubicBezTo>
                    <a:pt x="5375" y="9340"/>
                    <a:pt x="6018" y="9139"/>
                    <a:pt x="6495" y="8723"/>
                  </a:cubicBezTo>
                  <a:cubicBezTo>
                    <a:pt x="7155" y="8156"/>
                    <a:pt x="7461" y="7143"/>
                    <a:pt x="7099" y="6353"/>
                  </a:cubicBezTo>
                  <a:cubicBezTo>
                    <a:pt x="7350" y="6307"/>
                    <a:pt x="7545" y="6121"/>
                    <a:pt x="7675" y="5908"/>
                  </a:cubicBezTo>
                  <a:cubicBezTo>
                    <a:pt x="7963" y="5434"/>
                    <a:pt x="7972" y="4802"/>
                    <a:pt x="7740" y="4300"/>
                  </a:cubicBezTo>
                  <a:cubicBezTo>
                    <a:pt x="7499" y="3789"/>
                    <a:pt x="7025" y="3408"/>
                    <a:pt x="6486" y="3232"/>
                  </a:cubicBezTo>
                  <a:cubicBezTo>
                    <a:pt x="6681" y="2507"/>
                    <a:pt x="6514" y="1699"/>
                    <a:pt x="6086" y="1086"/>
                  </a:cubicBezTo>
                  <a:cubicBezTo>
                    <a:pt x="5966" y="909"/>
                    <a:pt x="5826" y="751"/>
                    <a:pt x="5659" y="612"/>
                  </a:cubicBezTo>
                  <a:cubicBezTo>
                    <a:pt x="5193" y="211"/>
                    <a:pt x="4577" y="0"/>
                    <a:pt x="39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45;p53">
              <a:extLst>
                <a:ext uri="{FF2B5EF4-FFF2-40B4-BE49-F238E27FC236}">
                  <a16:creationId xmlns:a16="http://schemas.microsoft.com/office/drawing/2014/main" id="{5925E323-256F-BF7E-F585-B7BA4E54E583}"/>
                </a:ext>
              </a:extLst>
            </p:cNvPr>
            <p:cNvSpPr/>
            <p:nvPr/>
          </p:nvSpPr>
          <p:spPr>
            <a:xfrm>
              <a:off x="1139668" y="3232429"/>
              <a:ext cx="1395020" cy="881937"/>
            </a:xfrm>
            <a:custGeom>
              <a:avLst/>
              <a:gdLst/>
              <a:ahLst/>
              <a:cxnLst/>
              <a:rect l="l" t="t" r="r" b="b"/>
              <a:pathLst>
                <a:path w="7972" h="5040" extrusionOk="0">
                  <a:moveTo>
                    <a:pt x="7730" y="0"/>
                  </a:moveTo>
                  <a:lnTo>
                    <a:pt x="7730" y="0"/>
                  </a:lnTo>
                  <a:cubicBezTo>
                    <a:pt x="7955" y="1648"/>
                    <a:pt x="7005" y="1759"/>
                    <a:pt x="6745" y="1759"/>
                  </a:cubicBezTo>
                  <a:cubicBezTo>
                    <a:pt x="6704" y="1759"/>
                    <a:pt x="6680" y="1756"/>
                    <a:pt x="6680" y="1756"/>
                  </a:cubicBezTo>
                  <a:lnTo>
                    <a:pt x="6680" y="1756"/>
                  </a:lnTo>
                  <a:cubicBezTo>
                    <a:pt x="7039" y="4121"/>
                    <a:pt x="5437" y="4458"/>
                    <a:pt x="4494" y="4458"/>
                  </a:cubicBezTo>
                  <a:cubicBezTo>
                    <a:pt x="4118" y="4458"/>
                    <a:pt x="3847" y="4404"/>
                    <a:pt x="3847" y="4404"/>
                  </a:cubicBezTo>
                  <a:cubicBezTo>
                    <a:pt x="3445" y="4495"/>
                    <a:pt x="3102" y="4535"/>
                    <a:pt x="2809" y="4535"/>
                  </a:cubicBezTo>
                  <a:cubicBezTo>
                    <a:pt x="347" y="4535"/>
                    <a:pt x="1468" y="1663"/>
                    <a:pt x="1468" y="1663"/>
                  </a:cubicBezTo>
                  <a:lnTo>
                    <a:pt x="1468" y="1663"/>
                  </a:lnTo>
                  <a:cubicBezTo>
                    <a:pt x="1424" y="1668"/>
                    <a:pt x="1382" y="1670"/>
                    <a:pt x="1340" y="1670"/>
                  </a:cubicBezTo>
                  <a:cubicBezTo>
                    <a:pt x="655" y="1670"/>
                    <a:pt x="237" y="1044"/>
                    <a:pt x="0" y="483"/>
                  </a:cubicBezTo>
                  <a:lnTo>
                    <a:pt x="0" y="483"/>
                  </a:lnTo>
                  <a:cubicBezTo>
                    <a:pt x="9" y="725"/>
                    <a:pt x="28" y="985"/>
                    <a:pt x="130" y="1208"/>
                  </a:cubicBezTo>
                  <a:cubicBezTo>
                    <a:pt x="297" y="1570"/>
                    <a:pt x="576" y="1868"/>
                    <a:pt x="938" y="2016"/>
                  </a:cubicBezTo>
                  <a:cubicBezTo>
                    <a:pt x="520" y="2704"/>
                    <a:pt x="585" y="3642"/>
                    <a:pt x="1096" y="4265"/>
                  </a:cubicBezTo>
                  <a:cubicBezTo>
                    <a:pt x="1460" y="4709"/>
                    <a:pt x="2039" y="4963"/>
                    <a:pt x="2616" y="4963"/>
                  </a:cubicBezTo>
                  <a:cubicBezTo>
                    <a:pt x="2835" y="4963"/>
                    <a:pt x="3054" y="4927"/>
                    <a:pt x="3261" y="4850"/>
                  </a:cubicBezTo>
                  <a:cubicBezTo>
                    <a:pt x="3266" y="4848"/>
                    <a:pt x="3275" y="4848"/>
                    <a:pt x="3287" y="4848"/>
                  </a:cubicBezTo>
                  <a:cubicBezTo>
                    <a:pt x="3407" y="4848"/>
                    <a:pt x="3855" y="4928"/>
                    <a:pt x="4032" y="4961"/>
                  </a:cubicBezTo>
                  <a:cubicBezTo>
                    <a:pt x="4257" y="5013"/>
                    <a:pt x="4489" y="5040"/>
                    <a:pt x="4722" y="5040"/>
                  </a:cubicBezTo>
                  <a:cubicBezTo>
                    <a:pt x="5365" y="5040"/>
                    <a:pt x="6008" y="4839"/>
                    <a:pt x="6485" y="4423"/>
                  </a:cubicBezTo>
                  <a:cubicBezTo>
                    <a:pt x="7145" y="3856"/>
                    <a:pt x="7451" y="2843"/>
                    <a:pt x="7089" y="2053"/>
                  </a:cubicBezTo>
                  <a:cubicBezTo>
                    <a:pt x="7340" y="2007"/>
                    <a:pt x="7535" y="1821"/>
                    <a:pt x="7665" y="1608"/>
                  </a:cubicBezTo>
                  <a:cubicBezTo>
                    <a:pt x="7953" y="1134"/>
                    <a:pt x="7972" y="502"/>
                    <a:pt x="7730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46;p53">
              <a:extLst>
                <a:ext uri="{FF2B5EF4-FFF2-40B4-BE49-F238E27FC236}">
                  <a16:creationId xmlns:a16="http://schemas.microsoft.com/office/drawing/2014/main" id="{F0C64DDA-6A65-4D79-97F9-0D989B444AA5}"/>
                </a:ext>
              </a:extLst>
            </p:cNvPr>
            <p:cNvSpPr/>
            <p:nvPr/>
          </p:nvSpPr>
          <p:spPr>
            <a:xfrm>
              <a:off x="1178690" y="2479983"/>
              <a:ext cx="1024391" cy="617706"/>
            </a:xfrm>
            <a:custGeom>
              <a:avLst/>
              <a:gdLst/>
              <a:ahLst/>
              <a:cxnLst/>
              <a:rect l="l" t="t" r="r" b="b"/>
              <a:pathLst>
                <a:path w="5854" h="3530" extrusionOk="0">
                  <a:moveTo>
                    <a:pt x="3728" y="0"/>
                  </a:moveTo>
                  <a:cubicBezTo>
                    <a:pt x="3374" y="0"/>
                    <a:pt x="3020" y="70"/>
                    <a:pt x="2694" y="212"/>
                  </a:cubicBezTo>
                  <a:cubicBezTo>
                    <a:pt x="1812" y="602"/>
                    <a:pt x="1208" y="1541"/>
                    <a:pt x="1171" y="2507"/>
                  </a:cubicBezTo>
                  <a:cubicBezTo>
                    <a:pt x="669" y="2674"/>
                    <a:pt x="232" y="3055"/>
                    <a:pt x="0" y="3529"/>
                  </a:cubicBezTo>
                  <a:cubicBezTo>
                    <a:pt x="0" y="3529"/>
                    <a:pt x="703" y="2861"/>
                    <a:pt x="1507" y="2861"/>
                  </a:cubicBezTo>
                  <a:cubicBezTo>
                    <a:pt x="1623" y="2861"/>
                    <a:pt x="1740" y="2875"/>
                    <a:pt x="1858" y="2907"/>
                  </a:cubicBezTo>
                  <a:cubicBezTo>
                    <a:pt x="1858" y="2907"/>
                    <a:pt x="1477" y="1290"/>
                    <a:pt x="2787" y="528"/>
                  </a:cubicBezTo>
                  <a:cubicBezTo>
                    <a:pt x="3081" y="355"/>
                    <a:pt x="3398" y="287"/>
                    <a:pt x="3713" y="287"/>
                  </a:cubicBezTo>
                  <a:cubicBezTo>
                    <a:pt x="4762" y="287"/>
                    <a:pt x="5789" y="1036"/>
                    <a:pt x="5853" y="1086"/>
                  </a:cubicBezTo>
                  <a:cubicBezTo>
                    <a:pt x="5733" y="909"/>
                    <a:pt x="5593" y="751"/>
                    <a:pt x="5426" y="612"/>
                  </a:cubicBezTo>
                  <a:cubicBezTo>
                    <a:pt x="4960" y="211"/>
                    <a:pt x="4344" y="0"/>
                    <a:pt x="3728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2747;p53">
              <a:extLst>
                <a:ext uri="{FF2B5EF4-FFF2-40B4-BE49-F238E27FC236}">
                  <a16:creationId xmlns:a16="http://schemas.microsoft.com/office/drawing/2014/main" id="{CB9E2987-F612-9B8C-42C3-8C64FCCD77C8}"/>
                </a:ext>
              </a:extLst>
            </p:cNvPr>
            <p:cNvGrpSpPr/>
            <p:nvPr/>
          </p:nvGrpSpPr>
          <p:grpSpPr>
            <a:xfrm>
              <a:off x="1186292" y="2582624"/>
              <a:ext cx="1275336" cy="1383188"/>
              <a:chOff x="1048968" y="2290493"/>
              <a:chExt cx="1545300" cy="1675982"/>
            </a:xfrm>
          </p:grpSpPr>
          <p:sp>
            <p:nvSpPr>
              <p:cNvPr id="17" name="Google Shape;2748;p53">
                <a:extLst>
                  <a:ext uri="{FF2B5EF4-FFF2-40B4-BE49-F238E27FC236}">
                    <a16:creationId xmlns:a16="http://schemas.microsoft.com/office/drawing/2014/main" id="{F1B1DE7D-7708-B1B7-04B1-80B02A989D78}"/>
                  </a:ext>
                </a:extLst>
              </p:cNvPr>
              <p:cNvSpPr/>
              <p:nvPr/>
            </p:nvSpPr>
            <p:spPr>
              <a:xfrm>
                <a:off x="2172441" y="2544382"/>
                <a:ext cx="158344" cy="208222"/>
              </a:xfrm>
              <a:custGeom>
                <a:avLst/>
                <a:gdLst/>
                <a:ahLst/>
                <a:cxnLst/>
                <a:rect l="l" t="t" r="r" b="b"/>
                <a:pathLst>
                  <a:path w="3509" h="4610" extrusionOk="0">
                    <a:moveTo>
                      <a:pt x="1365" y="1"/>
                    </a:moveTo>
                    <a:cubicBezTo>
                      <a:pt x="1283" y="1"/>
                      <a:pt x="1202" y="11"/>
                      <a:pt x="1123" y="33"/>
                    </a:cubicBezTo>
                    <a:cubicBezTo>
                      <a:pt x="342" y="253"/>
                      <a:pt x="1" y="1451"/>
                      <a:pt x="353" y="2705"/>
                    </a:cubicBezTo>
                    <a:cubicBezTo>
                      <a:pt x="667" y="3824"/>
                      <a:pt x="1436" y="4610"/>
                      <a:pt x="2145" y="4610"/>
                    </a:cubicBezTo>
                    <a:cubicBezTo>
                      <a:pt x="2231" y="4610"/>
                      <a:pt x="2315" y="4598"/>
                      <a:pt x="2398" y="4574"/>
                    </a:cubicBezTo>
                    <a:cubicBezTo>
                      <a:pt x="3168" y="4366"/>
                      <a:pt x="3509" y="3167"/>
                      <a:pt x="3157" y="1913"/>
                    </a:cubicBezTo>
                    <a:cubicBezTo>
                      <a:pt x="2841" y="789"/>
                      <a:pt x="2075" y="1"/>
                      <a:pt x="1365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2749;p53">
                <a:extLst>
                  <a:ext uri="{FF2B5EF4-FFF2-40B4-BE49-F238E27FC236}">
                    <a16:creationId xmlns:a16="http://schemas.microsoft.com/office/drawing/2014/main" id="{77EF91AE-372A-AAEB-7F20-468FD5B053DE}"/>
                  </a:ext>
                </a:extLst>
              </p:cNvPr>
              <p:cNvSpPr/>
              <p:nvPr/>
            </p:nvSpPr>
            <p:spPr>
              <a:xfrm>
                <a:off x="2483577" y="3198427"/>
                <a:ext cx="74005" cy="125701"/>
              </a:xfrm>
              <a:custGeom>
                <a:avLst/>
                <a:gdLst/>
                <a:ahLst/>
                <a:cxnLst/>
                <a:rect l="l" t="t" r="r" b="b"/>
                <a:pathLst>
                  <a:path w="1640" h="2783" extrusionOk="0">
                    <a:moveTo>
                      <a:pt x="825" y="0"/>
                    </a:moveTo>
                    <a:cubicBezTo>
                      <a:pt x="374" y="0"/>
                      <a:pt x="1" y="627"/>
                      <a:pt x="1" y="1397"/>
                    </a:cubicBezTo>
                    <a:cubicBezTo>
                      <a:pt x="1" y="2156"/>
                      <a:pt x="374" y="2782"/>
                      <a:pt x="825" y="2782"/>
                    </a:cubicBezTo>
                    <a:cubicBezTo>
                      <a:pt x="1276" y="2782"/>
                      <a:pt x="1639" y="2156"/>
                      <a:pt x="1639" y="1397"/>
                    </a:cubicBezTo>
                    <a:cubicBezTo>
                      <a:pt x="1639" y="627"/>
                      <a:pt x="1276" y="0"/>
                      <a:pt x="825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2750;p53">
                <a:extLst>
                  <a:ext uri="{FF2B5EF4-FFF2-40B4-BE49-F238E27FC236}">
                    <a16:creationId xmlns:a16="http://schemas.microsoft.com/office/drawing/2014/main" id="{C6674DFE-9356-9810-68D2-83156C990EA3}"/>
                  </a:ext>
                </a:extLst>
              </p:cNvPr>
              <p:cNvSpPr/>
              <p:nvPr/>
            </p:nvSpPr>
            <p:spPr>
              <a:xfrm>
                <a:off x="2447838" y="3344451"/>
                <a:ext cx="39259" cy="29856"/>
              </a:xfrm>
              <a:custGeom>
                <a:avLst/>
                <a:gdLst/>
                <a:ahLst/>
                <a:cxnLst/>
                <a:rect l="l" t="t" r="r" b="b"/>
                <a:pathLst>
                  <a:path w="870" h="661" extrusionOk="0">
                    <a:moveTo>
                      <a:pt x="430" y="0"/>
                    </a:moveTo>
                    <a:cubicBezTo>
                      <a:pt x="188" y="0"/>
                      <a:pt x="1" y="154"/>
                      <a:pt x="1" y="330"/>
                    </a:cubicBezTo>
                    <a:cubicBezTo>
                      <a:pt x="1" y="517"/>
                      <a:pt x="188" y="660"/>
                      <a:pt x="430" y="660"/>
                    </a:cubicBezTo>
                    <a:cubicBezTo>
                      <a:pt x="672" y="660"/>
                      <a:pt x="870" y="517"/>
                      <a:pt x="870" y="330"/>
                    </a:cubicBezTo>
                    <a:cubicBezTo>
                      <a:pt x="870" y="154"/>
                      <a:pt x="672" y="0"/>
                      <a:pt x="430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751;p53">
                <a:extLst>
                  <a:ext uri="{FF2B5EF4-FFF2-40B4-BE49-F238E27FC236}">
                    <a16:creationId xmlns:a16="http://schemas.microsoft.com/office/drawing/2014/main" id="{95D7C4DF-8F83-31D9-324F-853681CFA602}"/>
                  </a:ext>
                </a:extLst>
              </p:cNvPr>
              <p:cNvSpPr/>
              <p:nvPr/>
            </p:nvSpPr>
            <p:spPr>
              <a:xfrm>
                <a:off x="2290285" y="3324080"/>
                <a:ext cx="39259" cy="29856"/>
              </a:xfrm>
              <a:custGeom>
                <a:avLst/>
                <a:gdLst/>
                <a:ahLst/>
                <a:cxnLst/>
                <a:rect l="l" t="t" r="r" b="b"/>
                <a:pathLst>
                  <a:path w="870" h="661" extrusionOk="0">
                    <a:moveTo>
                      <a:pt x="429" y="0"/>
                    </a:moveTo>
                    <a:cubicBezTo>
                      <a:pt x="199" y="0"/>
                      <a:pt x="1" y="154"/>
                      <a:pt x="1" y="330"/>
                    </a:cubicBezTo>
                    <a:cubicBezTo>
                      <a:pt x="1" y="517"/>
                      <a:pt x="199" y="660"/>
                      <a:pt x="429" y="660"/>
                    </a:cubicBezTo>
                    <a:cubicBezTo>
                      <a:pt x="671" y="660"/>
                      <a:pt x="869" y="517"/>
                      <a:pt x="869" y="330"/>
                    </a:cubicBezTo>
                    <a:cubicBezTo>
                      <a:pt x="869" y="154"/>
                      <a:pt x="671" y="0"/>
                      <a:pt x="429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752;p53">
                <a:extLst>
                  <a:ext uri="{FF2B5EF4-FFF2-40B4-BE49-F238E27FC236}">
                    <a16:creationId xmlns:a16="http://schemas.microsoft.com/office/drawing/2014/main" id="{262097E1-2620-839D-0302-CE374B235D0C}"/>
                  </a:ext>
                </a:extLst>
              </p:cNvPr>
              <p:cNvSpPr/>
              <p:nvPr/>
            </p:nvSpPr>
            <p:spPr>
              <a:xfrm>
                <a:off x="1105555" y="2909198"/>
                <a:ext cx="172739" cy="305016"/>
              </a:xfrm>
              <a:custGeom>
                <a:avLst/>
                <a:gdLst/>
                <a:ahLst/>
                <a:cxnLst/>
                <a:rect l="l" t="t" r="r" b="b"/>
                <a:pathLst>
                  <a:path w="3828" h="6753" extrusionOk="0">
                    <a:moveTo>
                      <a:pt x="1914" y="1"/>
                    </a:moveTo>
                    <a:cubicBezTo>
                      <a:pt x="858" y="1"/>
                      <a:pt x="0" y="1518"/>
                      <a:pt x="0" y="3377"/>
                    </a:cubicBezTo>
                    <a:cubicBezTo>
                      <a:pt x="0" y="5246"/>
                      <a:pt x="858" y="6753"/>
                      <a:pt x="1914" y="6753"/>
                    </a:cubicBezTo>
                    <a:cubicBezTo>
                      <a:pt x="2969" y="6753"/>
                      <a:pt x="3827" y="5246"/>
                      <a:pt x="3827" y="3377"/>
                    </a:cubicBezTo>
                    <a:cubicBezTo>
                      <a:pt x="3827" y="1518"/>
                      <a:pt x="2969" y="1"/>
                      <a:pt x="1914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753;p53">
                <a:extLst>
                  <a:ext uri="{FF2B5EF4-FFF2-40B4-BE49-F238E27FC236}">
                    <a16:creationId xmlns:a16="http://schemas.microsoft.com/office/drawing/2014/main" id="{4394836B-9D9C-AC53-B87B-165C9BCA42C3}"/>
                  </a:ext>
                </a:extLst>
              </p:cNvPr>
              <p:cNvSpPr/>
              <p:nvPr/>
            </p:nvSpPr>
            <p:spPr>
              <a:xfrm>
                <a:off x="1048968" y="3179926"/>
                <a:ext cx="43726" cy="72042"/>
              </a:xfrm>
              <a:custGeom>
                <a:avLst/>
                <a:gdLst/>
                <a:ahLst/>
                <a:cxnLst/>
                <a:rect l="l" t="t" r="r" b="b"/>
                <a:pathLst>
                  <a:path w="969" h="1595" extrusionOk="0">
                    <a:moveTo>
                      <a:pt x="484" y="0"/>
                    </a:moveTo>
                    <a:cubicBezTo>
                      <a:pt x="220" y="0"/>
                      <a:pt x="0" y="352"/>
                      <a:pt x="0" y="792"/>
                    </a:cubicBezTo>
                    <a:cubicBezTo>
                      <a:pt x="0" y="1243"/>
                      <a:pt x="220" y="1595"/>
                      <a:pt x="484" y="1595"/>
                    </a:cubicBezTo>
                    <a:cubicBezTo>
                      <a:pt x="759" y="1595"/>
                      <a:pt x="968" y="1243"/>
                      <a:pt x="968" y="792"/>
                    </a:cubicBezTo>
                    <a:cubicBezTo>
                      <a:pt x="968" y="352"/>
                      <a:pt x="759" y="0"/>
                      <a:pt x="484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754;p53">
                <a:extLst>
                  <a:ext uri="{FF2B5EF4-FFF2-40B4-BE49-F238E27FC236}">
                    <a16:creationId xmlns:a16="http://schemas.microsoft.com/office/drawing/2014/main" id="{F12C06E1-EC76-1954-4175-A614B49BA713}"/>
                  </a:ext>
                </a:extLst>
              </p:cNvPr>
              <p:cNvSpPr/>
              <p:nvPr/>
            </p:nvSpPr>
            <p:spPr>
              <a:xfrm>
                <a:off x="1144227" y="3264342"/>
                <a:ext cx="23375" cy="23894"/>
              </a:xfrm>
              <a:custGeom>
                <a:avLst/>
                <a:gdLst/>
                <a:ahLst/>
                <a:cxnLst/>
                <a:rect l="l" t="t" r="r" b="b"/>
                <a:pathLst>
                  <a:path w="518" h="529" extrusionOk="0">
                    <a:moveTo>
                      <a:pt x="265" y="1"/>
                    </a:moveTo>
                    <a:cubicBezTo>
                      <a:pt x="111" y="1"/>
                      <a:pt x="1" y="122"/>
                      <a:pt x="1" y="265"/>
                    </a:cubicBezTo>
                    <a:cubicBezTo>
                      <a:pt x="1" y="408"/>
                      <a:pt x="111" y="528"/>
                      <a:pt x="265" y="528"/>
                    </a:cubicBezTo>
                    <a:cubicBezTo>
                      <a:pt x="408" y="528"/>
                      <a:pt x="518" y="408"/>
                      <a:pt x="518" y="265"/>
                    </a:cubicBezTo>
                    <a:cubicBezTo>
                      <a:pt x="518" y="122"/>
                      <a:pt x="408" y="1"/>
                      <a:pt x="265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755;p53">
                <a:extLst>
                  <a:ext uri="{FF2B5EF4-FFF2-40B4-BE49-F238E27FC236}">
                    <a16:creationId xmlns:a16="http://schemas.microsoft.com/office/drawing/2014/main" id="{F38087DF-5025-B382-A7C0-F6A8A3653AFB}"/>
                  </a:ext>
                </a:extLst>
              </p:cNvPr>
              <p:cNvSpPr/>
              <p:nvPr/>
            </p:nvSpPr>
            <p:spPr>
              <a:xfrm>
                <a:off x="1921080" y="3872527"/>
                <a:ext cx="169760" cy="93948"/>
              </a:xfrm>
              <a:custGeom>
                <a:avLst/>
                <a:gdLst/>
                <a:ahLst/>
                <a:cxnLst/>
                <a:rect l="l" t="t" r="r" b="b"/>
                <a:pathLst>
                  <a:path w="3762" h="2080" extrusionOk="0">
                    <a:moveTo>
                      <a:pt x="1881" y="1"/>
                    </a:moveTo>
                    <a:cubicBezTo>
                      <a:pt x="837" y="1"/>
                      <a:pt x="1" y="463"/>
                      <a:pt x="1" y="1046"/>
                    </a:cubicBezTo>
                    <a:cubicBezTo>
                      <a:pt x="1" y="1618"/>
                      <a:pt x="837" y="2079"/>
                      <a:pt x="1881" y="2079"/>
                    </a:cubicBezTo>
                    <a:cubicBezTo>
                      <a:pt x="2915" y="2079"/>
                      <a:pt x="3762" y="1618"/>
                      <a:pt x="3762" y="1046"/>
                    </a:cubicBezTo>
                    <a:cubicBezTo>
                      <a:pt x="3762" y="463"/>
                      <a:pt x="2915" y="1"/>
                      <a:pt x="1881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756;p53">
                <a:extLst>
                  <a:ext uri="{FF2B5EF4-FFF2-40B4-BE49-F238E27FC236}">
                    <a16:creationId xmlns:a16="http://schemas.microsoft.com/office/drawing/2014/main" id="{F61BC43F-B68B-495D-16AE-4B2837822878}"/>
                  </a:ext>
                </a:extLst>
              </p:cNvPr>
              <p:cNvSpPr/>
              <p:nvPr/>
            </p:nvSpPr>
            <p:spPr>
              <a:xfrm>
                <a:off x="2117103" y="3928172"/>
                <a:ext cx="29331" cy="28862"/>
              </a:xfrm>
              <a:custGeom>
                <a:avLst/>
                <a:gdLst/>
                <a:ahLst/>
                <a:cxnLst/>
                <a:rect l="l" t="t" r="r" b="b"/>
                <a:pathLst>
                  <a:path w="650" h="639" extrusionOk="0">
                    <a:moveTo>
                      <a:pt x="33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5"/>
                      <a:pt x="144" y="638"/>
                      <a:pt x="331" y="638"/>
                    </a:cubicBezTo>
                    <a:cubicBezTo>
                      <a:pt x="507" y="638"/>
                      <a:pt x="650" y="495"/>
                      <a:pt x="650" y="320"/>
                    </a:cubicBezTo>
                    <a:cubicBezTo>
                      <a:pt x="650" y="144"/>
                      <a:pt x="507" y="1"/>
                      <a:pt x="331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757;p53">
                <a:extLst>
                  <a:ext uri="{FF2B5EF4-FFF2-40B4-BE49-F238E27FC236}">
                    <a16:creationId xmlns:a16="http://schemas.microsoft.com/office/drawing/2014/main" id="{B52F02F0-A8A0-CF15-B167-4B42F3608646}"/>
                  </a:ext>
                </a:extLst>
              </p:cNvPr>
              <p:cNvSpPr/>
              <p:nvPr/>
            </p:nvSpPr>
            <p:spPr>
              <a:xfrm>
                <a:off x="2567961" y="3175076"/>
                <a:ext cx="26308" cy="38799"/>
              </a:xfrm>
              <a:custGeom>
                <a:avLst/>
                <a:gdLst/>
                <a:ahLst/>
                <a:cxnLst/>
                <a:rect l="l" t="t" r="r" b="b"/>
                <a:pathLst>
                  <a:path w="583" h="859" extrusionOk="0">
                    <a:moveTo>
                      <a:pt x="286" y="0"/>
                    </a:moveTo>
                    <a:cubicBezTo>
                      <a:pt x="132" y="0"/>
                      <a:pt x="0" y="187"/>
                      <a:pt x="0" y="429"/>
                    </a:cubicBezTo>
                    <a:cubicBezTo>
                      <a:pt x="0" y="660"/>
                      <a:pt x="132" y="858"/>
                      <a:pt x="286" y="858"/>
                    </a:cubicBezTo>
                    <a:cubicBezTo>
                      <a:pt x="451" y="858"/>
                      <a:pt x="583" y="660"/>
                      <a:pt x="583" y="429"/>
                    </a:cubicBezTo>
                    <a:cubicBezTo>
                      <a:pt x="583" y="187"/>
                      <a:pt x="451" y="0"/>
                      <a:pt x="286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58;p53">
                <a:extLst>
                  <a:ext uri="{FF2B5EF4-FFF2-40B4-BE49-F238E27FC236}">
                    <a16:creationId xmlns:a16="http://schemas.microsoft.com/office/drawing/2014/main" id="{B060E2B5-BA60-A914-D1DA-C4F6153E31A3}"/>
                  </a:ext>
                </a:extLst>
              </p:cNvPr>
              <p:cNvSpPr/>
              <p:nvPr/>
            </p:nvSpPr>
            <p:spPr>
              <a:xfrm>
                <a:off x="1911426" y="2309328"/>
                <a:ext cx="86911" cy="52710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167" extrusionOk="0">
                    <a:moveTo>
                      <a:pt x="958" y="1"/>
                    </a:moveTo>
                    <a:cubicBezTo>
                      <a:pt x="430" y="1"/>
                      <a:pt x="1" y="265"/>
                      <a:pt x="1" y="584"/>
                    </a:cubicBezTo>
                    <a:cubicBezTo>
                      <a:pt x="1" y="903"/>
                      <a:pt x="430" y="1167"/>
                      <a:pt x="958" y="1167"/>
                    </a:cubicBezTo>
                    <a:cubicBezTo>
                      <a:pt x="1496" y="1167"/>
                      <a:pt x="1925" y="903"/>
                      <a:pt x="1925" y="584"/>
                    </a:cubicBezTo>
                    <a:cubicBezTo>
                      <a:pt x="1925" y="265"/>
                      <a:pt x="1496" y="1"/>
                      <a:pt x="958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759;p53">
                <a:extLst>
                  <a:ext uri="{FF2B5EF4-FFF2-40B4-BE49-F238E27FC236}">
                    <a16:creationId xmlns:a16="http://schemas.microsoft.com/office/drawing/2014/main" id="{B62A54BB-56D1-1278-84B2-63EAA980150A}"/>
                  </a:ext>
                </a:extLst>
              </p:cNvPr>
              <p:cNvSpPr/>
              <p:nvPr/>
            </p:nvSpPr>
            <p:spPr>
              <a:xfrm>
                <a:off x="1892564" y="2290493"/>
                <a:ext cx="18907" cy="18880"/>
              </a:xfrm>
              <a:custGeom>
                <a:avLst/>
                <a:gdLst/>
                <a:ahLst/>
                <a:cxnLst/>
                <a:rect l="l" t="t" r="r" b="b"/>
                <a:pathLst>
                  <a:path w="419" h="418" extrusionOk="0">
                    <a:moveTo>
                      <a:pt x="210" y="0"/>
                    </a:moveTo>
                    <a:cubicBezTo>
                      <a:pt x="89" y="0"/>
                      <a:pt x="1" y="99"/>
                      <a:pt x="1" y="209"/>
                    </a:cubicBezTo>
                    <a:cubicBezTo>
                      <a:pt x="1" y="330"/>
                      <a:pt x="89" y="418"/>
                      <a:pt x="210" y="418"/>
                    </a:cubicBezTo>
                    <a:cubicBezTo>
                      <a:pt x="320" y="418"/>
                      <a:pt x="419" y="330"/>
                      <a:pt x="419" y="209"/>
                    </a:cubicBezTo>
                    <a:cubicBezTo>
                      <a:pt x="419" y="99"/>
                      <a:pt x="320" y="0"/>
                      <a:pt x="210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760;p53">
                <a:extLst>
                  <a:ext uri="{FF2B5EF4-FFF2-40B4-BE49-F238E27FC236}">
                    <a16:creationId xmlns:a16="http://schemas.microsoft.com/office/drawing/2014/main" id="{55D661A7-154F-F8A4-B0A0-EED0EE331CDD}"/>
                  </a:ext>
                </a:extLst>
              </p:cNvPr>
              <p:cNvSpPr/>
              <p:nvPr/>
            </p:nvSpPr>
            <p:spPr>
              <a:xfrm>
                <a:off x="1430797" y="3545702"/>
                <a:ext cx="1534" cy="11969"/>
              </a:xfrm>
              <a:custGeom>
                <a:avLst/>
                <a:gdLst/>
                <a:ahLst/>
                <a:cxnLst/>
                <a:rect l="l" t="t" r="r" b="b"/>
                <a:pathLst>
                  <a:path w="34" h="265" extrusionOk="0">
                    <a:moveTo>
                      <a:pt x="1" y="1"/>
                    </a:moveTo>
                    <a:cubicBezTo>
                      <a:pt x="12" y="89"/>
                      <a:pt x="23" y="177"/>
                      <a:pt x="34" y="265"/>
                    </a:cubicBezTo>
                    <a:cubicBezTo>
                      <a:pt x="23" y="177"/>
                      <a:pt x="12" y="89"/>
                      <a:pt x="1" y="1"/>
                    </a:cubicBezTo>
                    <a:close/>
                  </a:path>
                </a:pathLst>
              </a:custGeom>
              <a:solidFill>
                <a:srgbClr val="6AC5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2761;p53">
              <a:extLst>
                <a:ext uri="{FF2B5EF4-FFF2-40B4-BE49-F238E27FC236}">
                  <a16:creationId xmlns:a16="http://schemas.microsoft.com/office/drawing/2014/main" id="{17504ACC-954F-1C30-5DB1-360011E21D61}"/>
                </a:ext>
              </a:extLst>
            </p:cNvPr>
            <p:cNvGrpSpPr/>
            <p:nvPr/>
          </p:nvGrpSpPr>
          <p:grpSpPr>
            <a:xfrm>
              <a:off x="1103185" y="4488747"/>
              <a:ext cx="1468013" cy="114510"/>
              <a:chOff x="-25950" y="8467517"/>
              <a:chExt cx="1860600" cy="145133"/>
            </a:xfrm>
          </p:grpSpPr>
          <p:sp>
            <p:nvSpPr>
              <p:cNvPr id="15" name="Google Shape;2762;p53">
                <a:extLst>
                  <a:ext uri="{FF2B5EF4-FFF2-40B4-BE49-F238E27FC236}">
                    <a16:creationId xmlns:a16="http://schemas.microsoft.com/office/drawing/2014/main" id="{464E5479-14A4-9202-1529-573E3AAA8FBA}"/>
                  </a:ext>
                </a:extLst>
              </p:cNvPr>
              <p:cNvSpPr/>
              <p:nvPr/>
            </p:nvSpPr>
            <p:spPr>
              <a:xfrm>
                <a:off x="-25946" y="8467517"/>
                <a:ext cx="1860514" cy="88606"/>
              </a:xfrm>
              <a:custGeom>
                <a:avLst/>
                <a:gdLst/>
                <a:ahLst/>
                <a:cxnLst/>
                <a:rect l="l" t="t" r="r" b="b"/>
                <a:pathLst>
                  <a:path w="30474" h="1450" extrusionOk="0">
                    <a:moveTo>
                      <a:pt x="7270" y="0"/>
                    </a:moveTo>
                    <a:cubicBezTo>
                      <a:pt x="7258" y="0"/>
                      <a:pt x="7247" y="3"/>
                      <a:pt x="7237" y="9"/>
                    </a:cubicBezTo>
                    <a:cubicBezTo>
                      <a:pt x="7072" y="97"/>
                      <a:pt x="7424" y="713"/>
                      <a:pt x="7600" y="988"/>
                    </a:cubicBezTo>
                    <a:cubicBezTo>
                      <a:pt x="6566" y="1032"/>
                      <a:pt x="5499" y="1087"/>
                      <a:pt x="4400" y="1153"/>
                    </a:cubicBezTo>
                    <a:cubicBezTo>
                      <a:pt x="4324" y="990"/>
                      <a:pt x="4130" y="614"/>
                      <a:pt x="3935" y="614"/>
                    </a:cubicBezTo>
                    <a:cubicBezTo>
                      <a:pt x="3932" y="614"/>
                      <a:pt x="3930" y="614"/>
                      <a:pt x="3927" y="614"/>
                    </a:cubicBezTo>
                    <a:cubicBezTo>
                      <a:pt x="3740" y="625"/>
                      <a:pt x="4026" y="1010"/>
                      <a:pt x="4147" y="1164"/>
                    </a:cubicBezTo>
                    <a:cubicBezTo>
                      <a:pt x="2805" y="1241"/>
                      <a:pt x="1419" y="1340"/>
                      <a:pt x="1" y="1450"/>
                    </a:cubicBezTo>
                    <a:lnTo>
                      <a:pt x="30474" y="1450"/>
                    </a:lnTo>
                    <a:cubicBezTo>
                      <a:pt x="30474" y="1450"/>
                      <a:pt x="28538" y="1219"/>
                      <a:pt x="25019" y="1032"/>
                    </a:cubicBezTo>
                    <a:cubicBezTo>
                      <a:pt x="25063" y="878"/>
                      <a:pt x="25129" y="614"/>
                      <a:pt x="24975" y="581"/>
                    </a:cubicBezTo>
                    <a:cubicBezTo>
                      <a:pt x="24970" y="580"/>
                      <a:pt x="24965" y="580"/>
                      <a:pt x="24960" y="580"/>
                    </a:cubicBezTo>
                    <a:cubicBezTo>
                      <a:pt x="24825" y="580"/>
                      <a:pt x="24732" y="851"/>
                      <a:pt x="24689" y="1010"/>
                    </a:cubicBezTo>
                    <a:cubicBezTo>
                      <a:pt x="23711" y="966"/>
                      <a:pt x="22622" y="922"/>
                      <a:pt x="21423" y="878"/>
                    </a:cubicBezTo>
                    <a:cubicBezTo>
                      <a:pt x="21520" y="760"/>
                      <a:pt x="21668" y="559"/>
                      <a:pt x="21533" y="559"/>
                    </a:cubicBezTo>
                    <a:cubicBezTo>
                      <a:pt x="21530" y="559"/>
                      <a:pt x="21526" y="559"/>
                      <a:pt x="21522" y="559"/>
                    </a:cubicBezTo>
                    <a:cubicBezTo>
                      <a:pt x="21401" y="559"/>
                      <a:pt x="21247" y="724"/>
                      <a:pt x="21126" y="878"/>
                    </a:cubicBezTo>
                    <a:cubicBezTo>
                      <a:pt x="21093" y="878"/>
                      <a:pt x="21060" y="867"/>
                      <a:pt x="21038" y="867"/>
                    </a:cubicBezTo>
                    <a:cubicBezTo>
                      <a:pt x="21137" y="548"/>
                      <a:pt x="21258" y="42"/>
                      <a:pt x="21016" y="42"/>
                    </a:cubicBezTo>
                    <a:cubicBezTo>
                      <a:pt x="20719" y="42"/>
                      <a:pt x="20697" y="625"/>
                      <a:pt x="20697" y="856"/>
                    </a:cubicBezTo>
                    <a:cubicBezTo>
                      <a:pt x="19411" y="823"/>
                      <a:pt x="18014" y="812"/>
                      <a:pt x="16519" y="801"/>
                    </a:cubicBezTo>
                    <a:cubicBezTo>
                      <a:pt x="16551" y="669"/>
                      <a:pt x="16606" y="427"/>
                      <a:pt x="16486" y="427"/>
                    </a:cubicBezTo>
                    <a:cubicBezTo>
                      <a:pt x="16387" y="427"/>
                      <a:pt x="16299" y="647"/>
                      <a:pt x="16244" y="801"/>
                    </a:cubicBezTo>
                    <a:lnTo>
                      <a:pt x="16134" y="801"/>
                    </a:lnTo>
                    <a:cubicBezTo>
                      <a:pt x="16029" y="570"/>
                      <a:pt x="15824" y="149"/>
                      <a:pt x="15633" y="149"/>
                    </a:cubicBezTo>
                    <a:cubicBezTo>
                      <a:pt x="15624" y="149"/>
                      <a:pt x="15615" y="150"/>
                      <a:pt x="15606" y="152"/>
                    </a:cubicBezTo>
                    <a:cubicBezTo>
                      <a:pt x="15408" y="185"/>
                      <a:pt x="15628" y="581"/>
                      <a:pt x="15771" y="801"/>
                    </a:cubicBezTo>
                    <a:cubicBezTo>
                      <a:pt x="13560" y="812"/>
                      <a:pt x="11130" y="856"/>
                      <a:pt x="8502" y="955"/>
                    </a:cubicBezTo>
                    <a:cubicBezTo>
                      <a:pt x="8480" y="680"/>
                      <a:pt x="8436" y="306"/>
                      <a:pt x="8293" y="306"/>
                    </a:cubicBezTo>
                    <a:cubicBezTo>
                      <a:pt x="8150" y="306"/>
                      <a:pt x="8051" y="735"/>
                      <a:pt x="8007" y="977"/>
                    </a:cubicBezTo>
                    <a:lnTo>
                      <a:pt x="7919" y="977"/>
                    </a:lnTo>
                    <a:cubicBezTo>
                      <a:pt x="7774" y="668"/>
                      <a:pt x="7446" y="0"/>
                      <a:pt x="72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763;p53">
                <a:extLst>
                  <a:ext uri="{FF2B5EF4-FFF2-40B4-BE49-F238E27FC236}">
                    <a16:creationId xmlns:a16="http://schemas.microsoft.com/office/drawing/2014/main" id="{36480C26-A768-C4C7-D01A-0A6B2DB648C1}"/>
                  </a:ext>
                </a:extLst>
              </p:cNvPr>
              <p:cNvSpPr/>
              <p:nvPr/>
            </p:nvSpPr>
            <p:spPr>
              <a:xfrm>
                <a:off x="-25950" y="8552350"/>
                <a:ext cx="1860600" cy="603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0" name="Google Shape;353;p27">
            <a:extLst>
              <a:ext uri="{FF2B5EF4-FFF2-40B4-BE49-F238E27FC236}">
                <a16:creationId xmlns:a16="http://schemas.microsoft.com/office/drawing/2014/main" id="{8A90ABF7-3AA7-748E-AB51-FC940FCC2739}"/>
              </a:ext>
            </a:extLst>
          </p:cNvPr>
          <p:cNvSpPr txBox="1">
            <a:spLocks/>
          </p:cNvSpPr>
          <p:nvPr/>
        </p:nvSpPr>
        <p:spPr>
          <a:xfrm>
            <a:off x="2112553" y="256151"/>
            <a:ext cx="5467483" cy="737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7200" b="1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400" dirty="0" err="1">
                <a:solidFill>
                  <a:schemeClr val="accent5"/>
                </a:solidFill>
                <a:latin typeface="+mj-lt"/>
              </a:rPr>
              <a:t>KẾT</a:t>
            </a:r>
            <a:r>
              <a:rPr lang="en-US" sz="34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400" dirty="0" err="1">
                <a:solidFill>
                  <a:schemeClr val="accent5"/>
                </a:solidFill>
                <a:latin typeface="+mj-lt"/>
              </a:rPr>
              <a:t>THÚC</a:t>
            </a:r>
            <a:r>
              <a:rPr lang="en-US" sz="34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400" dirty="0" err="1">
                <a:solidFill>
                  <a:schemeClr val="accent5"/>
                </a:solidFill>
                <a:latin typeface="+mj-lt"/>
              </a:rPr>
              <a:t>VÀ</a:t>
            </a:r>
            <a:r>
              <a:rPr lang="en-US" sz="34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400" dirty="0" err="1">
                <a:solidFill>
                  <a:schemeClr val="accent5"/>
                </a:solidFill>
                <a:latin typeface="+mj-lt"/>
              </a:rPr>
              <a:t>DẶN</a:t>
            </a:r>
            <a:r>
              <a:rPr lang="en-US" sz="34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400" dirty="0" err="1">
                <a:solidFill>
                  <a:schemeClr val="accent5"/>
                </a:solidFill>
                <a:latin typeface="+mj-lt"/>
              </a:rPr>
              <a:t>DÒ</a:t>
            </a:r>
            <a:endParaRPr lang="en-US" sz="4200" dirty="0">
              <a:solidFill>
                <a:schemeClr val="accent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786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738;p53">
            <a:extLst>
              <a:ext uri="{FF2B5EF4-FFF2-40B4-BE49-F238E27FC236}">
                <a16:creationId xmlns:a16="http://schemas.microsoft.com/office/drawing/2014/main" id="{8DA1D1FC-1B83-B68D-7ED2-0C18E10714D4}"/>
              </a:ext>
            </a:extLst>
          </p:cNvPr>
          <p:cNvGrpSpPr/>
          <p:nvPr/>
        </p:nvGrpSpPr>
        <p:grpSpPr>
          <a:xfrm>
            <a:off x="5280212" y="204589"/>
            <a:ext cx="3766821" cy="4734321"/>
            <a:chOff x="1103185" y="2479983"/>
            <a:chExt cx="1468013" cy="2123274"/>
          </a:xfrm>
        </p:grpSpPr>
        <p:sp>
          <p:nvSpPr>
            <p:cNvPr id="5" name="Google Shape;2739;p53">
              <a:extLst>
                <a:ext uri="{FF2B5EF4-FFF2-40B4-BE49-F238E27FC236}">
                  <a16:creationId xmlns:a16="http://schemas.microsoft.com/office/drawing/2014/main" id="{0D67B93B-F1E1-5534-88D6-E75559921B04}"/>
                </a:ext>
              </a:extLst>
            </p:cNvPr>
            <p:cNvSpPr/>
            <p:nvPr/>
          </p:nvSpPr>
          <p:spPr>
            <a:xfrm>
              <a:off x="1368902" y="3060066"/>
              <a:ext cx="886149" cy="1541290"/>
            </a:xfrm>
            <a:custGeom>
              <a:avLst/>
              <a:gdLst/>
              <a:ahLst/>
              <a:cxnLst/>
              <a:rect l="l" t="t" r="r" b="b"/>
              <a:pathLst>
                <a:path w="5064" h="8808" extrusionOk="0">
                  <a:moveTo>
                    <a:pt x="2574" y="0"/>
                  </a:moveTo>
                  <a:lnTo>
                    <a:pt x="2509" y="660"/>
                  </a:lnTo>
                  <a:lnTo>
                    <a:pt x="2202" y="3828"/>
                  </a:lnTo>
                  <a:lnTo>
                    <a:pt x="1607" y="2908"/>
                  </a:lnTo>
                  <a:lnTo>
                    <a:pt x="1217" y="1032"/>
                  </a:lnTo>
                  <a:lnTo>
                    <a:pt x="1069" y="335"/>
                  </a:lnTo>
                  <a:lnTo>
                    <a:pt x="1264" y="2379"/>
                  </a:lnTo>
                  <a:lnTo>
                    <a:pt x="0" y="437"/>
                  </a:lnTo>
                  <a:lnTo>
                    <a:pt x="2063" y="5240"/>
                  </a:lnTo>
                  <a:lnTo>
                    <a:pt x="1719" y="8808"/>
                  </a:lnTo>
                  <a:lnTo>
                    <a:pt x="3438" y="8808"/>
                  </a:lnTo>
                  <a:lnTo>
                    <a:pt x="3010" y="4488"/>
                  </a:lnTo>
                  <a:lnTo>
                    <a:pt x="3475" y="3289"/>
                  </a:lnTo>
                  <a:lnTo>
                    <a:pt x="5064" y="1552"/>
                  </a:lnTo>
                  <a:lnTo>
                    <a:pt x="3800" y="2453"/>
                  </a:lnTo>
                  <a:lnTo>
                    <a:pt x="4618" y="335"/>
                  </a:lnTo>
                  <a:lnTo>
                    <a:pt x="2890" y="3261"/>
                  </a:lnTo>
                  <a:lnTo>
                    <a:pt x="257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740;p53">
              <a:extLst>
                <a:ext uri="{FF2B5EF4-FFF2-40B4-BE49-F238E27FC236}">
                  <a16:creationId xmlns:a16="http://schemas.microsoft.com/office/drawing/2014/main" id="{BA626907-81A8-2233-3E95-69486794F906}"/>
                </a:ext>
              </a:extLst>
            </p:cNvPr>
            <p:cNvSpPr/>
            <p:nvPr/>
          </p:nvSpPr>
          <p:spPr>
            <a:xfrm>
              <a:off x="1368902" y="3136536"/>
              <a:ext cx="404927" cy="1464820"/>
            </a:xfrm>
            <a:custGeom>
              <a:avLst/>
              <a:gdLst/>
              <a:ahLst/>
              <a:cxnLst/>
              <a:rect l="l" t="t" r="r" b="b"/>
              <a:pathLst>
                <a:path w="2314" h="8371" extrusionOk="0">
                  <a:moveTo>
                    <a:pt x="0" y="0"/>
                  </a:moveTo>
                  <a:lnTo>
                    <a:pt x="2063" y="4803"/>
                  </a:lnTo>
                  <a:lnTo>
                    <a:pt x="1719" y="8371"/>
                  </a:lnTo>
                  <a:lnTo>
                    <a:pt x="1970" y="8371"/>
                  </a:lnTo>
                  <a:lnTo>
                    <a:pt x="2314" y="47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D342D">
                <a:alpha val="24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741;p53">
              <a:extLst>
                <a:ext uri="{FF2B5EF4-FFF2-40B4-BE49-F238E27FC236}">
                  <a16:creationId xmlns:a16="http://schemas.microsoft.com/office/drawing/2014/main" id="{172C9C15-9950-1B84-C010-731528587A5C}"/>
                </a:ext>
              </a:extLst>
            </p:cNvPr>
            <p:cNvSpPr/>
            <p:nvPr/>
          </p:nvSpPr>
          <p:spPr>
            <a:xfrm>
              <a:off x="1581862" y="3175558"/>
              <a:ext cx="226087" cy="622781"/>
            </a:xfrm>
            <a:custGeom>
              <a:avLst/>
              <a:gdLst/>
              <a:ahLst/>
              <a:cxnLst/>
              <a:rect l="l" t="t" r="r" b="b"/>
              <a:pathLst>
                <a:path w="1292" h="3559" extrusionOk="0">
                  <a:moveTo>
                    <a:pt x="1292" y="0"/>
                  </a:moveTo>
                  <a:lnTo>
                    <a:pt x="985" y="3168"/>
                  </a:lnTo>
                  <a:lnTo>
                    <a:pt x="390" y="2248"/>
                  </a:lnTo>
                  <a:lnTo>
                    <a:pt x="0" y="372"/>
                  </a:lnTo>
                  <a:lnTo>
                    <a:pt x="279" y="2313"/>
                  </a:lnTo>
                  <a:lnTo>
                    <a:pt x="1097" y="3558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3D342D">
                <a:alpha val="24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42;p53">
              <a:extLst>
                <a:ext uri="{FF2B5EF4-FFF2-40B4-BE49-F238E27FC236}">
                  <a16:creationId xmlns:a16="http://schemas.microsoft.com/office/drawing/2014/main" id="{8686BA90-44FA-023E-B87D-DCF56F5E22CC}"/>
                </a:ext>
              </a:extLst>
            </p:cNvPr>
            <p:cNvSpPr/>
            <p:nvPr/>
          </p:nvSpPr>
          <p:spPr>
            <a:xfrm>
              <a:off x="1874441" y="3274601"/>
              <a:ext cx="211563" cy="440794"/>
            </a:xfrm>
            <a:custGeom>
              <a:avLst/>
              <a:gdLst/>
              <a:ahLst/>
              <a:cxnLst/>
              <a:rect l="l" t="t" r="r" b="b"/>
              <a:pathLst>
                <a:path w="1209" h="2519" extrusionOk="0">
                  <a:moveTo>
                    <a:pt x="1208" y="1"/>
                  </a:moveTo>
                  <a:lnTo>
                    <a:pt x="1" y="2035"/>
                  </a:lnTo>
                  <a:lnTo>
                    <a:pt x="1" y="2519"/>
                  </a:lnTo>
                  <a:lnTo>
                    <a:pt x="1208" y="1"/>
                  </a:lnTo>
                  <a:close/>
                </a:path>
              </a:pathLst>
            </a:custGeom>
            <a:solidFill>
              <a:srgbClr val="3D342D">
                <a:alpha val="24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743;p53">
              <a:extLst>
                <a:ext uri="{FF2B5EF4-FFF2-40B4-BE49-F238E27FC236}">
                  <a16:creationId xmlns:a16="http://schemas.microsoft.com/office/drawing/2014/main" id="{8E569285-04DB-B0D0-8659-41EED12170EB}"/>
                </a:ext>
              </a:extLst>
            </p:cNvPr>
            <p:cNvSpPr/>
            <p:nvPr/>
          </p:nvSpPr>
          <p:spPr>
            <a:xfrm>
              <a:off x="2014256" y="3390093"/>
              <a:ext cx="157841" cy="146465"/>
            </a:xfrm>
            <a:custGeom>
              <a:avLst/>
              <a:gdLst/>
              <a:ahLst/>
              <a:cxnLst/>
              <a:rect l="l" t="t" r="r" b="b"/>
              <a:pathLst>
                <a:path w="902" h="837" extrusionOk="0">
                  <a:moveTo>
                    <a:pt x="902" y="0"/>
                  </a:moveTo>
                  <a:lnTo>
                    <a:pt x="112" y="567"/>
                  </a:lnTo>
                  <a:lnTo>
                    <a:pt x="1" y="837"/>
                  </a:lnTo>
                  <a:lnTo>
                    <a:pt x="902" y="0"/>
                  </a:lnTo>
                  <a:close/>
                </a:path>
              </a:pathLst>
            </a:custGeom>
            <a:solidFill>
              <a:srgbClr val="3D342D">
                <a:alpha val="24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744;p53">
              <a:extLst>
                <a:ext uri="{FF2B5EF4-FFF2-40B4-BE49-F238E27FC236}">
                  <a16:creationId xmlns:a16="http://schemas.microsoft.com/office/drawing/2014/main" id="{9E9B766F-318F-764F-4753-2FB3C9525899}"/>
                </a:ext>
              </a:extLst>
            </p:cNvPr>
            <p:cNvSpPr/>
            <p:nvPr/>
          </p:nvSpPr>
          <p:spPr>
            <a:xfrm>
              <a:off x="1137918" y="2479983"/>
              <a:ext cx="1395195" cy="1634383"/>
            </a:xfrm>
            <a:custGeom>
              <a:avLst/>
              <a:gdLst/>
              <a:ahLst/>
              <a:cxnLst/>
              <a:rect l="l" t="t" r="r" b="b"/>
              <a:pathLst>
                <a:path w="7973" h="9340" extrusionOk="0">
                  <a:moveTo>
                    <a:pt x="3961" y="0"/>
                  </a:moveTo>
                  <a:cubicBezTo>
                    <a:pt x="3607" y="0"/>
                    <a:pt x="3253" y="70"/>
                    <a:pt x="2927" y="212"/>
                  </a:cubicBezTo>
                  <a:cubicBezTo>
                    <a:pt x="2045" y="602"/>
                    <a:pt x="1441" y="1541"/>
                    <a:pt x="1404" y="2507"/>
                  </a:cubicBezTo>
                  <a:cubicBezTo>
                    <a:pt x="902" y="2674"/>
                    <a:pt x="465" y="3055"/>
                    <a:pt x="233" y="3529"/>
                  </a:cubicBezTo>
                  <a:cubicBezTo>
                    <a:pt x="168" y="3659"/>
                    <a:pt x="112" y="3799"/>
                    <a:pt x="75" y="3938"/>
                  </a:cubicBezTo>
                  <a:cubicBezTo>
                    <a:pt x="10" y="4207"/>
                    <a:pt x="1" y="4495"/>
                    <a:pt x="10" y="4783"/>
                  </a:cubicBezTo>
                  <a:cubicBezTo>
                    <a:pt x="19" y="5025"/>
                    <a:pt x="38" y="5285"/>
                    <a:pt x="140" y="5508"/>
                  </a:cubicBezTo>
                  <a:cubicBezTo>
                    <a:pt x="307" y="5870"/>
                    <a:pt x="586" y="6168"/>
                    <a:pt x="948" y="6316"/>
                  </a:cubicBezTo>
                  <a:cubicBezTo>
                    <a:pt x="530" y="7004"/>
                    <a:pt x="595" y="7942"/>
                    <a:pt x="1106" y="8565"/>
                  </a:cubicBezTo>
                  <a:cubicBezTo>
                    <a:pt x="1470" y="9009"/>
                    <a:pt x="2049" y="9263"/>
                    <a:pt x="2626" y="9263"/>
                  </a:cubicBezTo>
                  <a:cubicBezTo>
                    <a:pt x="2845" y="9263"/>
                    <a:pt x="3064" y="9227"/>
                    <a:pt x="3271" y="9150"/>
                  </a:cubicBezTo>
                  <a:cubicBezTo>
                    <a:pt x="3276" y="9148"/>
                    <a:pt x="3285" y="9148"/>
                    <a:pt x="3297" y="9148"/>
                  </a:cubicBezTo>
                  <a:cubicBezTo>
                    <a:pt x="3417" y="9148"/>
                    <a:pt x="3865" y="9228"/>
                    <a:pt x="4042" y="9261"/>
                  </a:cubicBezTo>
                  <a:cubicBezTo>
                    <a:pt x="4267" y="9313"/>
                    <a:pt x="4499" y="9340"/>
                    <a:pt x="4732" y="9340"/>
                  </a:cubicBezTo>
                  <a:cubicBezTo>
                    <a:pt x="5375" y="9340"/>
                    <a:pt x="6018" y="9139"/>
                    <a:pt x="6495" y="8723"/>
                  </a:cubicBezTo>
                  <a:cubicBezTo>
                    <a:pt x="7155" y="8156"/>
                    <a:pt x="7461" y="7143"/>
                    <a:pt x="7099" y="6353"/>
                  </a:cubicBezTo>
                  <a:cubicBezTo>
                    <a:pt x="7350" y="6307"/>
                    <a:pt x="7545" y="6121"/>
                    <a:pt x="7675" y="5908"/>
                  </a:cubicBezTo>
                  <a:cubicBezTo>
                    <a:pt x="7963" y="5434"/>
                    <a:pt x="7972" y="4802"/>
                    <a:pt x="7740" y="4300"/>
                  </a:cubicBezTo>
                  <a:cubicBezTo>
                    <a:pt x="7499" y="3789"/>
                    <a:pt x="7025" y="3408"/>
                    <a:pt x="6486" y="3232"/>
                  </a:cubicBezTo>
                  <a:cubicBezTo>
                    <a:pt x="6681" y="2507"/>
                    <a:pt x="6514" y="1699"/>
                    <a:pt x="6086" y="1086"/>
                  </a:cubicBezTo>
                  <a:cubicBezTo>
                    <a:pt x="5966" y="909"/>
                    <a:pt x="5826" y="751"/>
                    <a:pt x="5659" y="612"/>
                  </a:cubicBezTo>
                  <a:cubicBezTo>
                    <a:pt x="5193" y="211"/>
                    <a:pt x="4577" y="0"/>
                    <a:pt x="39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45;p53">
              <a:extLst>
                <a:ext uri="{FF2B5EF4-FFF2-40B4-BE49-F238E27FC236}">
                  <a16:creationId xmlns:a16="http://schemas.microsoft.com/office/drawing/2014/main" id="{5925E323-256F-BF7E-F585-B7BA4E54E583}"/>
                </a:ext>
              </a:extLst>
            </p:cNvPr>
            <p:cNvSpPr/>
            <p:nvPr/>
          </p:nvSpPr>
          <p:spPr>
            <a:xfrm>
              <a:off x="1139668" y="3232429"/>
              <a:ext cx="1395020" cy="881937"/>
            </a:xfrm>
            <a:custGeom>
              <a:avLst/>
              <a:gdLst/>
              <a:ahLst/>
              <a:cxnLst/>
              <a:rect l="l" t="t" r="r" b="b"/>
              <a:pathLst>
                <a:path w="7972" h="5040" extrusionOk="0">
                  <a:moveTo>
                    <a:pt x="7730" y="0"/>
                  </a:moveTo>
                  <a:lnTo>
                    <a:pt x="7730" y="0"/>
                  </a:lnTo>
                  <a:cubicBezTo>
                    <a:pt x="7955" y="1648"/>
                    <a:pt x="7005" y="1759"/>
                    <a:pt x="6745" y="1759"/>
                  </a:cubicBezTo>
                  <a:cubicBezTo>
                    <a:pt x="6704" y="1759"/>
                    <a:pt x="6680" y="1756"/>
                    <a:pt x="6680" y="1756"/>
                  </a:cubicBezTo>
                  <a:lnTo>
                    <a:pt x="6680" y="1756"/>
                  </a:lnTo>
                  <a:cubicBezTo>
                    <a:pt x="7039" y="4121"/>
                    <a:pt x="5437" y="4458"/>
                    <a:pt x="4494" y="4458"/>
                  </a:cubicBezTo>
                  <a:cubicBezTo>
                    <a:pt x="4118" y="4458"/>
                    <a:pt x="3847" y="4404"/>
                    <a:pt x="3847" y="4404"/>
                  </a:cubicBezTo>
                  <a:cubicBezTo>
                    <a:pt x="3445" y="4495"/>
                    <a:pt x="3102" y="4535"/>
                    <a:pt x="2809" y="4535"/>
                  </a:cubicBezTo>
                  <a:cubicBezTo>
                    <a:pt x="347" y="4535"/>
                    <a:pt x="1468" y="1663"/>
                    <a:pt x="1468" y="1663"/>
                  </a:cubicBezTo>
                  <a:lnTo>
                    <a:pt x="1468" y="1663"/>
                  </a:lnTo>
                  <a:cubicBezTo>
                    <a:pt x="1424" y="1668"/>
                    <a:pt x="1382" y="1670"/>
                    <a:pt x="1340" y="1670"/>
                  </a:cubicBezTo>
                  <a:cubicBezTo>
                    <a:pt x="655" y="1670"/>
                    <a:pt x="237" y="1044"/>
                    <a:pt x="0" y="483"/>
                  </a:cubicBezTo>
                  <a:lnTo>
                    <a:pt x="0" y="483"/>
                  </a:lnTo>
                  <a:cubicBezTo>
                    <a:pt x="9" y="725"/>
                    <a:pt x="28" y="985"/>
                    <a:pt x="130" y="1208"/>
                  </a:cubicBezTo>
                  <a:cubicBezTo>
                    <a:pt x="297" y="1570"/>
                    <a:pt x="576" y="1868"/>
                    <a:pt x="938" y="2016"/>
                  </a:cubicBezTo>
                  <a:cubicBezTo>
                    <a:pt x="520" y="2704"/>
                    <a:pt x="585" y="3642"/>
                    <a:pt x="1096" y="4265"/>
                  </a:cubicBezTo>
                  <a:cubicBezTo>
                    <a:pt x="1460" y="4709"/>
                    <a:pt x="2039" y="4963"/>
                    <a:pt x="2616" y="4963"/>
                  </a:cubicBezTo>
                  <a:cubicBezTo>
                    <a:pt x="2835" y="4963"/>
                    <a:pt x="3054" y="4927"/>
                    <a:pt x="3261" y="4850"/>
                  </a:cubicBezTo>
                  <a:cubicBezTo>
                    <a:pt x="3266" y="4848"/>
                    <a:pt x="3275" y="4848"/>
                    <a:pt x="3287" y="4848"/>
                  </a:cubicBezTo>
                  <a:cubicBezTo>
                    <a:pt x="3407" y="4848"/>
                    <a:pt x="3855" y="4928"/>
                    <a:pt x="4032" y="4961"/>
                  </a:cubicBezTo>
                  <a:cubicBezTo>
                    <a:pt x="4257" y="5013"/>
                    <a:pt x="4489" y="5040"/>
                    <a:pt x="4722" y="5040"/>
                  </a:cubicBezTo>
                  <a:cubicBezTo>
                    <a:pt x="5365" y="5040"/>
                    <a:pt x="6008" y="4839"/>
                    <a:pt x="6485" y="4423"/>
                  </a:cubicBezTo>
                  <a:cubicBezTo>
                    <a:pt x="7145" y="3856"/>
                    <a:pt x="7451" y="2843"/>
                    <a:pt x="7089" y="2053"/>
                  </a:cubicBezTo>
                  <a:cubicBezTo>
                    <a:pt x="7340" y="2007"/>
                    <a:pt x="7535" y="1821"/>
                    <a:pt x="7665" y="1608"/>
                  </a:cubicBezTo>
                  <a:cubicBezTo>
                    <a:pt x="7953" y="1134"/>
                    <a:pt x="7972" y="502"/>
                    <a:pt x="7730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46;p53">
              <a:extLst>
                <a:ext uri="{FF2B5EF4-FFF2-40B4-BE49-F238E27FC236}">
                  <a16:creationId xmlns:a16="http://schemas.microsoft.com/office/drawing/2014/main" id="{F0C64DDA-6A65-4D79-97F9-0D989B444AA5}"/>
                </a:ext>
              </a:extLst>
            </p:cNvPr>
            <p:cNvSpPr/>
            <p:nvPr/>
          </p:nvSpPr>
          <p:spPr>
            <a:xfrm>
              <a:off x="1178690" y="2479983"/>
              <a:ext cx="1024391" cy="617706"/>
            </a:xfrm>
            <a:custGeom>
              <a:avLst/>
              <a:gdLst/>
              <a:ahLst/>
              <a:cxnLst/>
              <a:rect l="l" t="t" r="r" b="b"/>
              <a:pathLst>
                <a:path w="5854" h="3530" extrusionOk="0">
                  <a:moveTo>
                    <a:pt x="3728" y="0"/>
                  </a:moveTo>
                  <a:cubicBezTo>
                    <a:pt x="3374" y="0"/>
                    <a:pt x="3020" y="70"/>
                    <a:pt x="2694" y="212"/>
                  </a:cubicBezTo>
                  <a:cubicBezTo>
                    <a:pt x="1812" y="602"/>
                    <a:pt x="1208" y="1541"/>
                    <a:pt x="1171" y="2507"/>
                  </a:cubicBezTo>
                  <a:cubicBezTo>
                    <a:pt x="669" y="2674"/>
                    <a:pt x="232" y="3055"/>
                    <a:pt x="0" y="3529"/>
                  </a:cubicBezTo>
                  <a:cubicBezTo>
                    <a:pt x="0" y="3529"/>
                    <a:pt x="703" y="2861"/>
                    <a:pt x="1507" y="2861"/>
                  </a:cubicBezTo>
                  <a:cubicBezTo>
                    <a:pt x="1623" y="2861"/>
                    <a:pt x="1740" y="2875"/>
                    <a:pt x="1858" y="2907"/>
                  </a:cubicBezTo>
                  <a:cubicBezTo>
                    <a:pt x="1858" y="2907"/>
                    <a:pt x="1477" y="1290"/>
                    <a:pt x="2787" y="528"/>
                  </a:cubicBezTo>
                  <a:cubicBezTo>
                    <a:pt x="3081" y="355"/>
                    <a:pt x="3398" y="287"/>
                    <a:pt x="3713" y="287"/>
                  </a:cubicBezTo>
                  <a:cubicBezTo>
                    <a:pt x="4762" y="287"/>
                    <a:pt x="5789" y="1036"/>
                    <a:pt x="5853" y="1086"/>
                  </a:cubicBezTo>
                  <a:cubicBezTo>
                    <a:pt x="5733" y="909"/>
                    <a:pt x="5593" y="751"/>
                    <a:pt x="5426" y="612"/>
                  </a:cubicBezTo>
                  <a:cubicBezTo>
                    <a:pt x="4960" y="211"/>
                    <a:pt x="4344" y="0"/>
                    <a:pt x="3728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2747;p53">
              <a:extLst>
                <a:ext uri="{FF2B5EF4-FFF2-40B4-BE49-F238E27FC236}">
                  <a16:creationId xmlns:a16="http://schemas.microsoft.com/office/drawing/2014/main" id="{CB9E2987-F612-9B8C-42C3-8C64FCCD77C8}"/>
                </a:ext>
              </a:extLst>
            </p:cNvPr>
            <p:cNvGrpSpPr/>
            <p:nvPr/>
          </p:nvGrpSpPr>
          <p:grpSpPr>
            <a:xfrm>
              <a:off x="1186292" y="2582624"/>
              <a:ext cx="1275336" cy="1383188"/>
              <a:chOff x="1048968" y="2290493"/>
              <a:chExt cx="1545300" cy="1675982"/>
            </a:xfrm>
          </p:grpSpPr>
          <p:sp>
            <p:nvSpPr>
              <p:cNvPr id="17" name="Google Shape;2748;p53">
                <a:extLst>
                  <a:ext uri="{FF2B5EF4-FFF2-40B4-BE49-F238E27FC236}">
                    <a16:creationId xmlns:a16="http://schemas.microsoft.com/office/drawing/2014/main" id="{F1B1DE7D-7708-B1B7-04B1-80B02A989D78}"/>
                  </a:ext>
                </a:extLst>
              </p:cNvPr>
              <p:cNvSpPr/>
              <p:nvPr/>
            </p:nvSpPr>
            <p:spPr>
              <a:xfrm>
                <a:off x="2172441" y="2544382"/>
                <a:ext cx="158344" cy="208222"/>
              </a:xfrm>
              <a:custGeom>
                <a:avLst/>
                <a:gdLst/>
                <a:ahLst/>
                <a:cxnLst/>
                <a:rect l="l" t="t" r="r" b="b"/>
                <a:pathLst>
                  <a:path w="3509" h="4610" extrusionOk="0">
                    <a:moveTo>
                      <a:pt x="1365" y="1"/>
                    </a:moveTo>
                    <a:cubicBezTo>
                      <a:pt x="1283" y="1"/>
                      <a:pt x="1202" y="11"/>
                      <a:pt x="1123" y="33"/>
                    </a:cubicBezTo>
                    <a:cubicBezTo>
                      <a:pt x="342" y="253"/>
                      <a:pt x="1" y="1451"/>
                      <a:pt x="353" y="2705"/>
                    </a:cubicBezTo>
                    <a:cubicBezTo>
                      <a:pt x="667" y="3824"/>
                      <a:pt x="1436" y="4610"/>
                      <a:pt x="2145" y="4610"/>
                    </a:cubicBezTo>
                    <a:cubicBezTo>
                      <a:pt x="2231" y="4610"/>
                      <a:pt x="2315" y="4598"/>
                      <a:pt x="2398" y="4574"/>
                    </a:cubicBezTo>
                    <a:cubicBezTo>
                      <a:pt x="3168" y="4366"/>
                      <a:pt x="3509" y="3167"/>
                      <a:pt x="3157" y="1913"/>
                    </a:cubicBezTo>
                    <a:cubicBezTo>
                      <a:pt x="2841" y="789"/>
                      <a:pt x="2075" y="1"/>
                      <a:pt x="1365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2749;p53">
                <a:extLst>
                  <a:ext uri="{FF2B5EF4-FFF2-40B4-BE49-F238E27FC236}">
                    <a16:creationId xmlns:a16="http://schemas.microsoft.com/office/drawing/2014/main" id="{77EF91AE-372A-AAEB-7F20-468FD5B053DE}"/>
                  </a:ext>
                </a:extLst>
              </p:cNvPr>
              <p:cNvSpPr/>
              <p:nvPr/>
            </p:nvSpPr>
            <p:spPr>
              <a:xfrm>
                <a:off x="2483577" y="3198427"/>
                <a:ext cx="74005" cy="125701"/>
              </a:xfrm>
              <a:custGeom>
                <a:avLst/>
                <a:gdLst/>
                <a:ahLst/>
                <a:cxnLst/>
                <a:rect l="l" t="t" r="r" b="b"/>
                <a:pathLst>
                  <a:path w="1640" h="2783" extrusionOk="0">
                    <a:moveTo>
                      <a:pt x="825" y="0"/>
                    </a:moveTo>
                    <a:cubicBezTo>
                      <a:pt x="374" y="0"/>
                      <a:pt x="1" y="627"/>
                      <a:pt x="1" y="1397"/>
                    </a:cubicBezTo>
                    <a:cubicBezTo>
                      <a:pt x="1" y="2156"/>
                      <a:pt x="374" y="2782"/>
                      <a:pt x="825" y="2782"/>
                    </a:cubicBezTo>
                    <a:cubicBezTo>
                      <a:pt x="1276" y="2782"/>
                      <a:pt x="1639" y="2156"/>
                      <a:pt x="1639" y="1397"/>
                    </a:cubicBezTo>
                    <a:cubicBezTo>
                      <a:pt x="1639" y="627"/>
                      <a:pt x="1276" y="0"/>
                      <a:pt x="825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2750;p53">
                <a:extLst>
                  <a:ext uri="{FF2B5EF4-FFF2-40B4-BE49-F238E27FC236}">
                    <a16:creationId xmlns:a16="http://schemas.microsoft.com/office/drawing/2014/main" id="{C6674DFE-9356-9810-68D2-83156C990EA3}"/>
                  </a:ext>
                </a:extLst>
              </p:cNvPr>
              <p:cNvSpPr/>
              <p:nvPr/>
            </p:nvSpPr>
            <p:spPr>
              <a:xfrm>
                <a:off x="2447838" y="3344451"/>
                <a:ext cx="39259" cy="29856"/>
              </a:xfrm>
              <a:custGeom>
                <a:avLst/>
                <a:gdLst/>
                <a:ahLst/>
                <a:cxnLst/>
                <a:rect l="l" t="t" r="r" b="b"/>
                <a:pathLst>
                  <a:path w="870" h="661" extrusionOk="0">
                    <a:moveTo>
                      <a:pt x="430" y="0"/>
                    </a:moveTo>
                    <a:cubicBezTo>
                      <a:pt x="188" y="0"/>
                      <a:pt x="1" y="154"/>
                      <a:pt x="1" y="330"/>
                    </a:cubicBezTo>
                    <a:cubicBezTo>
                      <a:pt x="1" y="517"/>
                      <a:pt x="188" y="660"/>
                      <a:pt x="430" y="660"/>
                    </a:cubicBezTo>
                    <a:cubicBezTo>
                      <a:pt x="672" y="660"/>
                      <a:pt x="870" y="517"/>
                      <a:pt x="870" y="330"/>
                    </a:cubicBezTo>
                    <a:cubicBezTo>
                      <a:pt x="870" y="154"/>
                      <a:pt x="672" y="0"/>
                      <a:pt x="430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751;p53">
                <a:extLst>
                  <a:ext uri="{FF2B5EF4-FFF2-40B4-BE49-F238E27FC236}">
                    <a16:creationId xmlns:a16="http://schemas.microsoft.com/office/drawing/2014/main" id="{95D7C4DF-8F83-31D9-324F-853681CFA602}"/>
                  </a:ext>
                </a:extLst>
              </p:cNvPr>
              <p:cNvSpPr/>
              <p:nvPr/>
            </p:nvSpPr>
            <p:spPr>
              <a:xfrm>
                <a:off x="2290285" y="3324080"/>
                <a:ext cx="39259" cy="29856"/>
              </a:xfrm>
              <a:custGeom>
                <a:avLst/>
                <a:gdLst/>
                <a:ahLst/>
                <a:cxnLst/>
                <a:rect l="l" t="t" r="r" b="b"/>
                <a:pathLst>
                  <a:path w="870" h="661" extrusionOk="0">
                    <a:moveTo>
                      <a:pt x="429" y="0"/>
                    </a:moveTo>
                    <a:cubicBezTo>
                      <a:pt x="199" y="0"/>
                      <a:pt x="1" y="154"/>
                      <a:pt x="1" y="330"/>
                    </a:cubicBezTo>
                    <a:cubicBezTo>
                      <a:pt x="1" y="517"/>
                      <a:pt x="199" y="660"/>
                      <a:pt x="429" y="660"/>
                    </a:cubicBezTo>
                    <a:cubicBezTo>
                      <a:pt x="671" y="660"/>
                      <a:pt x="869" y="517"/>
                      <a:pt x="869" y="330"/>
                    </a:cubicBezTo>
                    <a:cubicBezTo>
                      <a:pt x="869" y="154"/>
                      <a:pt x="671" y="0"/>
                      <a:pt x="429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752;p53">
                <a:extLst>
                  <a:ext uri="{FF2B5EF4-FFF2-40B4-BE49-F238E27FC236}">
                    <a16:creationId xmlns:a16="http://schemas.microsoft.com/office/drawing/2014/main" id="{262097E1-2620-839D-0302-CE374B235D0C}"/>
                  </a:ext>
                </a:extLst>
              </p:cNvPr>
              <p:cNvSpPr/>
              <p:nvPr/>
            </p:nvSpPr>
            <p:spPr>
              <a:xfrm>
                <a:off x="1105555" y="2909198"/>
                <a:ext cx="172739" cy="305016"/>
              </a:xfrm>
              <a:custGeom>
                <a:avLst/>
                <a:gdLst/>
                <a:ahLst/>
                <a:cxnLst/>
                <a:rect l="l" t="t" r="r" b="b"/>
                <a:pathLst>
                  <a:path w="3828" h="6753" extrusionOk="0">
                    <a:moveTo>
                      <a:pt x="1914" y="1"/>
                    </a:moveTo>
                    <a:cubicBezTo>
                      <a:pt x="858" y="1"/>
                      <a:pt x="0" y="1518"/>
                      <a:pt x="0" y="3377"/>
                    </a:cubicBezTo>
                    <a:cubicBezTo>
                      <a:pt x="0" y="5246"/>
                      <a:pt x="858" y="6753"/>
                      <a:pt x="1914" y="6753"/>
                    </a:cubicBezTo>
                    <a:cubicBezTo>
                      <a:pt x="2969" y="6753"/>
                      <a:pt x="3827" y="5246"/>
                      <a:pt x="3827" y="3377"/>
                    </a:cubicBezTo>
                    <a:cubicBezTo>
                      <a:pt x="3827" y="1518"/>
                      <a:pt x="2969" y="1"/>
                      <a:pt x="1914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753;p53">
                <a:extLst>
                  <a:ext uri="{FF2B5EF4-FFF2-40B4-BE49-F238E27FC236}">
                    <a16:creationId xmlns:a16="http://schemas.microsoft.com/office/drawing/2014/main" id="{4394836B-9D9C-AC53-B87B-165C9BCA42C3}"/>
                  </a:ext>
                </a:extLst>
              </p:cNvPr>
              <p:cNvSpPr/>
              <p:nvPr/>
            </p:nvSpPr>
            <p:spPr>
              <a:xfrm>
                <a:off x="1048968" y="3179926"/>
                <a:ext cx="43726" cy="72042"/>
              </a:xfrm>
              <a:custGeom>
                <a:avLst/>
                <a:gdLst/>
                <a:ahLst/>
                <a:cxnLst/>
                <a:rect l="l" t="t" r="r" b="b"/>
                <a:pathLst>
                  <a:path w="969" h="1595" extrusionOk="0">
                    <a:moveTo>
                      <a:pt x="484" y="0"/>
                    </a:moveTo>
                    <a:cubicBezTo>
                      <a:pt x="220" y="0"/>
                      <a:pt x="0" y="352"/>
                      <a:pt x="0" y="792"/>
                    </a:cubicBezTo>
                    <a:cubicBezTo>
                      <a:pt x="0" y="1243"/>
                      <a:pt x="220" y="1595"/>
                      <a:pt x="484" y="1595"/>
                    </a:cubicBezTo>
                    <a:cubicBezTo>
                      <a:pt x="759" y="1595"/>
                      <a:pt x="968" y="1243"/>
                      <a:pt x="968" y="792"/>
                    </a:cubicBezTo>
                    <a:cubicBezTo>
                      <a:pt x="968" y="352"/>
                      <a:pt x="759" y="0"/>
                      <a:pt x="484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754;p53">
                <a:extLst>
                  <a:ext uri="{FF2B5EF4-FFF2-40B4-BE49-F238E27FC236}">
                    <a16:creationId xmlns:a16="http://schemas.microsoft.com/office/drawing/2014/main" id="{F12C06E1-EC76-1954-4175-A614B49BA713}"/>
                  </a:ext>
                </a:extLst>
              </p:cNvPr>
              <p:cNvSpPr/>
              <p:nvPr/>
            </p:nvSpPr>
            <p:spPr>
              <a:xfrm>
                <a:off x="1144227" y="3264342"/>
                <a:ext cx="23375" cy="23894"/>
              </a:xfrm>
              <a:custGeom>
                <a:avLst/>
                <a:gdLst/>
                <a:ahLst/>
                <a:cxnLst/>
                <a:rect l="l" t="t" r="r" b="b"/>
                <a:pathLst>
                  <a:path w="518" h="529" extrusionOk="0">
                    <a:moveTo>
                      <a:pt x="265" y="1"/>
                    </a:moveTo>
                    <a:cubicBezTo>
                      <a:pt x="111" y="1"/>
                      <a:pt x="1" y="122"/>
                      <a:pt x="1" y="265"/>
                    </a:cubicBezTo>
                    <a:cubicBezTo>
                      <a:pt x="1" y="408"/>
                      <a:pt x="111" y="528"/>
                      <a:pt x="265" y="528"/>
                    </a:cubicBezTo>
                    <a:cubicBezTo>
                      <a:pt x="408" y="528"/>
                      <a:pt x="518" y="408"/>
                      <a:pt x="518" y="265"/>
                    </a:cubicBezTo>
                    <a:cubicBezTo>
                      <a:pt x="518" y="122"/>
                      <a:pt x="408" y="1"/>
                      <a:pt x="265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755;p53">
                <a:extLst>
                  <a:ext uri="{FF2B5EF4-FFF2-40B4-BE49-F238E27FC236}">
                    <a16:creationId xmlns:a16="http://schemas.microsoft.com/office/drawing/2014/main" id="{F38087DF-5025-B382-A7C0-F6A8A3653AFB}"/>
                  </a:ext>
                </a:extLst>
              </p:cNvPr>
              <p:cNvSpPr/>
              <p:nvPr/>
            </p:nvSpPr>
            <p:spPr>
              <a:xfrm>
                <a:off x="1921080" y="3872527"/>
                <a:ext cx="169760" cy="93948"/>
              </a:xfrm>
              <a:custGeom>
                <a:avLst/>
                <a:gdLst/>
                <a:ahLst/>
                <a:cxnLst/>
                <a:rect l="l" t="t" r="r" b="b"/>
                <a:pathLst>
                  <a:path w="3762" h="2080" extrusionOk="0">
                    <a:moveTo>
                      <a:pt x="1881" y="1"/>
                    </a:moveTo>
                    <a:cubicBezTo>
                      <a:pt x="837" y="1"/>
                      <a:pt x="1" y="463"/>
                      <a:pt x="1" y="1046"/>
                    </a:cubicBezTo>
                    <a:cubicBezTo>
                      <a:pt x="1" y="1618"/>
                      <a:pt x="837" y="2079"/>
                      <a:pt x="1881" y="2079"/>
                    </a:cubicBezTo>
                    <a:cubicBezTo>
                      <a:pt x="2915" y="2079"/>
                      <a:pt x="3762" y="1618"/>
                      <a:pt x="3762" y="1046"/>
                    </a:cubicBezTo>
                    <a:cubicBezTo>
                      <a:pt x="3762" y="463"/>
                      <a:pt x="2915" y="1"/>
                      <a:pt x="1881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756;p53">
                <a:extLst>
                  <a:ext uri="{FF2B5EF4-FFF2-40B4-BE49-F238E27FC236}">
                    <a16:creationId xmlns:a16="http://schemas.microsoft.com/office/drawing/2014/main" id="{F61BC43F-B68B-495D-16AE-4B2837822878}"/>
                  </a:ext>
                </a:extLst>
              </p:cNvPr>
              <p:cNvSpPr/>
              <p:nvPr/>
            </p:nvSpPr>
            <p:spPr>
              <a:xfrm>
                <a:off x="2117103" y="3928172"/>
                <a:ext cx="29331" cy="28862"/>
              </a:xfrm>
              <a:custGeom>
                <a:avLst/>
                <a:gdLst/>
                <a:ahLst/>
                <a:cxnLst/>
                <a:rect l="l" t="t" r="r" b="b"/>
                <a:pathLst>
                  <a:path w="650" h="639" extrusionOk="0">
                    <a:moveTo>
                      <a:pt x="331" y="1"/>
                    </a:moveTo>
                    <a:cubicBezTo>
                      <a:pt x="144" y="1"/>
                      <a:pt x="1" y="144"/>
                      <a:pt x="1" y="320"/>
                    </a:cubicBezTo>
                    <a:cubicBezTo>
                      <a:pt x="1" y="495"/>
                      <a:pt x="144" y="638"/>
                      <a:pt x="331" y="638"/>
                    </a:cubicBezTo>
                    <a:cubicBezTo>
                      <a:pt x="507" y="638"/>
                      <a:pt x="650" y="495"/>
                      <a:pt x="650" y="320"/>
                    </a:cubicBezTo>
                    <a:cubicBezTo>
                      <a:pt x="650" y="144"/>
                      <a:pt x="507" y="1"/>
                      <a:pt x="331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757;p53">
                <a:extLst>
                  <a:ext uri="{FF2B5EF4-FFF2-40B4-BE49-F238E27FC236}">
                    <a16:creationId xmlns:a16="http://schemas.microsoft.com/office/drawing/2014/main" id="{B52F02F0-A8A0-CF15-B167-4B42F3608646}"/>
                  </a:ext>
                </a:extLst>
              </p:cNvPr>
              <p:cNvSpPr/>
              <p:nvPr/>
            </p:nvSpPr>
            <p:spPr>
              <a:xfrm>
                <a:off x="2567961" y="3175076"/>
                <a:ext cx="26308" cy="38799"/>
              </a:xfrm>
              <a:custGeom>
                <a:avLst/>
                <a:gdLst/>
                <a:ahLst/>
                <a:cxnLst/>
                <a:rect l="l" t="t" r="r" b="b"/>
                <a:pathLst>
                  <a:path w="583" h="859" extrusionOk="0">
                    <a:moveTo>
                      <a:pt x="286" y="0"/>
                    </a:moveTo>
                    <a:cubicBezTo>
                      <a:pt x="132" y="0"/>
                      <a:pt x="0" y="187"/>
                      <a:pt x="0" y="429"/>
                    </a:cubicBezTo>
                    <a:cubicBezTo>
                      <a:pt x="0" y="660"/>
                      <a:pt x="132" y="858"/>
                      <a:pt x="286" y="858"/>
                    </a:cubicBezTo>
                    <a:cubicBezTo>
                      <a:pt x="451" y="858"/>
                      <a:pt x="583" y="660"/>
                      <a:pt x="583" y="429"/>
                    </a:cubicBezTo>
                    <a:cubicBezTo>
                      <a:pt x="583" y="187"/>
                      <a:pt x="451" y="0"/>
                      <a:pt x="286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58;p53">
                <a:extLst>
                  <a:ext uri="{FF2B5EF4-FFF2-40B4-BE49-F238E27FC236}">
                    <a16:creationId xmlns:a16="http://schemas.microsoft.com/office/drawing/2014/main" id="{B060E2B5-BA60-A914-D1DA-C4F6153E31A3}"/>
                  </a:ext>
                </a:extLst>
              </p:cNvPr>
              <p:cNvSpPr/>
              <p:nvPr/>
            </p:nvSpPr>
            <p:spPr>
              <a:xfrm>
                <a:off x="1911426" y="2309328"/>
                <a:ext cx="86911" cy="52710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167" extrusionOk="0">
                    <a:moveTo>
                      <a:pt x="958" y="1"/>
                    </a:moveTo>
                    <a:cubicBezTo>
                      <a:pt x="430" y="1"/>
                      <a:pt x="1" y="265"/>
                      <a:pt x="1" y="584"/>
                    </a:cubicBezTo>
                    <a:cubicBezTo>
                      <a:pt x="1" y="903"/>
                      <a:pt x="430" y="1167"/>
                      <a:pt x="958" y="1167"/>
                    </a:cubicBezTo>
                    <a:cubicBezTo>
                      <a:pt x="1496" y="1167"/>
                      <a:pt x="1925" y="903"/>
                      <a:pt x="1925" y="584"/>
                    </a:cubicBezTo>
                    <a:cubicBezTo>
                      <a:pt x="1925" y="265"/>
                      <a:pt x="1496" y="1"/>
                      <a:pt x="958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759;p53">
                <a:extLst>
                  <a:ext uri="{FF2B5EF4-FFF2-40B4-BE49-F238E27FC236}">
                    <a16:creationId xmlns:a16="http://schemas.microsoft.com/office/drawing/2014/main" id="{B62A54BB-56D1-1278-84B2-63EAA980150A}"/>
                  </a:ext>
                </a:extLst>
              </p:cNvPr>
              <p:cNvSpPr/>
              <p:nvPr/>
            </p:nvSpPr>
            <p:spPr>
              <a:xfrm>
                <a:off x="1892564" y="2290493"/>
                <a:ext cx="18907" cy="18880"/>
              </a:xfrm>
              <a:custGeom>
                <a:avLst/>
                <a:gdLst/>
                <a:ahLst/>
                <a:cxnLst/>
                <a:rect l="l" t="t" r="r" b="b"/>
                <a:pathLst>
                  <a:path w="419" h="418" extrusionOk="0">
                    <a:moveTo>
                      <a:pt x="210" y="0"/>
                    </a:moveTo>
                    <a:cubicBezTo>
                      <a:pt x="89" y="0"/>
                      <a:pt x="1" y="99"/>
                      <a:pt x="1" y="209"/>
                    </a:cubicBezTo>
                    <a:cubicBezTo>
                      <a:pt x="1" y="330"/>
                      <a:pt x="89" y="418"/>
                      <a:pt x="210" y="418"/>
                    </a:cubicBezTo>
                    <a:cubicBezTo>
                      <a:pt x="320" y="418"/>
                      <a:pt x="419" y="330"/>
                      <a:pt x="419" y="209"/>
                    </a:cubicBezTo>
                    <a:cubicBezTo>
                      <a:pt x="419" y="99"/>
                      <a:pt x="320" y="0"/>
                      <a:pt x="210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760;p53">
                <a:extLst>
                  <a:ext uri="{FF2B5EF4-FFF2-40B4-BE49-F238E27FC236}">
                    <a16:creationId xmlns:a16="http://schemas.microsoft.com/office/drawing/2014/main" id="{55D661A7-154F-F8A4-B0A0-EED0EE331CDD}"/>
                  </a:ext>
                </a:extLst>
              </p:cNvPr>
              <p:cNvSpPr/>
              <p:nvPr/>
            </p:nvSpPr>
            <p:spPr>
              <a:xfrm>
                <a:off x="1430797" y="3545702"/>
                <a:ext cx="1534" cy="11969"/>
              </a:xfrm>
              <a:custGeom>
                <a:avLst/>
                <a:gdLst/>
                <a:ahLst/>
                <a:cxnLst/>
                <a:rect l="l" t="t" r="r" b="b"/>
                <a:pathLst>
                  <a:path w="34" h="265" extrusionOk="0">
                    <a:moveTo>
                      <a:pt x="1" y="1"/>
                    </a:moveTo>
                    <a:cubicBezTo>
                      <a:pt x="12" y="89"/>
                      <a:pt x="23" y="177"/>
                      <a:pt x="34" y="265"/>
                    </a:cubicBezTo>
                    <a:cubicBezTo>
                      <a:pt x="23" y="177"/>
                      <a:pt x="12" y="89"/>
                      <a:pt x="1" y="1"/>
                    </a:cubicBezTo>
                    <a:close/>
                  </a:path>
                </a:pathLst>
              </a:custGeom>
              <a:solidFill>
                <a:srgbClr val="6AC5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2761;p53">
              <a:extLst>
                <a:ext uri="{FF2B5EF4-FFF2-40B4-BE49-F238E27FC236}">
                  <a16:creationId xmlns:a16="http://schemas.microsoft.com/office/drawing/2014/main" id="{17504ACC-954F-1C30-5DB1-360011E21D61}"/>
                </a:ext>
              </a:extLst>
            </p:cNvPr>
            <p:cNvGrpSpPr/>
            <p:nvPr/>
          </p:nvGrpSpPr>
          <p:grpSpPr>
            <a:xfrm>
              <a:off x="1103185" y="4488747"/>
              <a:ext cx="1468013" cy="114510"/>
              <a:chOff x="-25950" y="8467517"/>
              <a:chExt cx="1860600" cy="145133"/>
            </a:xfrm>
          </p:grpSpPr>
          <p:sp>
            <p:nvSpPr>
              <p:cNvPr id="15" name="Google Shape;2762;p53">
                <a:extLst>
                  <a:ext uri="{FF2B5EF4-FFF2-40B4-BE49-F238E27FC236}">
                    <a16:creationId xmlns:a16="http://schemas.microsoft.com/office/drawing/2014/main" id="{464E5479-14A4-9202-1529-573E3AAA8FBA}"/>
                  </a:ext>
                </a:extLst>
              </p:cNvPr>
              <p:cNvSpPr/>
              <p:nvPr/>
            </p:nvSpPr>
            <p:spPr>
              <a:xfrm>
                <a:off x="-25946" y="8467517"/>
                <a:ext cx="1860514" cy="88606"/>
              </a:xfrm>
              <a:custGeom>
                <a:avLst/>
                <a:gdLst/>
                <a:ahLst/>
                <a:cxnLst/>
                <a:rect l="l" t="t" r="r" b="b"/>
                <a:pathLst>
                  <a:path w="30474" h="1450" extrusionOk="0">
                    <a:moveTo>
                      <a:pt x="7270" y="0"/>
                    </a:moveTo>
                    <a:cubicBezTo>
                      <a:pt x="7258" y="0"/>
                      <a:pt x="7247" y="3"/>
                      <a:pt x="7237" y="9"/>
                    </a:cubicBezTo>
                    <a:cubicBezTo>
                      <a:pt x="7072" y="97"/>
                      <a:pt x="7424" y="713"/>
                      <a:pt x="7600" y="988"/>
                    </a:cubicBezTo>
                    <a:cubicBezTo>
                      <a:pt x="6566" y="1032"/>
                      <a:pt x="5499" y="1087"/>
                      <a:pt x="4400" y="1153"/>
                    </a:cubicBezTo>
                    <a:cubicBezTo>
                      <a:pt x="4324" y="990"/>
                      <a:pt x="4130" y="614"/>
                      <a:pt x="3935" y="614"/>
                    </a:cubicBezTo>
                    <a:cubicBezTo>
                      <a:pt x="3932" y="614"/>
                      <a:pt x="3930" y="614"/>
                      <a:pt x="3927" y="614"/>
                    </a:cubicBezTo>
                    <a:cubicBezTo>
                      <a:pt x="3740" y="625"/>
                      <a:pt x="4026" y="1010"/>
                      <a:pt x="4147" y="1164"/>
                    </a:cubicBezTo>
                    <a:cubicBezTo>
                      <a:pt x="2805" y="1241"/>
                      <a:pt x="1419" y="1340"/>
                      <a:pt x="1" y="1450"/>
                    </a:cubicBezTo>
                    <a:lnTo>
                      <a:pt x="30474" y="1450"/>
                    </a:lnTo>
                    <a:cubicBezTo>
                      <a:pt x="30474" y="1450"/>
                      <a:pt x="28538" y="1219"/>
                      <a:pt x="25019" y="1032"/>
                    </a:cubicBezTo>
                    <a:cubicBezTo>
                      <a:pt x="25063" y="878"/>
                      <a:pt x="25129" y="614"/>
                      <a:pt x="24975" y="581"/>
                    </a:cubicBezTo>
                    <a:cubicBezTo>
                      <a:pt x="24970" y="580"/>
                      <a:pt x="24965" y="580"/>
                      <a:pt x="24960" y="580"/>
                    </a:cubicBezTo>
                    <a:cubicBezTo>
                      <a:pt x="24825" y="580"/>
                      <a:pt x="24732" y="851"/>
                      <a:pt x="24689" y="1010"/>
                    </a:cubicBezTo>
                    <a:cubicBezTo>
                      <a:pt x="23711" y="966"/>
                      <a:pt x="22622" y="922"/>
                      <a:pt x="21423" y="878"/>
                    </a:cubicBezTo>
                    <a:cubicBezTo>
                      <a:pt x="21520" y="760"/>
                      <a:pt x="21668" y="559"/>
                      <a:pt x="21533" y="559"/>
                    </a:cubicBezTo>
                    <a:cubicBezTo>
                      <a:pt x="21530" y="559"/>
                      <a:pt x="21526" y="559"/>
                      <a:pt x="21522" y="559"/>
                    </a:cubicBezTo>
                    <a:cubicBezTo>
                      <a:pt x="21401" y="559"/>
                      <a:pt x="21247" y="724"/>
                      <a:pt x="21126" y="878"/>
                    </a:cubicBezTo>
                    <a:cubicBezTo>
                      <a:pt x="21093" y="878"/>
                      <a:pt x="21060" y="867"/>
                      <a:pt x="21038" y="867"/>
                    </a:cubicBezTo>
                    <a:cubicBezTo>
                      <a:pt x="21137" y="548"/>
                      <a:pt x="21258" y="42"/>
                      <a:pt x="21016" y="42"/>
                    </a:cubicBezTo>
                    <a:cubicBezTo>
                      <a:pt x="20719" y="42"/>
                      <a:pt x="20697" y="625"/>
                      <a:pt x="20697" y="856"/>
                    </a:cubicBezTo>
                    <a:cubicBezTo>
                      <a:pt x="19411" y="823"/>
                      <a:pt x="18014" y="812"/>
                      <a:pt x="16519" y="801"/>
                    </a:cubicBezTo>
                    <a:cubicBezTo>
                      <a:pt x="16551" y="669"/>
                      <a:pt x="16606" y="427"/>
                      <a:pt x="16486" y="427"/>
                    </a:cubicBezTo>
                    <a:cubicBezTo>
                      <a:pt x="16387" y="427"/>
                      <a:pt x="16299" y="647"/>
                      <a:pt x="16244" y="801"/>
                    </a:cubicBezTo>
                    <a:lnTo>
                      <a:pt x="16134" y="801"/>
                    </a:lnTo>
                    <a:cubicBezTo>
                      <a:pt x="16029" y="570"/>
                      <a:pt x="15824" y="149"/>
                      <a:pt x="15633" y="149"/>
                    </a:cubicBezTo>
                    <a:cubicBezTo>
                      <a:pt x="15624" y="149"/>
                      <a:pt x="15615" y="150"/>
                      <a:pt x="15606" y="152"/>
                    </a:cubicBezTo>
                    <a:cubicBezTo>
                      <a:pt x="15408" y="185"/>
                      <a:pt x="15628" y="581"/>
                      <a:pt x="15771" y="801"/>
                    </a:cubicBezTo>
                    <a:cubicBezTo>
                      <a:pt x="13560" y="812"/>
                      <a:pt x="11130" y="856"/>
                      <a:pt x="8502" y="955"/>
                    </a:cubicBezTo>
                    <a:cubicBezTo>
                      <a:pt x="8480" y="680"/>
                      <a:pt x="8436" y="306"/>
                      <a:pt x="8293" y="306"/>
                    </a:cubicBezTo>
                    <a:cubicBezTo>
                      <a:pt x="8150" y="306"/>
                      <a:pt x="8051" y="735"/>
                      <a:pt x="8007" y="977"/>
                    </a:cubicBezTo>
                    <a:lnTo>
                      <a:pt x="7919" y="977"/>
                    </a:lnTo>
                    <a:cubicBezTo>
                      <a:pt x="7774" y="668"/>
                      <a:pt x="7446" y="0"/>
                      <a:pt x="72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763;p53">
                <a:extLst>
                  <a:ext uri="{FF2B5EF4-FFF2-40B4-BE49-F238E27FC236}">
                    <a16:creationId xmlns:a16="http://schemas.microsoft.com/office/drawing/2014/main" id="{36480C26-A768-C4C7-D01A-0A6B2DB648C1}"/>
                  </a:ext>
                </a:extLst>
              </p:cNvPr>
              <p:cNvSpPr/>
              <p:nvPr/>
            </p:nvSpPr>
            <p:spPr>
              <a:xfrm>
                <a:off x="-25950" y="8552350"/>
                <a:ext cx="1860600" cy="603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Tho Cho Be Bai Tho LAM ANH">
            <a:hlinkClick r:id="" action="ppaction://media"/>
            <a:extLst>
              <a:ext uri="{FF2B5EF4-FFF2-40B4-BE49-F238E27FC236}">
                <a16:creationId xmlns:a16="http://schemas.microsoft.com/office/drawing/2014/main" id="{11A68FE3-6B71-11B4-E759-60E7CE737D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2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inger Family Song">
            <a:hlinkClick r:id="" action="ppaction://media"/>
            <a:extLst>
              <a:ext uri="{FF2B5EF4-FFF2-40B4-BE49-F238E27FC236}">
                <a16:creationId xmlns:a16="http://schemas.microsoft.com/office/drawing/2014/main" id="{FED0101F-88CB-305E-A116-A221C9E84EB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000" end="17971.24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985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53;p27">
            <a:extLst>
              <a:ext uri="{FF2B5EF4-FFF2-40B4-BE49-F238E27FC236}">
                <a16:creationId xmlns:a16="http://schemas.microsoft.com/office/drawing/2014/main" id="{56A3632C-AC8D-EBC0-69FB-B55479EF1F4D}"/>
              </a:ext>
            </a:extLst>
          </p:cNvPr>
          <p:cNvSpPr txBox="1">
            <a:spLocks/>
          </p:cNvSpPr>
          <p:nvPr/>
        </p:nvSpPr>
        <p:spPr>
          <a:xfrm>
            <a:off x="341119" y="1343015"/>
            <a:ext cx="8461761" cy="672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prstTxWarp prst="textWave1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7200" b="1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r>
              <a:rPr lang="en-US" sz="3000" dirty="0" err="1">
                <a:solidFill>
                  <a:schemeClr val="accent5"/>
                </a:solidFill>
                <a:latin typeface="+mj-lt"/>
              </a:rPr>
              <a:t>Trân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trọng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cảm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ơn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thầy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cô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giáo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đến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dự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5"/>
                </a:solidFill>
                <a:latin typeface="+mj-lt"/>
              </a:rPr>
              <a:t>giờ</a:t>
            </a:r>
            <a:r>
              <a:rPr lang="en-US" sz="3000" dirty="0">
                <a:solidFill>
                  <a:schemeClr val="accent5"/>
                </a:solidFill>
                <a:latin typeface="+mj-lt"/>
              </a:rPr>
              <a:t>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E227BB-F66C-B4E8-1DEB-0011295C3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4071" y="2396141"/>
            <a:ext cx="4901282" cy="302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715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F30141B-0042-F7A0-18AE-A83698DF3B20}"/>
              </a:ext>
            </a:extLst>
          </p:cNvPr>
          <p:cNvSpPr txBox="1"/>
          <p:nvPr/>
        </p:nvSpPr>
        <p:spPr>
          <a:xfrm>
            <a:off x="162190" y="154435"/>
            <a:ext cx="8865761" cy="1391728"/>
          </a:xfrm>
          <a:custGeom>
            <a:avLst/>
            <a:gdLst>
              <a:gd name="connsiteX0" fmla="*/ 0 w 8865761"/>
              <a:gd name="connsiteY0" fmla="*/ 0 h 1391728"/>
              <a:gd name="connsiteX1" fmla="*/ 416009 w 8865761"/>
              <a:gd name="connsiteY1" fmla="*/ 0 h 1391728"/>
              <a:gd name="connsiteX2" fmla="*/ 1186648 w 8865761"/>
              <a:gd name="connsiteY2" fmla="*/ 0 h 1391728"/>
              <a:gd name="connsiteX3" fmla="*/ 1691314 w 8865761"/>
              <a:gd name="connsiteY3" fmla="*/ 0 h 1391728"/>
              <a:gd name="connsiteX4" fmla="*/ 2284638 w 8865761"/>
              <a:gd name="connsiteY4" fmla="*/ 0 h 1391728"/>
              <a:gd name="connsiteX5" fmla="*/ 2966620 w 8865761"/>
              <a:gd name="connsiteY5" fmla="*/ 0 h 1391728"/>
              <a:gd name="connsiteX6" fmla="*/ 3559944 w 8865761"/>
              <a:gd name="connsiteY6" fmla="*/ 0 h 1391728"/>
              <a:gd name="connsiteX7" fmla="*/ 4419241 w 8865761"/>
              <a:gd name="connsiteY7" fmla="*/ 0 h 1391728"/>
              <a:gd name="connsiteX8" fmla="*/ 4923907 w 8865761"/>
              <a:gd name="connsiteY8" fmla="*/ 0 h 1391728"/>
              <a:gd name="connsiteX9" fmla="*/ 5428574 w 8865761"/>
              <a:gd name="connsiteY9" fmla="*/ 0 h 1391728"/>
              <a:gd name="connsiteX10" fmla="*/ 6287870 w 8865761"/>
              <a:gd name="connsiteY10" fmla="*/ 0 h 1391728"/>
              <a:gd name="connsiteX11" fmla="*/ 6792537 w 8865761"/>
              <a:gd name="connsiteY11" fmla="*/ 0 h 1391728"/>
              <a:gd name="connsiteX12" fmla="*/ 7208546 w 8865761"/>
              <a:gd name="connsiteY12" fmla="*/ 0 h 1391728"/>
              <a:gd name="connsiteX13" fmla="*/ 8067843 w 8865761"/>
              <a:gd name="connsiteY13" fmla="*/ 0 h 1391728"/>
              <a:gd name="connsiteX14" fmla="*/ 8865761 w 8865761"/>
              <a:gd name="connsiteY14" fmla="*/ 0 h 1391728"/>
              <a:gd name="connsiteX15" fmla="*/ 8865761 w 8865761"/>
              <a:gd name="connsiteY15" fmla="*/ 709781 h 1391728"/>
              <a:gd name="connsiteX16" fmla="*/ 8865761 w 8865761"/>
              <a:gd name="connsiteY16" fmla="*/ 1391728 h 1391728"/>
              <a:gd name="connsiteX17" fmla="*/ 8361095 w 8865761"/>
              <a:gd name="connsiteY17" fmla="*/ 1391728 h 1391728"/>
              <a:gd name="connsiteX18" fmla="*/ 7767771 w 8865761"/>
              <a:gd name="connsiteY18" fmla="*/ 1391728 h 1391728"/>
              <a:gd name="connsiteX19" fmla="*/ 6908474 w 8865761"/>
              <a:gd name="connsiteY19" fmla="*/ 1391728 h 1391728"/>
              <a:gd name="connsiteX20" fmla="*/ 6315150 w 8865761"/>
              <a:gd name="connsiteY20" fmla="*/ 1391728 h 1391728"/>
              <a:gd name="connsiteX21" fmla="*/ 5455853 w 8865761"/>
              <a:gd name="connsiteY21" fmla="*/ 1391728 h 1391728"/>
              <a:gd name="connsiteX22" fmla="*/ 5039844 w 8865761"/>
              <a:gd name="connsiteY22" fmla="*/ 1391728 h 1391728"/>
              <a:gd name="connsiteX23" fmla="*/ 4535178 w 8865761"/>
              <a:gd name="connsiteY23" fmla="*/ 1391728 h 1391728"/>
              <a:gd name="connsiteX24" fmla="*/ 4030511 w 8865761"/>
              <a:gd name="connsiteY24" fmla="*/ 1391728 h 1391728"/>
              <a:gd name="connsiteX25" fmla="*/ 3259872 w 8865761"/>
              <a:gd name="connsiteY25" fmla="*/ 1391728 h 1391728"/>
              <a:gd name="connsiteX26" fmla="*/ 2577891 w 8865761"/>
              <a:gd name="connsiteY26" fmla="*/ 1391728 h 1391728"/>
              <a:gd name="connsiteX27" fmla="*/ 2073224 w 8865761"/>
              <a:gd name="connsiteY27" fmla="*/ 1391728 h 1391728"/>
              <a:gd name="connsiteX28" fmla="*/ 1302585 w 8865761"/>
              <a:gd name="connsiteY28" fmla="*/ 1391728 h 1391728"/>
              <a:gd name="connsiteX29" fmla="*/ 797918 w 8865761"/>
              <a:gd name="connsiteY29" fmla="*/ 1391728 h 1391728"/>
              <a:gd name="connsiteX30" fmla="*/ 0 w 8865761"/>
              <a:gd name="connsiteY30" fmla="*/ 1391728 h 1391728"/>
              <a:gd name="connsiteX31" fmla="*/ 0 w 8865761"/>
              <a:gd name="connsiteY31" fmla="*/ 668029 h 1391728"/>
              <a:gd name="connsiteX32" fmla="*/ 0 w 8865761"/>
              <a:gd name="connsiteY32" fmla="*/ 0 h 139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865761" h="1391728" fill="none" extrusionOk="0">
                <a:moveTo>
                  <a:pt x="0" y="0"/>
                </a:moveTo>
                <a:cubicBezTo>
                  <a:pt x="104149" y="-12586"/>
                  <a:pt x="244306" y="-8394"/>
                  <a:pt x="416009" y="0"/>
                </a:cubicBezTo>
                <a:cubicBezTo>
                  <a:pt x="587712" y="8394"/>
                  <a:pt x="884873" y="-27785"/>
                  <a:pt x="1186648" y="0"/>
                </a:cubicBezTo>
                <a:cubicBezTo>
                  <a:pt x="1488423" y="27785"/>
                  <a:pt x="1468560" y="-12124"/>
                  <a:pt x="1691314" y="0"/>
                </a:cubicBezTo>
                <a:cubicBezTo>
                  <a:pt x="1914068" y="12124"/>
                  <a:pt x="2125965" y="-12643"/>
                  <a:pt x="2284638" y="0"/>
                </a:cubicBezTo>
                <a:cubicBezTo>
                  <a:pt x="2443311" y="12643"/>
                  <a:pt x="2741061" y="-20345"/>
                  <a:pt x="2966620" y="0"/>
                </a:cubicBezTo>
                <a:cubicBezTo>
                  <a:pt x="3192179" y="20345"/>
                  <a:pt x="3340370" y="9894"/>
                  <a:pt x="3559944" y="0"/>
                </a:cubicBezTo>
                <a:cubicBezTo>
                  <a:pt x="3779518" y="-9894"/>
                  <a:pt x="4127450" y="-24856"/>
                  <a:pt x="4419241" y="0"/>
                </a:cubicBezTo>
                <a:cubicBezTo>
                  <a:pt x="4711032" y="24856"/>
                  <a:pt x="4793225" y="-3260"/>
                  <a:pt x="4923907" y="0"/>
                </a:cubicBezTo>
                <a:cubicBezTo>
                  <a:pt x="5054589" y="3260"/>
                  <a:pt x="5188486" y="-10782"/>
                  <a:pt x="5428574" y="0"/>
                </a:cubicBezTo>
                <a:cubicBezTo>
                  <a:pt x="5668662" y="10782"/>
                  <a:pt x="6090065" y="35654"/>
                  <a:pt x="6287870" y="0"/>
                </a:cubicBezTo>
                <a:cubicBezTo>
                  <a:pt x="6485675" y="-35654"/>
                  <a:pt x="6625772" y="-14338"/>
                  <a:pt x="6792537" y="0"/>
                </a:cubicBezTo>
                <a:cubicBezTo>
                  <a:pt x="6959302" y="14338"/>
                  <a:pt x="7124109" y="9684"/>
                  <a:pt x="7208546" y="0"/>
                </a:cubicBezTo>
                <a:cubicBezTo>
                  <a:pt x="7292983" y="-9684"/>
                  <a:pt x="7667823" y="33733"/>
                  <a:pt x="8067843" y="0"/>
                </a:cubicBezTo>
                <a:cubicBezTo>
                  <a:pt x="8467863" y="-33733"/>
                  <a:pt x="8601044" y="-17813"/>
                  <a:pt x="8865761" y="0"/>
                </a:cubicBezTo>
                <a:cubicBezTo>
                  <a:pt x="8837752" y="224729"/>
                  <a:pt x="8886655" y="509960"/>
                  <a:pt x="8865761" y="709781"/>
                </a:cubicBezTo>
                <a:cubicBezTo>
                  <a:pt x="8844867" y="909602"/>
                  <a:pt x="8848939" y="1226768"/>
                  <a:pt x="8865761" y="1391728"/>
                </a:cubicBezTo>
                <a:cubicBezTo>
                  <a:pt x="8652380" y="1402390"/>
                  <a:pt x="8562281" y="1400154"/>
                  <a:pt x="8361095" y="1391728"/>
                </a:cubicBezTo>
                <a:cubicBezTo>
                  <a:pt x="8159909" y="1383302"/>
                  <a:pt x="8013893" y="1387155"/>
                  <a:pt x="7767771" y="1391728"/>
                </a:cubicBezTo>
                <a:cubicBezTo>
                  <a:pt x="7521649" y="1396301"/>
                  <a:pt x="7220437" y="1352711"/>
                  <a:pt x="6908474" y="1391728"/>
                </a:cubicBezTo>
                <a:cubicBezTo>
                  <a:pt x="6596511" y="1430745"/>
                  <a:pt x="6586645" y="1379604"/>
                  <a:pt x="6315150" y="1391728"/>
                </a:cubicBezTo>
                <a:cubicBezTo>
                  <a:pt x="6043655" y="1403852"/>
                  <a:pt x="5727167" y="1354557"/>
                  <a:pt x="5455853" y="1391728"/>
                </a:cubicBezTo>
                <a:cubicBezTo>
                  <a:pt x="5184539" y="1428899"/>
                  <a:pt x="5185789" y="1375898"/>
                  <a:pt x="5039844" y="1391728"/>
                </a:cubicBezTo>
                <a:cubicBezTo>
                  <a:pt x="4893899" y="1407558"/>
                  <a:pt x="4642643" y="1376559"/>
                  <a:pt x="4535178" y="1391728"/>
                </a:cubicBezTo>
                <a:cubicBezTo>
                  <a:pt x="4427713" y="1406897"/>
                  <a:pt x="4223121" y="1404331"/>
                  <a:pt x="4030511" y="1391728"/>
                </a:cubicBezTo>
                <a:cubicBezTo>
                  <a:pt x="3837901" y="1379125"/>
                  <a:pt x="3520237" y="1386785"/>
                  <a:pt x="3259872" y="1391728"/>
                </a:cubicBezTo>
                <a:cubicBezTo>
                  <a:pt x="2999507" y="1396671"/>
                  <a:pt x="2757450" y="1385275"/>
                  <a:pt x="2577891" y="1391728"/>
                </a:cubicBezTo>
                <a:cubicBezTo>
                  <a:pt x="2398332" y="1398181"/>
                  <a:pt x="2296897" y="1408020"/>
                  <a:pt x="2073224" y="1391728"/>
                </a:cubicBezTo>
                <a:cubicBezTo>
                  <a:pt x="1849551" y="1375436"/>
                  <a:pt x="1618019" y="1420964"/>
                  <a:pt x="1302585" y="1391728"/>
                </a:cubicBezTo>
                <a:cubicBezTo>
                  <a:pt x="987151" y="1362492"/>
                  <a:pt x="924679" y="1389098"/>
                  <a:pt x="797918" y="1391728"/>
                </a:cubicBezTo>
                <a:cubicBezTo>
                  <a:pt x="671157" y="1394358"/>
                  <a:pt x="162634" y="1409845"/>
                  <a:pt x="0" y="1391728"/>
                </a:cubicBezTo>
                <a:cubicBezTo>
                  <a:pt x="-24761" y="1171201"/>
                  <a:pt x="597" y="895232"/>
                  <a:pt x="0" y="668029"/>
                </a:cubicBezTo>
                <a:cubicBezTo>
                  <a:pt x="-597" y="440826"/>
                  <a:pt x="26244" y="264797"/>
                  <a:pt x="0" y="0"/>
                </a:cubicBezTo>
                <a:close/>
              </a:path>
              <a:path w="8865761" h="1391728" stroke="0" extrusionOk="0">
                <a:moveTo>
                  <a:pt x="0" y="0"/>
                </a:moveTo>
                <a:cubicBezTo>
                  <a:pt x="158859" y="19047"/>
                  <a:pt x="312788" y="18591"/>
                  <a:pt x="593324" y="0"/>
                </a:cubicBezTo>
                <a:cubicBezTo>
                  <a:pt x="873860" y="-18591"/>
                  <a:pt x="834742" y="7492"/>
                  <a:pt x="1009333" y="0"/>
                </a:cubicBezTo>
                <a:cubicBezTo>
                  <a:pt x="1183924" y="-7492"/>
                  <a:pt x="1497077" y="11146"/>
                  <a:pt x="1868630" y="0"/>
                </a:cubicBezTo>
                <a:cubicBezTo>
                  <a:pt x="2240183" y="-11146"/>
                  <a:pt x="2370589" y="-20749"/>
                  <a:pt x="2550611" y="0"/>
                </a:cubicBezTo>
                <a:cubicBezTo>
                  <a:pt x="2730633" y="20749"/>
                  <a:pt x="2951382" y="-6547"/>
                  <a:pt x="3143935" y="0"/>
                </a:cubicBezTo>
                <a:cubicBezTo>
                  <a:pt x="3336488" y="6547"/>
                  <a:pt x="3471249" y="-14422"/>
                  <a:pt x="3559944" y="0"/>
                </a:cubicBezTo>
                <a:cubicBezTo>
                  <a:pt x="3648639" y="14422"/>
                  <a:pt x="3893107" y="29406"/>
                  <a:pt x="4153268" y="0"/>
                </a:cubicBezTo>
                <a:cubicBezTo>
                  <a:pt x="4413429" y="-29406"/>
                  <a:pt x="4476256" y="27582"/>
                  <a:pt x="4746592" y="0"/>
                </a:cubicBezTo>
                <a:cubicBezTo>
                  <a:pt x="5016928" y="-27582"/>
                  <a:pt x="5177073" y="3501"/>
                  <a:pt x="5339916" y="0"/>
                </a:cubicBezTo>
                <a:cubicBezTo>
                  <a:pt x="5502759" y="-3501"/>
                  <a:pt x="5601824" y="533"/>
                  <a:pt x="5755925" y="0"/>
                </a:cubicBezTo>
                <a:cubicBezTo>
                  <a:pt x="5910026" y="-533"/>
                  <a:pt x="6029213" y="5796"/>
                  <a:pt x="6260591" y="0"/>
                </a:cubicBezTo>
                <a:cubicBezTo>
                  <a:pt x="6491969" y="-5796"/>
                  <a:pt x="6671194" y="-22590"/>
                  <a:pt x="6853915" y="0"/>
                </a:cubicBezTo>
                <a:cubicBezTo>
                  <a:pt x="7036636" y="22590"/>
                  <a:pt x="7171543" y="784"/>
                  <a:pt x="7358582" y="0"/>
                </a:cubicBezTo>
                <a:cubicBezTo>
                  <a:pt x="7545621" y="-784"/>
                  <a:pt x="7753310" y="-9609"/>
                  <a:pt x="8129221" y="0"/>
                </a:cubicBezTo>
                <a:cubicBezTo>
                  <a:pt x="8505132" y="9609"/>
                  <a:pt x="8717609" y="10689"/>
                  <a:pt x="8865761" y="0"/>
                </a:cubicBezTo>
                <a:cubicBezTo>
                  <a:pt x="8887177" y="139250"/>
                  <a:pt x="8846395" y="470617"/>
                  <a:pt x="8865761" y="681947"/>
                </a:cubicBezTo>
                <a:cubicBezTo>
                  <a:pt x="8885127" y="893277"/>
                  <a:pt x="8834536" y="1175603"/>
                  <a:pt x="8865761" y="1391728"/>
                </a:cubicBezTo>
                <a:cubicBezTo>
                  <a:pt x="8647182" y="1423137"/>
                  <a:pt x="8370321" y="1378665"/>
                  <a:pt x="8095122" y="1391728"/>
                </a:cubicBezTo>
                <a:cubicBezTo>
                  <a:pt x="7819923" y="1404791"/>
                  <a:pt x="7718974" y="1405348"/>
                  <a:pt x="7413140" y="1391728"/>
                </a:cubicBezTo>
                <a:cubicBezTo>
                  <a:pt x="7107306" y="1378108"/>
                  <a:pt x="6872816" y="1414124"/>
                  <a:pt x="6731159" y="1391728"/>
                </a:cubicBezTo>
                <a:cubicBezTo>
                  <a:pt x="6589502" y="1369332"/>
                  <a:pt x="6203888" y="1424013"/>
                  <a:pt x="6049177" y="1391728"/>
                </a:cubicBezTo>
                <a:cubicBezTo>
                  <a:pt x="5894466" y="1359443"/>
                  <a:pt x="5632138" y="1371098"/>
                  <a:pt x="5455853" y="1391728"/>
                </a:cubicBezTo>
                <a:cubicBezTo>
                  <a:pt x="5279568" y="1412358"/>
                  <a:pt x="5024087" y="1365373"/>
                  <a:pt x="4773871" y="1391728"/>
                </a:cubicBezTo>
                <a:cubicBezTo>
                  <a:pt x="4523655" y="1418083"/>
                  <a:pt x="4544737" y="1403049"/>
                  <a:pt x="4357863" y="1391728"/>
                </a:cubicBezTo>
                <a:cubicBezTo>
                  <a:pt x="4170989" y="1380407"/>
                  <a:pt x="4071281" y="1410823"/>
                  <a:pt x="3941854" y="1391728"/>
                </a:cubicBezTo>
                <a:cubicBezTo>
                  <a:pt x="3812427" y="1372633"/>
                  <a:pt x="3446659" y="1417305"/>
                  <a:pt x="3171215" y="1391728"/>
                </a:cubicBezTo>
                <a:cubicBezTo>
                  <a:pt x="2895771" y="1366151"/>
                  <a:pt x="2826099" y="1401319"/>
                  <a:pt x="2666548" y="1391728"/>
                </a:cubicBezTo>
                <a:cubicBezTo>
                  <a:pt x="2506997" y="1382137"/>
                  <a:pt x="2195290" y="1371519"/>
                  <a:pt x="1984567" y="1391728"/>
                </a:cubicBezTo>
                <a:cubicBezTo>
                  <a:pt x="1773844" y="1411937"/>
                  <a:pt x="1595594" y="1377478"/>
                  <a:pt x="1391242" y="1391728"/>
                </a:cubicBezTo>
                <a:cubicBezTo>
                  <a:pt x="1186891" y="1405978"/>
                  <a:pt x="862836" y="1412642"/>
                  <a:pt x="709261" y="1391728"/>
                </a:cubicBezTo>
                <a:cubicBezTo>
                  <a:pt x="555686" y="1370814"/>
                  <a:pt x="174212" y="1360121"/>
                  <a:pt x="0" y="1391728"/>
                </a:cubicBezTo>
                <a:cubicBezTo>
                  <a:pt x="8917" y="1246955"/>
                  <a:pt x="-6068" y="946153"/>
                  <a:pt x="0" y="737616"/>
                </a:cubicBezTo>
                <a:cubicBezTo>
                  <a:pt x="6068" y="529079"/>
                  <a:pt x="-36587" y="181212"/>
                  <a:pt x="0" y="0"/>
                </a:cubicBezTo>
                <a:close/>
              </a:path>
            </a:pathLst>
          </a:custGeom>
          <a:solidFill>
            <a:srgbClr val="FFFFA7"/>
          </a:solidFill>
          <a:ln>
            <a:solidFill>
              <a:schemeClr val="accent3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8815747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000" dirty="0" err="1">
                <a:effectLst/>
                <a:latin typeface="+mj-lt"/>
                <a:ea typeface="Calibri" panose="020F0502020204030204" pitchFamily="34" charset="0"/>
              </a:rPr>
              <a:t>Vì</a:t>
            </a:r>
            <a:r>
              <a:rPr lang="en-US" sz="3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+mj-lt"/>
                <a:ea typeface="Calibri" panose="020F0502020204030204" pitchFamily="34" charset="0"/>
              </a:rPr>
              <a:t>sao</a:t>
            </a:r>
            <a:r>
              <a:rPr lang="en-US" sz="3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+mj-lt"/>
                <a:ea typeface="Calibri" panose="020F0502020204030204" pitchFamily="34" charset="0"/>
              </a:rPr>
              <a:t>mọi</a:t>
            </a:r>
            <a:r>
              <a:rPr lang="en-US" sz="3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+mj-lt"/>
                <a:ea typeface="Calibri" panose="020F0502020204030204" pitchFamily="34" charset="0"/>
              </a:rPr>
              <a:t>người</a:t>
            </a:r>
            <a:r>
              <a:rPr lang="en-US" sz="3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+mj-lt"/>
                <a:ea typeface="Calibri" panose="020F0502020204030204" pitchFamily="34" charset="0"/>
              </a:rPr>
              <a:t>trong</a:t>
            </a:r>
            <a:r>
              <a:rPr lang="en-US" sz="3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+mj-lt"/>
                <a:ea typeface="Calibri" panose="020F0502020204030204" pitchFamily="34" charset="0"/>
              </a:rPr>
              <a:t>gia</a:t>
            </a:r>
            <a:r>
              <a:rPr lang="en-US" sz="3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dirty="0" err="1">
                <a:latin typeface="+mj-lt"/>
                <a:ea typeface="Calibri" panose="020F0502020204030204" pitchFamily="34" charset="0"/>
              </a:rPr>
              <a:t>đình</a:t>
            </a:r>
            <a:r>
              <a:rPr lang="en-US" sz="3000" dirty="0"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+mj-lt"/>
                <a:ea typeface="Calibri" panose="020F0502020204030204" pitchFamily="34" charset="0"/>
              </a:rPr>
              <a:t>cần</a:t>
            </a:r>
            <a:r>
              <a:rPr lang="en-US" sz="3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+mj-lt"/>
                <a:ea typeface="Calibri" panose="020F0502020204030204" pitchFamily="34" charset="0"/>
              </a:rPr>
              <a:t>quan</a:t>
            </a:r>
            <a:r>
              <a:rPr lang="en-US" sz="3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+mj-lt"/>
                <a:ea typeface="Calibri" panose="020F0502020204030204" pitchFamily="34" charset="0"/>
              </a:rPr>
              <a:t>tâm</a:t>
            </a:r>
            <a:r>
              <a:rPr lang="en-US" sz="3000" dirty="0"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3000" dirty="0" err="1">
                <a:effectLst/>
                <a:latin typeface="+mj-lt"/>
                <a:ea typeface="Calibri" panose="020F0502020204030204" pitchFamily="34" charset="0"/>
              </a:rPr>
              <a:t>giúp</a:t>
            </a:r>
            <a:r>
              <a:rPr lang="en-US" sz="3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+mj-lt"/>
                <a:ea typeface="Calibri" panose="020F0502020204030204" pitchFamily="34" charset="0"/>
              </a:rPr>
              <a:t>đỡ</a:t>
            </a:r>
            <a:r>
              <a:rPr lang="en-US" sz="3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+mj-lt"/>
                <a:ea typeface="Calibri" panose="020F0502020204030204" pitchFamily="34" charset="0"/>
              </a:rPr>
              <a:t>em</a:t>
            </a:r>
            <a:r>
              <a:rPr lang="en-US" sz="3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000" dirty="0" err="1">
                <a:effectLst/>
                <a:latin typeface="+mj-lt"/>
                <a:ea typeface="Calibri" panose="020F0502020204030204" pitchFamily="34" charset="0"/>
              </a:rPr>
              <a:t>nhỏ</a:t>
            </a:r>
            <a:r>
              <a:rPr lang="en-US" sz="3000" dirty="0">
                <a:effectLst/>
                <a:latin typeface="+mj-lt"/>
                <a:ea typeface="Calibri" panose="020F0502020204030204" pitchFamily="34" charset="0"/>
              </a:rPr>
              <a:t>?</a:t>
            </a:r>
            <a:endParaRPr lang="en-US" sz="3000" dirty="0">
              <a:latin typeface="+mj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68B4D4-EED3-3B1E-098F-E3C3DEE67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01" b="98232" l="2198" r="96841">
                        <a14:foregroundMark x1="8791" y1="61690" x2="17033" y2="69352"/>
                        <a14:foregroundMark x1="11538" y1="63458" x2="11538" y2="63458"/>
                        <a14:foregroundMark x1="11264" y1="63458" x2="11264" y2="63458"/>
                        <a14:foregroundMark x1="55632" y1="5501" x2="61813" y2="14538"/>
                        <a14:foregroundMark x1="53434" y1="8448" x2="54533" y2="15717"/>
                        <a14:foregroundMark x1="60027" y1="15717" x2="61813" y2="21022"/>
                        <a14:foregroundMark x1="62088" y1="17682" x2="62775" y2="19253"/>
                        <a14:foregroundMark x1="50687" y1="15914" x2="51923" y2="22397"/>
                        <a14:foregroundMark x1="91346" y1="38900" x2="92308" y2="50884"/>
                        <a14:foregroundMark x1="94505" y1="37525" x2="97115" y2="45383"/>
                        <a14:foregroundMark x1="5220" y1="67387" x2="9890" y2="59332"/>
                        <a14:foregroundMark x1="2198" y1="72299" x2="3159" y2="71906"/>
                        <a14:foregroundMark x1="50000" y1="20236" x2="50962" y2="20432"/>
                        <a14:foregroundMark x1="82555" y1="11395" x2="82967" y2="16503"/>
                        <a14:foregroundMark x1="72940" y1="12967" x2="76374" y2="12967"/>
                        <a14:foregroundMark x1="56593" y1="84479" x2="67033" y2="98232"/>
                        <a14:foregroundMark x1="44780" y1="96464" x2="61813" y2="92338"/>
                        <a14:foregroundMark x1="46429" y1="86248" x2="63874" y2="63851"/>
                        <a14:foregroundMark x1="63874" y1="63851" x2="60440" y2="734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7801" y="1696893"/>
            <a:ext cx="4889484" cy="3418609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3C0B1D74-9703-C980-E5AA-4AECA1781283}"/>
              </a:ext>
            </a:extLst>
          </p:cNvPr>
          <p:cNvSpPr/>
          <p:nvPr/>
        </p:nvSpPr>
        <p:spPr>
          <a:xfrm>
            <a:off x="4429198" y="2653528"/>
            <a:ext cx="1000376" cy="11129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ình ảnh đồ họa Mũi tên PNG, 190000+ nguồn tải về miễn phí.">
            <a:extLst>
              <a:ext uri="{FF2B5EF4-FFF2-40B4-BE49-F238E27FC236}">
                <a16:creationId xmlns:a16="http://schemas.microsoft.com/office/drawing/2014/main" id="{8F0C415F-BC0D-8E8F-E1ED-08B6CD1A2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598" y="1733925"/>
            <a:ext cx="1227976" cy="122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ownload Free Biểu Tượng Ngôi Nhà Vector Đẹp">
            <a:extLst>
              <a:ext uri="{FF2B5EF4-FFF2-40B4-BE49-F238E27FC236}">
                <a16:creationId xmlns:a16="http://schemas.microsoft.com/office/drawing/2014/main" id="{0B75ED40-FC0C-7B2C-5F50-1FFF1BDD9C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35" b="89960" l="10000" r="90000">
                        <a14:foregroundMark x1="50000" y1="8835" x2="50000" y2="100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28" t="4359" r="14017" b="8236"/>
          <a:stretch/>
        </p:blipFill>
        <p:spPr bwMode="auto">
          <a:xfrm>
            <a:off x="6026455" y="2347913"/>
            <a:ext cx="3077478" cy="264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18FA92-49B6-441E-2C16-0EA4EA4D452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3372" b="26628"/>
          <a:stretch/>
        </p:blipFill>
        <p:spPr>
          <a:xfrm>
            <a:off x="6658461" y="3752899"/>
            <a:ext cx="1893599" cy="1104327"/>
          </a:xfrm>
          <a:prstGeom prst="rect">
            <a:avLst/>
          </a:prstGeom>
        </p:spPr>
      </p:pic>
      <p:sp>
        <p:nvSpPr>
          <p:cNvPr id="10" name="Google Shape;902;p30">
            <a:extLst>
              <a:ext uri="{FF2B5EF4-FFF2-40B4-BE49-F238E27FC236}">
                <a16:creationId xmlns:a16="http://schemas.microsoft.com/office/drawing/2014/main" id="{E75A4A0E-DCB3-0E9C-444A-57620B59551E}"/>
              </a:ext>
            </a:extLst>
          </p:cNvPr>
          <p:cNvSpPr/>
          <p:nvPr/>
        </p:nvSpPr>
        <p:spPr>
          <a:xfrm>
            <a:off x="162191" y="1696893"/>
            <a:ext cx="1072782" cy="435112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902;p30">
            <a:extLst>
              <a:ext uri="{FF2B5EF4-FFF2-40B4-BE49-F238E27FC236}">
                <a16:creationId xmlns:a16="http://schemas.microsoft.com/office/drawing/2014/main" id="{E08174D1-AFCB-D6AD-7760-F68948462624}"/>
              </a:ext>
            </a:extLst>
          </p:cNvPr>
          <p:cNvSpPr/>
          <p:nvPr/>
        </p:nvSpPr>
        <p:spPr>
          <a:xfrm>
            <a:off x="7955170" y="2613695"/>
            <a:ext cx="1072782" cy="435112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902;p30">
            <a:extLst>
              <a:ext uri="{FF2B5EF4-FFF2-40B4-BE49-F238E27FC236}">
                <a16:creationId xmlns:a16="http://schemas.microsoft.com/office/drawing/2014/main" id="{AD57950A-5C19-36B3-8548-FD513DF0BBE3}"/>
              </a:ext>
            </a:extLst>
          </p:cNvPr>
          <p:cNvSpPr/>
          <p:nvPr/>
        </p:nvSpPr>
        <p:spPr>
          <a:xfrm>
            <a:off x="5660792" y="1819641"/>
            <a:ext cx="773564" cy="285996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62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ownload Free Biểu Tượng Ngôi Nhà Vector Đẹp">
            <a:extLst>
              <a:ext uri="{FF2B5EF4-FFF2-40B4-BE49-F238E27FC236}">
                <a16:creationId xmlns:a16="http://schemas.microsoft.com/office/drawing/2014/main" id="{0B75ED40-FC0C-7B2C-5F50-1FFF1BDD9C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35" b="89960" l="10000" r="90000">
                        <a14:foregroundMark x1="50000" y1="8835" x2="50000" y2="100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28" t="4359" r="14017" b="8236"/>
          <a:stretch/>
        </p:blipFill>
        <p:spPr bwMode="auto">
          <a:xfrm>
            <a:off x="7341840" y="3647765"/>
            <a:ext cx="1762093" cy="151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18FA92-49B6-441E-2C16-0EA4EA4D452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372" b="26628"/>
          <a:stretch/>
        </p:blipFill>
        <p:spPr>
          <a:xfrm>
            <a:off x="7554627" y="4132394"/>
            <a:ext cx="1589373" cy="1011106"/>
          </a:xfrm>
          <a:prstGeom prst="rect">
            <a:avLst/>
          </a:prstGeom>
        </p:spPr>
      </p:pic>
      <p:sp>
        <p:nvSpPr>
          <p:cNvPr id="11" name="Google Shape;902;p30">
            <a:extLst>
              <a:ext uri="{FF2B5EF4-FFF2-40B4-BE49-F238E27FC236}">
                <a16:creationId xmlns:a16="http://schemas.microsoft.com/office/drawing/2014/main" id="{E08174D1-AFCB-D6AD-7760-F68948462624}"/>
              </a:ext>
            </a:extLst>
          </p:cNvPr>
          <p:cNvSpPr/>
          <p:nvPr/>
        </p:nvSpPr>
        <p:spPr>
          <a:xfrm>
            <a:off x="7955170" y="2613695"/>
            <a:ext cx="1072782" cy="435112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" name="Google Shape;902;p30">
            <a:extLst>
              <a:ext uri="{FF2B5EF4-FFF2-40B4-BE49-F238E27FC236}">
                <a16:creationId xmlns:a16="http://schemas.microsoft.com/office/drawing/2014/main" id="{AD57950A-5C19-36B3-8548-FD513DF0BBE3}"/>
              </a:ext>
            </a:extLst>
          </p:cNvPr>
          <p:cNvSpPr/>
          <p:nvPr/>
        </p:nvSpPr>
        <p:spPr>
          <a:xfrm>
            <a:off x="457927" y="154037"/>
            <a:ext cx="773564" cy="285996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353;p27">
            <a:extLst>
              <a:ext uri="{FF2B5EF4-FFF2-40B4-BE49-F238E27FC236}">
                <a16:creationId xmlns:a16="http://schemas.microsoft.com/office/drawing/2014/main" id="{59B28551-13CB-40E8-B921-93E3AD64CBA2}"/>
              </a:ext>
            </a:extLst>
          </p:cNvPr>
          <p:cNvSpPr txBox="1">
            <a:spLocks/>
          </p:cNvSpPr>
          <p:nvPr/>
        </p:nvSpPr>
        <p:spPr>
          <a:xfrm>
            <a:off x="1" y="32117"/>
            <a:ext cx="9143999" cy="633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7200" b="1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Fredoka"/>
              <a:buNone/>
              <a:defRPr sz="5200" b="1" i="0" u="none" strike="noStrike" cap="none">
                <a:solidFill>
                  <a:srgbClr val="191919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600" dirty="0" err="1">
                <a:solidFill>
                  <a:schemeClr val="accent3"/>
                </a:solidFill>
                <a:latin typeface="+mj-lt"/>
              </a:rPr>
              <a:t>Bài</a:t>
            </a:r>
            <a:r>
              <a:rPr lang="en-US" sz="3600" dirty="0">
                <a:solidFill>
                  <a:schemeClr val="accent3"/>
                </a:solidFill>
                <a:latin typeface="+mj-lt"/>
              </a:rPr>
              <a:t> 9</a:t>
            </a:r>
            <a:r>
              <a:rPr lang="en-US" sz="3200" dirty="0">
                <a:solidFill>
                  <a:schemeClr val="accent3"/>
                </a:solidFill>
                <a:latin typeface="+mj-lt"/>
              </a:rPr>
              <a:t>: </a:t>
            </a:r>
            <a:r>
              <a:rPr lang="en-US" sz="3400" dirty="0">
                <a:latin typeface="+mj-lt"/>
              </a:rPr>
              <a:t>Quan </a:t>
            </a:r>
            <a:r>
              <a:rPr lang="en-US" sz="3400" dirty="0" err="1">
                <a:latin typeface="+mj-lt"/>
              </a:rPr>
              <a:t>tâm</a:t>
            </a:r>
            <a:r>
              <a:rPr lang="en-US" sz="3400" dirty="0">
                <a:latin typeface="+mj-lt"/>
              </a:rPr>
              <a:t>, </a:t>
            </a:r>
            <a:r>
              <a:rPr lang="en-US" sz="3400" dirty="0" err="1">
                <a:latin typeface="+mj-lt"/>
              </a:rPr>
              <a:t>giúp</a:t>
            </a:r>
            <a:r>
              <a:rPr lang="en-US" sz="3400" dirty="0">
                <a:latin typeface="+mj-lt"/>
              </a:rPr>
              <a:t> </a:t>
            </a:r>
            <a:r>
              <a:rPr lang="en-US" sz="3400" dirty="0" err="1">
                <a:latin typeface="+mj-lt"/>
              </a:rPr>
              <a:t>đỡ</a:t>
            </a:r>
            <a:r>
              <a:rPr lang="en-US" sz="3400" dirty="0">
                <a:latin typeface="+mj-lt"/>
              </a:rPr>
              <a:t> </a:t>
            </a:r>
            <a:r>
              <a:rPr lang="en-US" sz="3400" dirty="0" err="1">
                <a:latin typeface="+mj-lt"/>
              </a:rPr>
              <a:t>em</a:t>
            </a:r>
            <a:r>
              <a:rPr lang="en-US" sz="3400" dirty="0">
                <a:latin typeface="+mj-lt"/>
              </a:rPr>
              <a:t> </a:t>
            </a:r>
            <a:r>
              <a:rPr lang="en-US" sz="3400" dirty="0" err="1">
                <a:latin typeface="+mj-lt"/>
              </a:rPr>
              <a:t>nhỏ</a:t>
            </a:r>
            <a:endParaRPr lang="en-US" sz="42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30141B-0042-F7A0-18AE-A83698DF3B20}"/>
              </a:ext>
            </a:extLst>
          </p:cNvPr>
          <p:cNvSpPr txBox="1"/>
          <p:nvPr/>
        </p:nvSpPr>
        <p:spPr>
          <a:xfrm>
            <a:off x="40067" y="571395"/>
            <a:ext cx="8839773" cy="4139595"/>
          </a:xfrm>
          <a:custGeom>
            <a:avLst/>
            <a:gdLst>
              <a:gd name="connsiteX0" fmla="*/ 0 w 8839773"/>
              <a:gd name="connsiteY0" fmla="*/ 0 h 4139595"/>
              <a:gd name="connsiteX1" fmla="*/ 591585 w 8839773"/>
              <a:gd name="connsiteY1" fmla="*/ 0 h 4139595"/>
              <a:gd name="connsiteX2" fmla="*/ 1006374 w 8839773"/>
              <a:gd name="connsiteY2" fmla="*/ 0 h 4139595"/>
              <a:gd name="connsiteX3" fmla="*/ 1863152 w 8839773"/>
              <a:gd name="connsiteY3" fmla="*/ 0 h 4139595"/>
              <a:gd name="connsiteX4" fmla="*/ 2543135 w 8839773"/>
              <a:gd name="connsiteY4" fmla="*/ 0 h 4139595"/>
              <a:gd name="connsiteX5" fmla="*/ 3134720 w 8839773"/>
              <a:gd name="connsiteY5" fmla="*/ 0 h 4139595"/>
              <a:gd name="connsiteX6" fmla="*/ 3549509 w 8839773"/>
              <a:gd name="connsiteY6" fmla="*/ 0 h 4139595"/>
              <a:gd name="connsiteX7" fmla="*/ 4141094 w 8839773"/>
              <a:gd name="connsiteY7" fmla="*/ 0 h 4139595"/>
              <a:gd name="connsiteX8" fmla="*/ 4732678 w 8839773"/>
              <a:gd name="connsiteY8" fmla="*/ 0 h 4139595"/>
              <a:gd name="connsiteX9" fmla="*/ 5324263 w 8839773"/>
              <a:gd name="connsiteY9" fmla="*/ 0 h 4139595"/>
              <a:gd name="connsiteX10" fmla="*/ 5739053 w 8839773"/>
              <a:gd name="connsiteY10" fmla="*/ 0 h 4139595"/>
              <a:gd name="connsiteX11" fmla="*/ 6242240 w 8839773"/>
              <a:gd name="connsiteY11" fmla="*/ 0 h 4139595"/>
              <a:gd name="connsiteX12" fmla="*/ 6833825 w 8839773"/>
              <a:gd name="connsiteY12" fmla="*/ 0 h 4139595"/>
              <a:gd name="connsiteX13" fmla="*/ 7337012 w 8839773"/>
              <a:gd name="connsiteY13" fmla="*/ 0 h 4139595"/>
              <a:gd name="connsiteX14" fmla="*/ 8105392 w 8839773"/>
              <a:gd name="connsiteY14" fmla="*/ 0 h 4139595"/>
              <a:gd name="connsiteX15" fmla="*/ 8839773 w 8839773"/>
              <a:gd name="connsiteY15" fmla="*/ 0 h 4139595"/>
              <a:gd name="connsiteX16" fmla="*/ 8839773 w 8839773"/>
              <a:gd name="connsiteY16" fmla="*/ 648537 h 4139595"/>
              <a:gd name="connsiteX17" fmla="*/ 8839773 w 8839773"/>
              <a:gd name="connsiteY17" fmla="*/ 1255677 h 4139595"/>
              <a:gd name="connsiteX18" fmla="*/ 8839773 w 8839773"/>
              <a:gd name="connsiteY18" fmla="*/ 1987006 h 4139595"/>
              <a:gd name="connsiteX19" fmla="*/ 8839773 w 8839773"/>
              <a:gd name="connsiteY19" fmla="*/ 2676938 h 4139595"/>
              <a:gd name="connsiteX20" fmla="*/ 8839773 w 8839773"/>
              <a:gd name="connsiteY20" fmla="*/ 3325475 h 4139595"/>
              <a:gd name="connsiteX21" fmla="*/ 8839773 w 8839773"/>
              <a:gd name="connsiteY21" fmla="*/ 4139595 h 4139595"/>
              <a:gd name="connsiteX22" fmla="*/ 8071393 w 8839773"/>
              <a:gd name="connsiteY22" fmla="*/ 4139595 h 4139595"/>
              <a:gd name="connsiteX23" fmla="*/ 7391410 w 8839773"/>
              <a:gd name="connsiteY23" fmla="*/ 4139595 h 4139595"/>
              <a:gd name="connsiteX24" fmla="*/ 6976621 w 8839773"/>
              <a:gd name="connsiteY24" fmla="*/ 4139595 h 4139595"/>
              <a:gd name="connsiteX25" fmla="*/ 6561831 w 8839773"/>
              <a:gd name="connsiteY25" fmla="*/ 4139595 h 4139595"/>
              <a:gd name="connsiteX26" fmla="*/ 5793451 w 8839773"/>
              <a:gd name="connsiteY26" fmla="*/ 4139595 h 4139595"/>
              <a:gd name="connsiteX27" fmla="*/ 5290264 w 8839773"/>
              <a:gd name="connsiteY27" fmla="*/ 4139595 h 4139595"/>
              <a:gd name="connsiteX28" fmla="*/ 4610282 w 8839773"/>
              <a:gd name="connsiteY28" fmla="*/ 4139595 h 4139595"/>
              <a:gd name="connsiteX29" fmla="*/ 4018697 w 8839773"/>
              <a:gd name="connsiteY29" fmla="*/ 4139595 h 4139595"/>
              <a:gd name="connsiteX30" fmla="*/ 3338714 w 8839773"/>
              <a:gd name="connsiteY30" fmla="*/ 4139595 h 4139595"/>
              <a:gd name="connsiteX31" fmla="*/ 2747129 w 8839773"/>
              <a:gd name="connsiteY31" fmla="*/ 4139595 h 4139595"/>
              <a:gd name="connsiteX32" fmla="*/ 2332340 w 8839773"/>
              <a:gd name="connsiteY32" fmla="*/ 4139595 h 4139595"/>
              <a:gd name="connsiteX33" fmla="*/ 1740755 w 8839773"/>
              <a:gd name="connsiteY33" fmla="*/ 4139595 h 4139595"/>
              <a:gd name="connsiteX34" fmla="*/ 1325966 w 8839773"/>
              <a:gd name="connsiteY34" fmla="*/ 4139595 h 4139595"/>
              <a:gd name="connsiteX35" fmla="*/ 822779 w 8839773"/>
              <a:gd name="connsiteY35" fmla="*/ 4139595 h 4139595"/>
              <a:gd name="connsiteX36" fmla="*/ 0 w 8839773"/>
              <a:gd name="connsiteY36" fmla="*/ 4139595 h 4139595"/>
              <a:gd name="connsiteX37" fmla="*/ 0 w 8839773"/>
              <a:gd name="connsiteY37" fmla="*/ 3366871 h 4139595"/>
              <a:gd name="connsiteX38" fmla="*/ 0 w 8839773"/>
              <a:gd name="connsiteY38" fmla="*/ 2718334 h 4139595"/>
              <a:gd name="connsiteX39" fmla="*/ 0 w 8839773"/>
              <a:gd name="connsiteY39" fmla="*/ 2152589 h 4139595"/>
              <a:gd name="connsiteX40" fmla="*/ 0 w 8839773"/>
              <a:gd name="connsiteY40" fmla="*/ 1421261 h 4139595"/>
              <a:gd name="connsiteX41" fmla="*/ 0 w 8839773"/>
              <a:gd name="connsiteY41" fmla="*/ 772724 h 4139595"/>
              <a:gd name="connsiteX42" fmla="*/ 0 w 8839773"/>
              <a:gd name="connsiteY42" fmla="*/ 0 h 4139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8839773" h="4139595" extrusionOk="0">
                <a:moveTo>
                  <a:pt x="0" y="0"/>
                </a:moveTo>
                <a:cubicBezTo>
                  <a:pt x="202419" y="28673"/>
                  <a:pt x="404140" y="873"/>
                  <a:pt x="591585" y="0"/>
                </a:cubicBezTo>
                <a:cubicBezTo>
                  <a:pt x="779031" y="-873"/>
                  <a:pt x="862172" y="5271"/>
                  <a:pt x="1006374" y="0"/>
                </a:cubicBezTo>
                <a:cubicBezTo>
                  <a:pt x="1150576" y="-5271"/>
                  <a:pt x="1614464" y="14260"/>
                  <a:pt x="1863152" y="0"/>
                </a:cubicBezTo>
                <a:cubicBezTo>
                  <a:pt x="2111840" y="-14260"/>
                  <a:pt x="2291784" y="18293"/>
                  <a:pt x="2543135" y="0"/>
                </a:cubicBezTo>
                <a:cubicBezTo>
                  <a:pt x="2794486" y="-18293"/>
                  <a:pt x="2965102" y="-4532"/>
                  <a:pt x="3134720" y="0"/>
                </a:cubicBezTo>
                <a:cubicBezTo>
                  <a:pt x="3304339" y="4532"/>
                  <a:pt x="3401837" y="7289"/>
                  <a:pt x="3549509" y="0"/>
                </a:cubicBezTo>
                <a:cubicBezTo>
                  <a:pt x="3697181" y="-7289"/>
                  <a:pt x="3946720" y="9654"/>
                  <a:pt x="4141094" y="0"/>
                </a:cubicBezTo>
                <a:cubicBezTo>
                  <a:pt x="4335469" y="-9654"/>
                  <a:pt x="4544807" y="6095"/>
                  <a:pt x="4732678" y="0"/>
                </a:cubicBezTo>
                <a:cubicBezTo>
                  <a:pt x="4920549" y="-6095"/>
                  <a:pt x="5084072" y="16700"/>
                  <a:pt x="5324263" y="0"/>
                </a:cubicBezTo>
                <a:cubicBezTo>
                  <a:pt x="5564455" y="-16700"/>
                  <a:pt x="5629031" y="-8699"/>
                  <a:pt x="5739053" y="0"/>
                </a:cubicBezTo>
                <a:cubicBezTo>
                  <a:pt x="5849075" y="8699"/>
                  <a:pt x="6058791" y="-19455"/>
                  <a:pt x="6242240" y="0"/>
                </a:cubicBezTo>
                <a:cubicBezTo>
                  <a:pt x="6425689" y="19455"/>
                  <a:pt x="6546185" y="1331"/>
                  <a:pt x="6833825" y="0"/>
                </a:cubicBezTo>
                <a:cubicBezTo>
                  <a:pt x="7121465" y="-1331"/>
                  <a:pt x="7206863" y="6442"/>
                  <a:pt x="7337012" y="0"/>
                </a:cubicBezTo>
                <a:cubicBezTo>
                  <a:pt x="7467161" y="-6442"/>
                  <a:pt x="7897706" y="-18425"/>
                  <a:pt x="8105392" y="0"/>
                </a:cubicBezTo>
                <a:cubicBezTo>
                  <a:pt x="8313078" y="18425"/>
                  <a:pt x="8635183" y="-4343"/>
                  <a:pt x="8839773" y="0"/>
                </a:cubicBezTo>
                <a:cubicBezTo>
                  <a:pt x="8847926" y="294541"/>
                  <a:pt x="8871101" y="478907"/>
                  <a:pt x="8839773" y="648537"/>
                </a:cubicBezTo>
                <a:cubicBezTo>
                  <a:pt x="8808445" y="818167"/>
                  <a:pt x="8824716" y="1073309"/>
                  <a:pt x="8839773" y="1255677"/>
                </a:cubicBezTo>
                <a:cubicBezTo>
                  <a:pt x="8854830" y="1438045"/>
                  <a:pt x="8842757" y="1815047"/>
                  <a:pt x="8839773" y="1987006"/>
                </a:cubicBezTo>
                <a:cubicBezTo>
                  <a:pt x="8836789" y="2158965"/>
                  <a:pt x="8820189" y="2371706"/>
                  <a:pt x="8839773" y="2676938"/>
                </a:cubicBezTo>
                <a:cubicBezTo>
                  <a:pt x="8859357" y="2982170"/>
                  <a:pt x="8843692" y="3079554"/>
                  <a:pt x="8839773" y="3325475"/>
                </a:cubicBezTo>
                <a:cubicBezTo>
                  <a:pt x="8835854" y="3571396"/>
                  <a:pt x="8826124" y="3756972"/>
                  <a:pt x="8839773" y="4139595"/>
                </a:cubicBezTo>
                <a:cubicBezTo>
                  <a:pt x="8464524" y="4156146"/>
                  <a:pt x="8258355" y="4120002"/>
                  <a:pt x="8071393" y="4139595"/>
                </a:cubicBezTo>
                <a:cubicBezTo>
                  <a:pt x="7884431" y="4159188"/>
                  <a:pt x="7578221" y="4118411"/>
                  <a:pt x="7391410" y="4139595"/>
                </a:cubicBezTo>
                <a:cubicBezTo>
                  <a:pt x="7204599" y="4160779"/>
                  <a:pt x="7101048" y="4130938"/>
                  <a:pt x="6976621" y="4139595"/>
                </a:cubicBezTo>
                <a:cubicBezTo>
                  <a:pt x="6852194" y="4148252"/>
                  <a:pt x="6761677" y="4126790"/>
                  <a:pt x="6561831" y="4139595"/>
                </a:cubicBezTo>
                <a:cubicBezTo>
                  <a:pt x="6361985" y="4152401"/>
                  <a:pt x="6071542" y="4109220"/>
                  <a:pt x="5793451" y="4139595"/>
                </a:cubicBezTo>
                <a:cubicBezTo>
                  <a:pt x="5515360" y="4169970"/>
                  <a:pt x="5537797" y="4154858"/>
                  <a:pt x="5290264" y="4139595"/>
                </a:cubicBezTo>
                <a:cubicBezTo>
                  <a:pt x="5042731" y="4124332"/>
                  <a:pt x="4770774" y="4163798"/>
                  <a:pt x="4610282" y="4139595"/>
                </a:cubicBezTo>
                <a:cubicBezTo>
                  <a:pt x="4449790" y="4115392"/>
                  <a:pt x="4294208" y="4146108"/>
                  <a:pt x="4018697" y="4139595"/>
                </a:cubicBezTo>
                <a:cubicBezTo>
                  <a:pt x="3743187" y="4133082"/>
                  <a:pt x="3648937" y="4151632"/>
                  <a:pt x="3338714" y="4139595"/>
                </a:cubicBezTo>
                <a:cubicBezTo>
                  <a:pt x="3028491" y="4127558"/>
                  <a:pt x="2953492" y="4134348"/>
                  <a:pt x="2747129" y="4139595"/>
                </a:cubicBezTo>
                <a:cubicBezTo>
                  <a:pt x="2540767" y="4144842"/>
                  <a:pt x="2506318" y="4128113"/>
                  <a:pt x="2332340" y="4139595"/>
                </a:cubicBezTo>
                <a:cubicBezTo>
                  <a:pt x="2158362" y="4151077"/>
                  <a:pt x="2032309" y="4112617"/>
                  <a:pt x="1740755" y="4139595"/>
                </a:cubicBezTo>
                <a:cubicBezTo>
                  <a:pt x="1449201" y="4166573"/>
                  <a:pt x="1463436" y="4136389"/>
                  <a:pt x="1325966" y="4139595"/>
                </a:cubicBezTo>
                <a:cubicBezTo>
                  <a:pt x="1188496" y="4142801"/>
                  <a:pt x="932593" y="4143591"/>
                  <a:pt x="822779" y="4139595"/>
                </a:cubicBezTo>
                <a:cubicBezTo>
                  <a:pt x="712965" y="4135599"/>
                  <a:pt x="262498" y="4157318"/>
                  <a:pt x="0" y="4139595"/>
                </a:cubicBezTo>
                <a:cubicBezTo>
                  <a:pt x="-17650" y="3797751"/>
                  <a:pt x="-34636" y="3751135"/>
                  <a:pt x="0" y="3366871"/>
                </a:cubicBezTo>
                <a:cubicBezTo>
                  <a:pt x="34636" y="2982607"/>
                  <a:pt x="-11362" y="2883737"/>
                  <a:pt x="0" y="2718334"/>
                </a:cubicBezTo>
                <a:cubicBezTo>
                  <a:pt x="11362" y="2552931"/>
                  <a:pt x="8523" y="2321763"/>
                  <a:pt x="0" y="2152589"/>
                </a:cubicBezTo>
                <a:cubicBezTo>
                  <a:pt x="-8523" y="1983415"/>
                  <a:pt x="26061" y="1634559"/>
                  <a:pt x="0" y="1421261"/>
                </a:cubicBezTo>
                <a:cubicBezTo>
                  <a:pt x="-26061" y="1207963"/>
                  <a:pt x="13605" y="999747"/>
                  <a:pt x="0" y="772724"/>
                </a:cubicBezTo>
                <a:cubicBezTo>
                  <a:pt x="-13605" y="545701"/>
                  <a:pt x="-16398" y="175956"/>
                  <a:pt x="0" y="0"/>
                </a:cubicBezTo>
                <a:close/>
              </a:path>
            </a:pathLst>
          </a:custGeom>
          <a:noFill/>
          <a:ln>
            <a:solidFill>
              <a:schemeClr val="accent3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8815747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YÊU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CẦU CẦN ĐẠT: Sau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bài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học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, HS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có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thể</a:t>
            </a:r>
            <a:endParaRPr kumimoji="0" lang="en-US" sz="2800" b="0" i="0" u="none" strike="noStrike" kern="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Arial"/>
              <a:sym typeface="Arial"/>
            </a:endParaRP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en-US" sz="2400" dirty="0" err="1"/>
              <a:t>Nêu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việc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ý </a:t>
            </a:r>
            <a:r>
              <a:rPr lang="en-US" sz="2400" dirty="0" err="1"/>
              <a:t>nghĩa</a:t>
            </a:r>
            <a:r>
              <a:rPr lang="en-US" sz="2400" dirty="0"/>
              <a:t> (</a:t>
            </a:r>
            <a:r>
              <a:rPr lang="en-US" sz="2400" dirty="0" err="1"/>
              <a:t>tại</a:t>
            </a:r>
            <a:r>
              <a:rPr lang="en-US" sz="2400" dirty="0"/>
              <a:t> </a:t>
            </a:r>
            <a:r>
              <a:rPr lang="en-US" sz="2400" dirty="0" err="1"/>
              <a:t>sao</a:t>
            </a:r>
            <a:r>
              <a:rPr lang="en-US" sz="2400" dirty="0"/>
              <a:t> </a:t>
            </a:r>
            <a:r>
              <a:rPr lang="en-US" sz="2400" dirty="0" err="1"/>
              <a:t>cần</a:t>
            </a:r>
            <a:r>
              <a:rPr lang="en-US" sz="2400" dirty="0"/>
              <a:t>) </a:t>
            </a:r>
            <a:r>
              <a:rPr lang="en-US" sz="2400" dirty="0" err="1"/>
              <a:t>chăm</a:t>
            </a:r>
            <a:r>
              <a:rPr lang="en-US" sz="2400" dirty="0"/>
              <a:t> </a:t>
            </a:r>
            <a:r>
              <a:rPr lang="en-US" sz="2400" dirty="0" err="1"/>
              <a:t>sóc</a:t>
            </a:r>
            <a:r>
              <a:rPr lang="en-US" sz="2400" dirty="0"/>
              <a:t>, </a:t>
            </a:r>
            <a:r>
              <a:rPr lang="en-US" sz="2400" dirty="0" err="1"/>
              <a:t>giúp</a:t>
            </a:r>
            <a:r>
              <a:rPr lang="en-US" sz="2400" dirty="0"/>
              <a:t> </a:t>
            </a:r>
            <a:r>
              <a:rPr lang="en-US" sz="2400" dirty="0" err="1"/>
              <a:t>đỡ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nhỏ</a:t>
            </a:r>
            <a:endParaRPr lang="en-US" sz="2400" dirty="0"/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en-US" sz="2400" dirty="0" err="1"/>
              <a:t>Nêu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việc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 </a:t>
            </a:r>
            <a:r>
              <a:rPr lang="en-US" sz="2400" dirty="0" err="1"/>
              <a:t>nên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, </a:t>
            </a:r>
            <a:r>
              <a:rPr lang="en-US" sz="2400" dirty="0" err="1"/>
              <a:t>việc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 ko </a:t>
            </a:r>
            <a:r>
              <a:rPr lang="en-US" sz="2400" dirty="0" err="1"/>
              <a:t>nên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nhỏ</a:t>
            </a:r>
            <a:r>
              <a:rPr lang="en-US" sz="2400" dirty="0"/>
              <a:t>, </a:t>
            </a:r>
            <a:r>
              <a:rPr lang="en-US" sz="2400" dirty="0" err="1"/>
              <a:t>giải</a:t>
            </a:r>
            <a:r>
              <a:rPr lang="en-US" sz="2400" dirty="0"/>
              <a:t> </a:t>
            </a:r>
            <a:r>
              <a:rPr lang="en-US" sz="2400" dirty="0" err="1"/>
              <a:t>thích</a:t>
            </a:r>
            <a:r>
              <a:rPr lang="en-US" sz="2400" dirty="0"/>
              <a:t> </a:t>
            </a:r>
            <a:r>
              <a:rPr lang="en-US" sz="2400" dirty="0" err="1"/>
              <a:t>vì</a:t>
            </a:r>
            <a:r>
              <a:rPr lang="en-US" sz="2400" dirty="0"/>
              <a:t> </a:t>
            </a:r>
            <a:r>
              <a:rPr lang="en-US" sz="2400" dirty="0" err="1"/>
              <a:t>sao</a:t>
            </a:r>
            <a:endParaRPr lang="en-US" sz="2400" dirty="0"/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en-US" sz="2400" dirty="0" err="1"/>
              <a:t>Thực</a:t>
            </a:r>
            <a:r>
              <a:rPr lang="en-US" sz="2400" dirty="0"/>
              <a:t> </a:t>
            </a:r>
            <a:r>
              <a:rPr lang="en-US" sz="2400" dirty="0" err="1"/>
              <a:t>hiện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việc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tốt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nhỏ</a:t>
            </a:r>
            <a:r>
              <a:rPr lang="en-US" sz="2400" dirty="0"/>
              <a:t>.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* </a:t>
            </a:r>
            <a:r>
              <a:rPr lang="en-US" sz="2400" dirty="0" err="1"/>
              <a:t>Phát</a:t>
            </a:r>
            <a:r>
              <a:rPr lang="en-US" sz="2400" dirty="0"/>
              <a:t> </a:t>
            </a:r>
            <a:r>
              <a:rPr lang="en-US" sz="2400" dirty="0" err="1"/>
              <a:t>triển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 </a:t>
            </a:r>
            <a:r>
              <a:rPr lang="en-US" sz="2400" dirty="0" err="1"/>
              <a:t>năng</a:t>
            </a:r>
            <a:r>
              <a:rPr lang="en-US" sz="2400" dirty="0"/>
              <a:t> </a:t>
            </a:r>
            <a:r>
              <a:rPr lang="en-US" sz="2400" dirty="0" err="1"/>
              <a:t>lực</a:t>
            </a:r>
            <a:r>
              <a:rPr lang="en-US" sz="2400" dirty="0"/>
              <a:t>, </a:t>
            </a:r>
            <a:r>
              <a:rPr lang="en-US" sz="2400" dirty="0" err="1"/>
              <a:t>phẩm</a:t>
            </a:r>
            <a:r>
              <a:rPr lang="en-US" sz="2400" dirty="0"/>
              <a:t> </a:t>
            </a:r>
            <a:r>
              <a:rPr lang="en-US" sz="2400" dirty="0" err="1"/>
              <a:t>chất</a:t>
            </a:r>
            <a:r>
              <a:rPr lang="en-US" sz="2400" dirty="0"/>
              <a:t>: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en-US" sz="2400" dirty="0" err="1"/>
              <a:t>Năng</a:t>
            </a:r>
            <a:r>
              <a:rPr lang="en-US" sz="2400" dirty="0"/>
              <a:t> </a:t>
            </a:r>
            <a:r>
              <a:rPr lang="en-US" sz="2400" dirty="0" err="1"/>
              <a:t>lực</a:t>
            </a:r>
            <a:r>
              <a:rPr lang="en-US" sz="2400" dirty="0"/>
              <a:t> </a:t>
            </a:r>
            <a:r>
              <a:rPr lang="en-US" sz="2400" dirty="0" err="1"/>
              <a:t>điều</a:t>
            </a:r>
            <a:r>
              <a:rPr lang="en-US" sz="2400" dirty="0"/>
              <a:t> </a:t>
            </a:r>
            <a:r>
              <a:rPr lang="en-US" sz="2400" dirty="0" err="1"/>
              <a:t>chỉnh</a:t>
            </a:r>
            <a:r>
              <a:rPr lang="en-US" sz="2400" dirty="0"/>
              <a:t> </a:t>
            </a:r>
            <a:r>
              <a:rPr lang="en-US" sz="2400" dirty="0" err="1"/>
              <a:t>hành</a:t>
            </a:r>
            <a:r>
              <a:rPr lang="en-US" sz="2400" dirty="0"/>
              <a:t> vi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Phẩm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chất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nhân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ái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: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Chủ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động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thể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hiện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tình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cảm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yêu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mến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với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em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nhỏ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trong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gia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đình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145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30"/>
          <p:cNvGrpSpPr/>
          <p:nvPr/>
        </p:nvGrpSpPr>
        <p:grpSpPr>
          <a:xfrm>
            <a:off x="-505036" y="80672"/>
            <a:ext cx="4397298" cy="4820234"/>
            <a:chOff x="9943501" y="1208695"/>
            <a:chExt cx="3838843" cy="3796511"/>
          </a:xfrm>
        </p:grpSpPr>
        <p:grpSp>
          <p:nvGrpSpPr>
            <p:cNvPr id="604" name="Google Shape;604;p30"/>
            <p:cNvGrpSpPr/>
            <p:nvPr/>
          </p:nvGrpSpPr>
          <p:grpSpPr>
            <a:xfrm>
              <a:off x="9943501" y="1208695"/>
              <a:ext cx="3838843" cy="3796511"/>
              <a:chOff x="9943501" y="1208695"/>
              <a:chExt cx="3838843" cy="3796511"/>
            </a:xfrm>
          </p:grpSpPr>
          <p:grpSp>
            <p:nvGrpSpPr>
              <p:cNvPr id="605" name="Google Shape;605;p30"/>
              <p:cNvGrpSpPr/>
              <p:nvPr/>
            </p:nvGrpSpPr>
            <p:grpSpPr>
              <a:xfrm>
                <a:off x="9943501" y="1208695"/>
                <a:ext cx="3838843" cy="3796511"/>
                <a:chOff x="9943501" y="1208695"/>
                <a:chExt cx="3838843" cy="3796511"/>
              </a:xfrm>
            </p:grpSpPr>
            <p:grpSp>
              <p:nvGrpSpPr>
                <p:cNvPr id="606" name="Google Shape;606;p30"/>
                <p:cNvGrpSpPr/>
                <p:nvPr/>
              </p:nvGrpSpPr>
              <p:grpSpPr>
                <a:xfrm>
                  <a:off x="9943501" y="1208695"/>
                  <a:ext cx="3838843" cy="3796511"/>
                  <a:chOff x="9943501" y="1208695"/>
                  <a:chExt cx="3838843" cy="3796511"/>
                </a:xfrm>
              </p:grpSpPr>
              <p:sp>
                <p:nvSpPr>
                  <p:cNvPr id="607" name="Google Shape;607;p30"/>
                  <p:cNvSpPr/>
                  <p:nvPr/>
                </p:nvSpPr>
                <p:spPr>
                  <a:xfrm>
                    <a:off x="11344053" y="3964489"/>
                    <a:ext cx="1222788" cy="10407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388" h="36039" extrusionOk="0">
                        <a:moveTo>
                          <a:pt x="15018" y="1"/>
                        </a:moveTo>
                        <a:cubicBezTo>
                          <a:pt x="15018" y="1"/>
                          <a:pt x="15203" y="4613"/>
                          <a:pt x="14740" y="11635"/>
                        </a:cubicBezTo>
                        <a:cubicBezTo>
                          <a:pt x="13859" y="11195"/>
                          <a:pt x="13048" y="10731"/>
                          <a:pt x="12330" y="10221"/>
                        </a:cubicBezTo>
                        <a:cubicBezTo>
                          <a:pt x="11472" y="9109"/>
                          <a:pt x="11310" y="7765"/>
                          <a:pt x="11310" y="7765"/>
                        </a:cubicBezTo>
                        <a:lnTo>
                          <a:pt x="10962" y="7765"/>
                        </a:lnTo>
                        <a:cubicBezTo>
                          <a:pt x="10939" y="8414"/>
                          <a:pt x="11101" y="8993"/>
                          <a:pt x="11240" y="9387"/>
                        </a:cubicBezTo>
                        <a:cubicBezTo>
                          <a:pt x="7880" y="6606"/>
                          <a:pt x="6814" y="3524"/>
                          <a:pt x="6814" y="3524"/>
                        </a:cubicBezTo>
                        <a:lnTo>
                          <a:pt x="4102" y="3408"/>
                        </a:lnTo>
                        <a:lnTo>
                          <a:pt x="4102" y="3408"/>
                        </a:lnTo>
                        <a:cubicBezTo>
                          <a:pt x="4682" y="5656"/>
                          <a:pt x="5887" y="7463"/>
                          <a:pt x="7370" y="8947"/>
                        </a:cubicBezTo>
                        <a:cubicBezTo>
                          <a:pt x="6470" y="9548"/>
                          <a:pt x="5658" y="9789"/>
                          <a:pt x="4935" y="9789"/>
                        </a:cubicBezTo>
                        <a:cubicBezTo>
                          <a:pt x="2008" y="9789"/>
                          <a:pt x="533" y="5841"/>
                          <a:pt x="533" y="5841"/>
                        </a:cubicBezTo>
                        <a:lnTo>
                          <a:pt x="0" y="5841"/>
                        </a:lnTo>
                        <a:cubicBezTo>
                          <a:pt x="415" y="9449"/>
                          <a:pt x="2331" y="10384"/>
                          <a:pt x="4200" y="10384"/>
                        </a:cubicBezTo>
                        <a:cubicBezTo>
                          <a:pt x="5777" y="10384"/>
                          <a:pt x="7320" y="9719"/>
                          <a:pt x="7903" y="9433"/>
                        </a:cubicBezTo>
                        <a:cubicBezTo>
                          <a:pt x="9989" y="11287"/>
                          <a:pt x="12492" y="12492"/>
                          <a:pt x="14624" y="13280"/>
                        </a:cubicBezTo>
                        <a:cubicBezTo>
                          <a:pt x="14160" y="19677"/>
                          <a:pt x="13164" y="27718"/>
                          <a:pt x="11125" y="36038"/>
                        </a:cubicBezTo>
                        <a:lnTo>
                          <a:pt x="36478" y="36038"/>
                        </a:lnTo>
                        <a:cubicBezTo>
                          <a:pt x="36478" y="36038"/>
                          <a:pt x="34161" y="29943"/>
                          <a:pt x="32260" y="17823"/>
                        </a:cubicBezTo>
                        <a:cubicBezTo>
                          <a:pt x="34647" y="17012"/>
                          <a:pt x="42388" y="13651"/>
                          <a:pt x="42063" y="3408"/>
                        </a:cubicBezTo>
                        <a:lnTo>
                          <a:pt x="42063" y="3408"/>
                        </a:lnTo>
                        <a:lnTo>
                          <a:pt x="38379" y="4729"/>
                        </a:lnTo>
                        <a:cubicBezTo>
                          <a:pt x="38379" y="4729"/>
                          <a:pt x="39375" y="13025"/>
                          <a:pt x="32005" y="16131"/>
                        </a:cubicBezTo>
                        <a:cubicBezTo>
                          <a:pt x="31380" y="11774"/>
                          <a:pt x="30800" y="6722"/>
                          <a:pt x="30406" y="974"/>
                        </a:cubicBezTo>
                        <a:lnTo>
                          <a:pt x="15018" y="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8" name="Google Shape;608;p30"/>
                  <p:cNvSpPr/>
                  <p:nvPr/>
                </p:nvSpPr>
                <p:spPr>
                  <a:xfrm>
                    <a:off x="12015277" y="4072924"/>
                    <a:ext cx="149776" cy="4912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92" h="17011" extrusionOk="0">
                        <a:moveTo>
                          <a:pt x="163" y="0"/>
                        </a:moveTo>
                        <a:cubicBezTo>
                          <a:pt x="70" y="0"/>
                          <a:pt x="0" y="70"/>
                          <a:pt x="0" y="163"/>
                        </a:cubicBezTo>
                        <a:cubicBezTo>
                          <a:pt x="0" y="2944"/>
                          <a:pt x="742" y="5701"/>
                          <a:pt x="2156" y="8112"/>
                        </a:cubicBezTo>
                        <a:cubicBezTo>
                          <a:pt x="2434" y="8598"/>
                          <a:pt x="2735" y="9085"/>
                          <a:pt x="3036" y="9525"/>
                        </a:cubicBezTo>
                        <a:cubicBezTo>
                          <a:pt x="3453" y="10174"/>
                          <a:pt x="3894" y="10846"/>
                          <a:pt x="4241" y="11542"/>
                        </a:cubicBezTo>
                        <a:cubicBezTo>
                          <a:pt x="4774" y="12538"/>
                          <a:pt x="4867" y="13349"/>
                          <a:pt x="4612" y="13975"/>
                        </a:cubicBezTo>
                        <a:cubicBezTo>
                          <a:pt x="4288" y="14670"/>
                          <a:pt x="3592" y="15041"/>
                          <a:pt x="2851" y="15412"/>
                        </a:cubicBezTo>
                        <a:cubicBezTo>
                          <a:pt x="2156" y="15759"/>
                          <a:pt x="1437" y="16130"/>
                          <a:pt x="1043" y="16802"/>
                        </a:cubicBezTo>
                        <a:cubicBezTo>
                          <a:pt x="997" y="16872"/>
                          <a:pt x="1020" y="16941"/>
                          <a:pt x="1090" y="16988"/>
                        </a:cubicBezTo>
                        <a:cubicBezTo>
                          <a:pt x="1113" y="17011"/>
                          <a:pt x="1136" y="17011"/>
                          <a:pt x="1159" y="17011"/>
                        </a:cubicBezTo>
                        <a:cubicBezTo>
                          <a:pt x="1205" y="17011"/>
                          <a:pt x="1252" y="16988"/>
                          <a:pt x="1275" y="16941"/>
                        </a:cubicBezTo>
                        <a:cubicBezTo>
                          <a:pt x="1646" y="16339"/>
                          <a:pt x="2318" y="15991"/>
                          <a:pt x="2990" y="15667"/>
                        </a:cubicBezTo>
                        <a:cubicBezTo>
                          <a:pt x="3732" y="15273"/>
                          <a:pt x="4519" y="14879"/>
                          <a:pt x="4867" y="14091"/>
                        </a:cubicBezTo>
                        <a:cubicBezTo>
                          <a:pt x="5192" y="13372"/>
                          <a:pt x="5076" y="12492"/>
                          <a:pt x="4519" y="11402"/>
                        </a:cubicBezTo>
                        <a:cubicBezTo>
                          <a:pt x="4149" y="10707"/>
                          <a:pt x="3708" y="10035"/>
                          <a:pt x="3268" y="9363"/>
                        </a:cubicBezTo>
                        <a:cubicBezTo>
                          <a:pt x="2990" y="8923"/>
                          <a:pt x="2665" y="8459"/>
                          <a:pt x="2387" y="7973"/>
                        </a:cubicBezTo>
                        <a:cubicBezTo>
                          <a:pt x="1020" y="5609"/>
                          <a:pt x="302" y="2897"/>
                          <a:pt x="302" y="163"/>
                        </a:cubicBezTo>
                        <a:cubicBezTo>
                          <a:pt x="302" y="70"/>
                          <a:pt x="232" y="0"/>
                          <a:pt x="163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9" name="Google Shape;609;p30"/>
                  <p:cNvSpPr/>
                  <p:nvPr/>
                </p:nvSpPr>
                <p:spPr>
                  <a:xfrm>
                    <a:off x="11790642" y="4050660"/>
                    <a:ext cx="256743" cy="4693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00" h="16253" extrusionOk="0">
                        <a:moveTo>
                          <a:pt x="4890" y="1"/>
                        </a:moveTo>
                        <a:cubicBezTo>
                          <a:pt x="4821" y="1"/>
                          <a:pt x="4770" y="42"/>
                          <a:pt x="4751" y="99"/>
                        </a:cubicBezTo>
                        <a:cubicBezTo>
                          <a:pt x="4543" y="679"/>
                          <a:pt x="0" y="13981"/>
                          <a:pt x="4728" y="16044"/>
                        </a:cubicBezTo>
                        <a:cubicBezTo>
                          <a:pt x="5053" y="16183"/>
                          <a:pt x="5377" y="16252"/>
                          <a:pt x="5678" y="16252"/>
                        </a:cubicBezTo>
                        <a:cubicBezTo>
                          <a:pt x="6211" y="16252"/>
                          <a:pt x="6698" y="16021"/>
                          <a:pt x="7138" y="15580"/>
                        </a:cubicBezTo>
                        <a:cubicBezTo>
                          <a:pt x="8598" y="14097"/>
                          <a:pt x="8900" y="10574"/>
                          <a:pt x="8112" y="8836"/>
                        </a:cubicBezTo>
                        <a:cubicBezTo>
                          <a:pt x="7761" y="8090"/>
                          <a:pt x="7243" y="7697"/>
                          <a:pt x="6598" y="7697"/>
                        </a:cubicBezTo>
                        <a:cubicBezTo>
                          <a:pt x="6562" y="7697"/>
                          <a:pt x="6526" y="7698"/>
                          <a:pt x="6489" y="7701"/>
                        </a:cubicBezTo>
                        <a:cubicBezTo>
                          <a:pt x="5632" y="7747"/>
                          <a:pt x="5006" y="8257"/>
                          <a:pt x="4705" y="9161"/>
                        </a:cubicBezTo>
                        <a:cubicBezTo>
                          <a:pt x="4172" y="10667"/>
                          <a:pt x="4705" y="12822"/>
                          <a:pt x="5516" y="13541"/>
                        </a:cubicBezTo>
                        <a:cubicBezTo>
                          <a:pt x="5708" y="13703"/>
                          <a:pt x="5919" y="13790"/>
                          <a:pt x="6130" y="13790"/>
                        </a:cubicBezTo>
                        <a:cubicBezTo>
                          <a:pt x="6251" y="13790"/>
                          <a:pt x="6372" y="13762"/>
                          <a:pt x="6489" y="13703"/>
                        </a:cubicBezTo>
                        <a:cubicBezTo>
                          <a:pt x="6559" y="13680"/>
                          <a:pt x="6582" y="13587"/>
                          <a:pt x="6559" y="13518"/>
                        </a:cubicBezTo>
                        <a:cubicBezTo>
                          <a:pt x="6526" y="13468"/>
                          <a:pt x="6468" y="13429"/>
                          <a:pt x="6413" y="13429"/>
                        </a:cubicBezTo>
                        <a:cubicBezTo>
                          <a:pt x="6391" y="13429"/>
                          <a:pt x="6370" y="13435"/>
                          <a:pt x="6350" y="13448"/>
                        </a:cubicBezTo>
                        <a:cubicBezTo>
                          <a:pt x="6275" y="13482"/>
                          <a:pt x="6197" y="13500"/>
                          <a:pt x="6118" y="13500"/>
                        </a:cubicBezTo>
                        <a:cubicBezTo>
                          <a:pt x="5978" y="13500"/>
                          <a:pt x="5835" y="13442"/>
                          <a:pt x="5702" y="13309"/>
                        </a:cubicBezTo>
                        <a:cubicBezTo>
                          <a:pt x="4983" y="12683"/>
                          <a:pt x="4496" y="10644"/>
                          <a:pt x="4983" y="9253"/>
                        </a:cubicBezTo>
                        <a:cubicBezTo>
                          <a:pt x="5169" y="8697"/>
                          <a:pt x="5586" y="8048"/>
                          <a:pt x="6513" y="7979"/>
                        </a:cubicBezTo>
                        <a:cubicBezTo>
                          <a:pt x="6541" y="7977"/>
                          <a:pt x="6569" y="7976"/>
                          <a:pt x="6596" y="7976"/>
                        </a:cubicBezTo>
                        <a:cubicBezTo>
                          <a:pt x="7262" y="7976"/>
                          <a:pt x="7633" y="8507"/>
                          <a:pt x="7834" y="8952"/>
                        </a:cubicBezTo>
                        <a:cubicBezTo>
                          <a:pt x="8598" y="10598"/>
                          <a:pt x="8274" y="14004"/>
                          <a:pt x="6930" y="15372"/>
                        </a:cubicBezTo>
                        <a:cubicBezTo>
                          <a:pt x="6559" y="15757"/>
                          <a:pt x="6132" y="15953"/>
                          <a:pt x="5665" y="15953"/>
                        </a:cubicBezTo>
                        <a:cubicBezTo>
                          <a:pt x="5403" y="15953"/>
                          <a:pt x="5128" y="15891"/>
                          <a:pt x="4844" y="15766"/>
                        </a:cubicBezTo>
                        <a:cubicBezTo>
                          <a:pt x="348" y="13819"/>
                          <a:pt x="4960" y="331"/>
                          <a:pt x="5029" y="192"/>
                        </a:cubicBezTo>
                        <a:cubicBezTo>
                          <a:pt x="5053" y="122"/>
                          <a:pt x="5006" y="30"/>
                          <a:pt x="4937" y="7"/>
                        </a:cubicBezTo>
                        <a:cubicBezTo>
                          <a:pt x="4920" y="2"/>
                          <a:pt x="4905" y="1"/>
                          <a:pt x="4890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0" name="Google Shape;610;p30"/>
                  <p:cNvSpPr/>
                  <p:nvPr/>
                </p:nvSpPr>
                <p:spPr>
                  <a:xfrm>
                    <a:off x="12127580" y="4657665"/>
                    <a:ext cx="109015" cy="3475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79" h="12035" extrusionOk="0">
                        <a:moveTo>
                          <a:pt x="2581" y="0"/>
                        </a:moveTo>
                        <a:cubicBezTo>
                          <a:pt x="2520" y="0"/>
                          <a:pt x="2457" y="42"/>
                          <a:pt x="2457" y="99"/>
                        </a:cubicBezTo>
                        <a:cubicBezTo>
                          <a:pt x="2249" y="887"/>
                          <a:pt x="1832" y="1605"/>
                          <a:pt x="1414" y="2324"/>
                        </a:cubicBezTo>
                        <a:cubicBezTo>
                          <a:pt x="974" y="3089"/>
                          <a:pt x="511" y="3877"/>
                          <a:pt x="325" y="4757"/>
                        </a:cubicBezTo>
                        <a:cubicBezTo>
                          <a:pt x="1" y="6287"/>
                          <a:pt x="464" y="8025"/>
                          <a:pt x="1739" y="9925"/>
                        </a:cubicBezTo>
                        <a:cubicBezTo>
                          <a:pt x="2249" y="10690"/>
                          <a:pt x="2782" y="11385"/>
                          <a:pt x="3384" y="12034"/>
                        </a:cubicBezTo>
                        <a:lnTo>
                          <a:pt x="3778" y="12034"/>
                        </a:lnTo>
                        <a:cubicBezTo>
                          <a:pt x="3129" y="11339"/>
                          <a:pt x="2527" y="10574"/>
                          <a:pt x="1994" y="9763"/>
                        </a:cubicBezTo>
                        <a:cubicBezTo>
                          <a:pt x="766" y="7932"/>
                          <a:pt x="302" y="6264"/>
                          <a:pt x="603" y="4804"/>
                        </a:cubicBezTo>
                        <a:cubicBezTo>
                          <a:pt x="789" y="3969"/>
                          <a:pt x="1229" y="3205"/>
                          <a:pt x="1669" y="2463"/>
                        </a:cubicBezTo>
                        <a:cubicBezTo>
                          <a:pt x="2086" y="1745"/>
                          <a:pt x="2527" y="1003"/>
                          <a:pt x="2735" y="169"/>
                        </a:cubicBezTo>
                        <a:cubicBezTo>
                          <a:pt x="2759" y="99"/>
                          <a:pt x="2712" y="30"/>
                          <a:pt x="2620" y="6"/>
                        </a:cubicBezTo>
                        <a:cubicBezTo>
                          <a:pt x="2607" y="2"/>
                          <a:pt x="2594" y="0"/>
                          <a:pt x="2581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1" name="Google Shape;611;p30"/>
                  <p:cNvSpPr/>
                  <p:nvPr/>
                </p:nvSpPr>
                <p:spPr>
                  <a:xfrm>
                    <a:off x="11886242" y="4596011"/>
                    <a:ext cx="150440" cy="4091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15" h="14170" extrusionOk="0">
                        <a:moveTo>
                          <a:pt x="2633" y="1"/>
                        </a:moveTo>
                        <a:cubicBezTo>
                          <a:pt x="2576" y="1"/>
                          <a:pt x="2515" y="27"/>
                          <a:pt x="2480" y="79"/>
                        </a:cubicBezTo>
                        <a:cubicBezTo>
                          <a:pt x="2272" y="450"/>
                          <a:pt x="2573" y="959"/>
                          <a:pt x="2967" y="1585"/>
                        </a:cubicBezTo>
                        <a:cubicBezTo>
                          <a:pt x="3755" y="2906"/>
                          <a:pt x="4844" y="4691"/>
                          <a:pt x="2527" y="6776"/>
                        </a:cubicBezTo>
                        <a:cubicBezTo>
                          <a:pt x="116" y="8932"/>
                          <a:pt x="0" y="12246"/>
                          <a:pt x="186" y="14169"/>
                        </a:cubicBezTo>
                        <a:lnTo>
                          <a:pt x="464" y="14169"/>
                        </a:lnTo>
                        <a:cubicBezTo>
                          <a:pt x="279" y="12292"/>
                          <a:pt x="371" y="9071"/>
                          <a:pt x="2712" y="7008"/>
                        </a:cubicBezTo>
                        <a:cubicBezTo>
                          <a:pt x="5215" y="4760"/>
                          <a:pt x="4010" y="2767"/>
                          <a:pt x="3199" y="1446"/>
                        </a:cubicBezTo>
                        <a:cubicBezTo>
                          <a:pt x="2897" y="913"/>
                          <a:pt x="2596" y="450"/>
                          <a:pt x="2735" y="218"/>
                        </a:cubicBezTo>
                        <a:cubicBezTo>
                          <a:pt x="2782" y="148"/>
                          <a:pt x="2758" y="56"/>
                          <a:pt x="2689" y="9"/>
                        </a:cubicBezTo>
                        <a:cubicBezTo>
                          <a:pt x="2671" y="3"/>
                          <a:pt x="2653" y="1"/>
                          <a:pt x="2633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2" name="Google Shape;612;p30"/>
                  <p:cNvSpPr/>
                  <p:nvPr/>
                </p:nvSpPr>
                <p:spPr>
                  <a:xfrm>
                    <a:off x="12007921" y="4829572"/>
                    <a:ext cx="88273" cy="175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0" h="6082" extrusionOk="0">
                        <a:moveTo>
                          <a:pt x="1431" y="0"/>
                        </a:moveTo>
                        <a:cubicBezTo>
                          <a:pt x="1379" y="0"/>
                          <a:pt x="1327" y="12"/>
                          <a:pt x="1275" y="33"/>
                        </a:cubicBezTo>
                        <a:cubicBezTo>
                          <a:pt x="441" y="380"/>
                          <a:pt x="116" y="3810"/>
                          <a:pt x="0" y="6081"/>
                        </a:cubicBezTo>
                        <a:lnTo>
                          <a:pt x="302" y="6081"/>
                        </a:lnTo>
                        <a:cubicBezTo>
                          <a:pt x="441" y="3463"/>
                          <a:pt x="788" y="542"/>
                          <a:pt x="1391" y="288"/>
                        </a:cubicBezTo>
                        <a:cubicBezTo>
                          <a:pt x="1414" y="288"/>
                          <a:pt x="1437" y="288"/>
                          <a:pt x="1484" y="311"/>
                        </a:cubicBezTo>
                        <a:cubicBezTo>
                          <a:pt x="2017" y="635"/>
                          <a:pt x="2480" y="3486"/>
                          <a:pt x="2758" y="6081"/>
                        </a:cubicBezTo>
                        <a:lnTo>
                          <a:pt x="3059" y="6081"/>
                        </a:lnTo>
                        <a:cubicBezTo>
                          <a:pt x="2828" y="3833"/>
                          <a:pt x="2341" y="496"/>
                          <a:pt x="1623" y="56"/>
                        </a:cubicBezTo>
                        <a:cubicBezTo>
                          <a:pt x="1559" y="17"/>
                          <a:pt x="1495" y="0"/>
                          <a:pt x="1431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3" name="Google Shape;613;p30"/>
                  <p:cNvSpPr/>
                  <p:nvPr/>
                </p:nvSpPr>
                <p:spPr>
                  <a:xfrm>
                    <a:off x="12092819" y="4071567"/>
                    <a:ext cx="159815" cy="249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40" h="8646" extrusionOk="0">
                        <a:moveTo>
                          <a:pt x="140" y="1"/>
                        </a:moveTo>
                        <a:cubicBezTo>
                          <a:pt x="47" y="24"/>
                          <a:pt x="1" y="94"/>
                          <a:pt x="1" y="163"/>
                        </a:cubicBezTo>
                        <a:cubicBezTo>
                          <a:pt x="163" y="1252"/>
                          <a:pt x="603" y="2295"/>
                          <a:pt x="1020" y="3153"/>
                        </a:cubicBezTo>
                        <a:cubicBezTo>
                          <a:pt x="1762" y="4706"/>
                          <a:pt x="2480" y="5887"/>
                          <a:pt x="3315" y="6814"/>
                        </a:cubicBezTo>
                        <a:cubicBezTo>
                          <a:pt x="3987" y="7579"/>
                          <a:pt x="4752" y="8205"/>
                          <a:pt x="5539" y="8645"/>
                        </a:cubicBezTo>
                        <a:cubicBezTo>
                          <a:pt x="5539" y="8529"/>
                          <a:pt x="5516" y="8414"/>
                          <a:pt x="5516" y="8298"/>
                        </a:cubicBezTo>
                        <a:cubicBezTo>
                          <a:pt x="4798" y="7857"/>
                          <a:pt x="4126" y="7301"/>
                          <a:pt x="3523" y="6629"/>
                        </a:cubicBezTo>
                        <a:cubicBezTo>
                          <a:pt x="2712" y="5702"/>
                          <a:pt x="2017" y="4566"/>
                          <a:pt x="1275" y="3037"/>
                        </a:cubicBezTo>
                        <a:cubicBezTo>
                          <a:pt x="881" y="2179"/>
                          <a:pt x="441" y="1183"/>
                          <a:pt x="302" y="117"/>
                        </a:cubicBezTo>
                        <a:cubicBezTo>
                          <a:pt x="279" y="47"/>
                          <a:pt x="209" y="1"/>
                          <a:pt x="140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4" name="Google Shape;614;p30"/>
                  <p:cNvSpPr/>
                  <p:nvPr/>
                </p:nvSpPr>
                <p:spPr>
                  <a:xfrm>
                    <a:off x="12380284" y="4956980"/>
                    <a:ext cx="48839" cy="274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3" h="951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24" y="140"/>
                          <a:pt x="70" y="279"/>
                          <a:pt x="117" y="395"/>
                        </a:cubicBezTo>
                        <a:cubicBezTo>
                          <a:pt x="557" y="580"/>
                          <a:pt x="1021" y="789"/>
                          <a:pt x="1484" y="951"/>
                        </a:cubicBezTo>
                        <a:lnTo>
                          <a:pt x="1531" y="951"/>
                        </a:lnTo>
                        <a:cubicBezTo>
                          <a:pt x="1577" y="951"/>
                          <a:pt x="1646" y="928"/>
                          <a:pt x="1670" y="858"/>
                        </a:cubicBezTo>
                        <a:cubicBezTo>
                          <a:pt x="1693" y="789"/>
                          <a:pt x="1646" y="696"/>
                          <a:pt x="1577" y="673"/>
                        </a:cubicBezTo>
                        <a:cubicBezTo>
                          <a:pt x="1044" y="487"/>
                          <a:pt x="511" y="256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D1A44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5" name="Google Shape;615;p30"/>
                  <p:cNvSpPr/>
                  <p:nvPr/>
                </p:nvSpPr>
                <p:spPr>
                  <a:xfrm>
                    <a:off x="12226527" y="4659166"/>
                    <a:ext cx="157132" cy="3092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47" h="10708" extrusionOk="0">
                        <a:moveTo>
                          <a:pt x="2759" y="1"/>
                        </a:moveTo>
                        <a:cubicBezTo>
                          <a:pt x="1855" y="835"/>
                          <a:pt x="1159" y="1739"/>
                          <a:pt x="742" y="2712"/>
                        </a:cubicBezTo>
                        <a:lnTo>
                          <a:pt x="765" y="2712"/>
                        </a:lnTo>
                        <a:cubicBezTo>
                          <a:pt x="1" y="4497"/>
                          <a:pt x="186" y="6490"/>
                          <a:pt x="1206" y="7811"/>
                        </a:cubicBezTo>
                        <a:cubicBezTo>
                          <a:pt x="1623" y="8344"/>
                          <a:pt x="2156" y="8761"/>
                          <a:pt x="2619" y="9085"/>
                        </a:cubicBezTo>
                        <a:cubicBezTo>
                          <a:pt x="3500" y="9711"/>
                          <a:pt x="4450" y="10244"/>
                          <a:pt x="5447" y="10708"/>
                        </a:cubicBezTo>
                        <a:cubicBezTo>
                          <a:pt x="5400" y="10592"/>
                          <a:pt x="5354" y="10453"/>
                          <a:pt x="5331" y="10337"/>
                        </a:cubicBezTo>
                        <a:cubicBezTo>
                          <a:pt x="4427" y="9897"/>
                          <a:pt x="3593" y="9410"/>
                          <a:pt x="2782" y="8854"/>
                        </a:cubicBezTo>
                        <a:cubicBezTo>
                          <a:pt x="2341" y="8529"/>
                          <a:pt x="1831" y="8135"/>
                          <a:pt x="1438" y="7649"/>
                        </a:cubicBezTo>
                        <a:cubicBezTo>
                          <a:pt x="464" y="6397"/>
                          <a:pt x="302" y="4520"/>
                          <a:pt x="1020" y="2828"/>
                        </a:cubicBezTo>
                        <a:cubicBezTo>
                          <a:pt x="1391" y="1947"/>
                          <a:pt x="2017" y="1113"/>
                          <a:pt x="2828" y="325"/>
                        </a:cubicBezTo>
                        <a:cubicBezTo>
                          <a:pt x="2805" y="209"/>
                          <a:pt x="2782" y="93"/>
                          <a:pt x="2759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6" name="Google Shape;616;p30"/>
                  <p:cNvSpPr/>
                  <p:nvPr/>
                </p:nvSpPr>
                <p:spPr>
                  <a:xfrm>
                    <a:off x="11692358" y="4393464"/>
                    <a:ext cx="217972" cy="4899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56" h="16966" extrusionOk="0">
                        <a:moveTo>
                          <a:pt x="4278" y="0"/>
                        </a:moveTo>
                        <a:cubicBezTo>
                          <a:pt x="4228" y="0"/>
                          <a:pt x="4179" y="26"/>
                          <a:pt x="4149" y="71"/>
                        </a:cubicBezTo>
                        <a:cubicBezTo>
                          <a:pt x="2782" y="1925"/>
                          <a:pt x="3801" y="3338"/>
                          <a:pt x="4867" y="4845"/>
                        </a:cubicBezTo>
                        <a:cubicBezTo>
                          <a:pt x="5980" y="6398"/>
                          <a:pt x="7231" y="8159"/>
                          <a:pt x="6374" y="10917"/>
                        </a:cubicBezTo>
                        <a:cubicBezTo>
                          <a:pt x="5122" y="14880"/>
                          <a:pt x="1762" y="16224"/>
                          <a:pt x="70" y="16664"/>
                        </a:cubicBezTo>
                        <a:cubicBezTo>
                          <a:pt x="47" y="16757"/>
                          <a:pt x="24" y="16873"/>
                          <a:pt x="1" y="16965"/>
                        </a:cubicBezTo>
                        <a:cubicBezTo>
                          <a:pt x="1716" y="16571"/>
                          <a:pt x="5331" y="15204"/>
                          <a:pt x="6652" y="11009"/>
                        </a:cubicBezTo>
                        <a:cubicBezTo>
                          <a:pt x="7556" y="8113"/>
                          <a:pt x="6235" y="6282"/>
                          <a:pt x="5099" y="4659"/>
                        </a:cubicBezTo>
                        <a:cubicBezTo>
                          <a:pt x="4010" y="3130"/>
                          <a:pt x="3153" y="1925"/>
                          <a:pt x="4381" y="233"/>
                        </a:cubicBezTo>
                        <a:cubicBezTo>
                          <a:pt x="4427" y="163"/>
                          <a:pt x="4427" y="71"/>
                          <a:pt x="4358" y="24"/>
                        </a:cubicBezTo>
                        <a:cubicBezTo>
                          <a:pt x="4333" y="8"/>
                          <a:pt x="4305" y="0"/>
                          <a:pt x="4278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7" name="Google Shape;617;p30"/>
                  <p:cNvSpPr/>
                  <p:nvPr/>
                </p:nvSpPr>
                <p:spPr>
                  <a:xfrm>
                    <a:off x="11713099" y="4587579"/>
                    <a:ext cx="98976" cy="1880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31" h="6513" extrusionOk="0">
                        <a:moveTo>
                          <a:pt x="997" y="0"/>
                        </a:moveTo>
                        <a:cubicBezTo>
                          <a:pt x="973" y="93"/>
                          <a:pt x="973" y="185"/>
                          <a:pt x="950" y="301"/>
                        </a:cubicBezTo>
                        <a:cubicBezTo>
                          <a:pt x="2410" y="1112"/>
                          <a:pt x="3152" y="1970"/>
                          <a:pt x="3129" y="2874"/>
                        </a:cubicBezTo>
                        <a:cubicBezTo>
                          <a:pt x="3106" y="4287"/>
                          <a:pt x="1252" y="5516"/>
                          <a:pt x="70" y="6165"/>
                        </a:cubicBezTo>
                        <a:cubicBezTo>
                          <a:pt x="46" y="6280"/>
                          <a:pt x="23" y="6396"/>
                          <a:pt x="0" y="6512"/>
                        </a:cubicBezTo>
                        <a:cubicBezTo>
                          <a:pt x="1205" y="5910"/>
                          <a:pt x="3384" y="4542"/>
                          <a:pt x="3430" y="2897"/>
                        </a:cubicBezTo>
                        <a:lnTo>
                          <a:pt x="3430" y="2874"/>
                        </a:lnTo>
                        <a:cubicBezTo>
                          <a:pt x="3430" y="1854"/>
                          <a:pt x="2619" y="881"/>
                          <a:pt x="997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8" name="Google Shape;618;p30"/>
                  <p:cNvSpPr/>
                  <p:nvPr/>
                </p:nvSpPr>
                <p:spPr>
                  <a:xfrm>
                    <a:off x="12099512" y="4533347"/>
                    <a:ext cx="185201" cy="1325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20" h="4590" extrusionOk="0">
                        <a:moveTo>
                          <a:pt x="6374" y="1"/>
                        </a:moveTo>
                        <a:cubicBezTo>
                          <a:pt x="1924" y="348"/>
                          <a:pt x="47" y="4335"/>
                          <a:pt x="24" y="4381"/>
                        </a:cubicBezTo>
                        <a:cubicBezTo>
                          <a:pt x="0" y="4450"/>
                          <a:pt x="24" y="4543"/>
                          <a:pt x="116" y="4566"/>
                        </a:cubicBezTo>
                        <a:cubicBezTo>
                          <a:pt x="116" y="4589"/>
                          <a:pt x="139" y="4589"/>
                          <a:pt x="163" y="4589"/>
                        </a:cubicBezTo>
                        <a:cubicBezTo>
                          <a:pt x="209" y="4589"/>
                          <a:pt x="278" y="4566"/>
                          <a:pt x="302" y="4497"/>
                        </a:cubicBezTo>
                        <a:cubicBezTo>
                          <a:pt x="325" y="4450"/>
                          <a:pt x="2109" y="603"/>
                          <a:pt x="6420" y="302"/>
                        </a:cubicBezTo>
                        <a:cubicBezTo>
                          <a:pt x="6420" y="209"/>
                          <a:pt x="6397" y="94"/>
                          <a:pt x="6374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19" name="Google Shape;619;p30"/>
                  <p:cNvSpPr/>
                  <p:nvPr/>
                </p:nvSpPr>
                <p:spPr>
                  <a:xfrm>
                    <a:off x="12509319" y="4058630"/>
                    <a:ext cx="12751" cy="196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2" h="681" extrusionOk="0">
                        <a:moveTo>
                          <a:pt x="169" y="0"/>
                        </a:moveTo>
                        <a:cubicBezTo>
                          <a:pt x="151" y="0"/>
                          <a:pt x="133" y="3"/>
                          <a:pt x="117" y="9"/>
                        </a:cubicBezTo>
                        <a:cubicBezTo>
                          <a:pt x="24" y="32"/>
                          <a:pt x="1" y="101"/>
                          <a:pt x="24" y="194"/>
                        </a:cubicBezTo>
                        <a:cubicBezTo>
                          <a:pt x="70" y="356"/>
                          <a:pt x="117" y="518"/>
                          <a:pt x="163" y="681"/>
                        </a:cubicBezTo>
                        <a:lnTo>
                          <a:pt x="441" y="588"/>
                        </a:lnTo>
                        <a:cubicBezTo>
                          <a:pt x="395" y="426"/>
                          <a:pt x="348" y="264"/>
                          <a:pt x="302" y="101"/>
                        </a:cubicBezTo>
                        <a:cubicBezTo>
                          <a:pt x="284" y="31"/>
                          <a:pt x="226" y="0"/>
                          <a:pt x="169" y="0"/>
                        </a:cubicBezTo>
                        <a:close/>
                      </a:path>
                    </a:pathLst>
                  </a:custGeom>
                  <a:solidFill>
                    <a:srgbClr val="D1A44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0" name="Google Shape;620;p30"/>
                  <p:cNvSpPr/>
                  <p:nvPr/>
                </p:nvSpPr>
                <p:spPr>
                  <a:xfrm>
                    <a:off x="12436451" y="4075610"/>
                    <a:ext cx="100995" cy="1653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01" h="5725" extrusionOk="0">
                        <a:moveTo>
                          <a:pt x="2967" y="0"/>
                        </a:moveTo>
                        <a:lnTo>
                          <a:pt x="2689" y="93"/>
                        </a:lnTo>
                        <a:cubicBezTo>
                          <a:pt x="3176" y="1761"/>
                          <a:pt x="3199" y="2966"/>
                          <a:pt x="2782" y="3778"/>
                        </a:cubicBezTo>
                        <a:cubicBezTo>
                          <a:pt x="2272" y="4751"/>
                          <a:pt x="1206" y="5052"/>
                          <a:pt x="93" y="5400"/>
                        </a:cubicBezTo>
                        <a:cubicBezTo>
                          <a:pt x="70" y="5516"/>
                          <a:pt x="24" y="5608"/>
                          <a:pt x="1" y="5724"/>
                        </a:cubicBezTo>
                        <a:lnTo>
                          <a:pt x="163" y="5678"/>
                        </a:lnTo>
                        <a:cubicBezTo>
                          <a:pt x="1298" y="5330"/>
                          <a:pt x="2480" y="4983"/>
                          <a:pt x="3037" y="3917"/>
                        </a:cubicBezTo>
                        <a:cubicBezTo>
                          <a:pt x="3500" y="3036"/>
                          <a:pt x="3477" y="1738"/>
                          <a:pt x="2967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1" name="Google Shape;621;p30"/>
                  <p:cNvSpPr/>
                  <p:nvPr/>
                </p:nvSpPr>
                <p:spPr>
                  <a:xfrm>
                    <a:off x="12339523" y="4381451"/>
                    <a:ext cx="18751" cy="635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0" h="2202" extrusionOk="0">
                        <a:moveTo>
                          <a:pt x="255" y="0"/>
                        </a:moveTo>
                        <a:cubicBezTo>
                          <a:pt x="186" y="70"/>
                          <a:pt x="93" y="139"/>
                          <a:pt x="0" y="209"/>
                        </a:cubicBezTo>
                        <a:cubicBezTo>
                          <a:pt x="70" y="950"/>
                          <a:pt x="232" y="1622"/>
                          <a:pt x="394" y="2202"/>
                        </a:cubicBezTo>
                        <a:cubicBezTo>
                          <a:pt x="464" y="2155"/>
                          <a:pt x="556" y="2109"/>
                          <a:pt x="649" y="2039"/>
                        </a:cubicBezTo>
                        <a:cubicBezTo>
                          <a:pt x="487" y="1460"/>
                          <a:pt x="348" y="742"/>
                          <a:pt x="255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2" name="Google Shape;622;p30"/>
                  <p:cNvSpPr/>
                  <p:nvPr/>
                </p:nvSpPr>
                <p:spPr>
                  <a:xfrm>
                    <a:off x="12427104" y="4268338"/>
                    <a:ext cx="91620" cy="1218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76" h="4219" extrusionOk="0">
                        <a:moveTo>
                          <a:pt x="3175" y="0"/>
                        </a:moveTo>
                        <a:lnTo>
                          <a:pt x="3175" y="0"/>
                        </a:lnTo>
                        <a:cubicBezTo>
                          <a:pt x="2271" y="70"/>
                          <a:pt x="1530" y="394"/>
                          <a:pt x="997" y="974"/>
                        </a:cubicBezTo>
                        <a:cubicBezTo>
                          <a:pt x="162" y="1878"/>
                          <a:pt x="0" y="3222"/>
                          <a:pt x="0" y="4218"/>
                        </a:cubicBezTo>
                        <a:cubicBezTo>
                          <a:pt x="116" y="4126"/>
                          <a:pt x="209" y="4033"/>
                          <a:pt x="301" y="3940"/>
                        </a:cubicBezTo>
                        <a:cubicBezTo>
                          <a:pt x="325" y="3036"/>
                          <a:pt x="510" y="1924"/>
                          <a:pt x="1205" y="1159"/>
                        </a:cubicBezTo>
                        <a:cubicBezTo>
                          <a:pt x="1669" y="696"/>
                          <a:pt x="2271" y="394"/>
                          <a:pt x="3013" y="302"/>
                        </a:cubicBezTo>
                        <a:cubicBezTo>
                          <a:pt x="3059" y="209"/>
                          <a:pt x="3129" y="93"/>
                          <a:pt x="3175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3" name="Google Shape;623;p30"/>
                  <p:cNvSpPr/>
                  <p:nvPr/>
                </p:nvSpPr>
                <p:spPr>
                  <a:xfrm>
                    <a:off x="11476435" y="4096979"/>
                    <a:ext cx="139737" cy="1740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44" h="6028" extrusionOk="0">
                        <a:moveTo>
                          <a:pt x="152" y="1"/>
                        </a:moveTo>
                        <a:cubicBezTo>
                          <a:pt x="102" y="1"/>
                          <a:pt x="53" y="26"/>
                          <a:pt x="23" y="71"/>
                        </a:cubicBezTo>
                        <a:cubicBezTo>
                          <a:pt x="0" y="141"/>
                          <a:pt x="0" y="210"/>
                          <a:pt x="70" y="257"/>
                        </a:cubicBezTo>
                        <a:cubicBezTo>
                          <a:pt x="2410" y="1763"/>
                          <a:pt x="3708" y="3965"/>
                          <a:pt x="4403" y="5726"/>
                        </a:cubicBezTo>
                        <a:cubicBezTo>
                          <a:pt x="4542" y="5842"/>
                          <a:pt x="4681" y="5934"/>
                          <a:pt x="4844" y="6027"/>
                        </a:cubicBezTo>
                        <a:cubicBezTo>
                          <a:pt x="4148" y="4196"/>
                          <a:pt x="2804" y="1670"/>
                          <a:pt x="232" y="25"/>
                        </a:cubicBezTo>
                        <a:cubicBezTo>
                          <a:pt x="207" y="8"/>
                          <a:pt x="180" y="1"/>
                          <a:pt x="152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4" name="Google Shape;624;p30"/>
                  <p:cNvSpPr/>
                  <p:nvPr/>
                </p:nvSpPr>
                <p:spPr>
                  <a:xfrm>
                    <a:off x="11640231" y="4210121"/>
                    <a:ext cx="84927" cy="723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44" h="2504" extrusionOk="0">
                        <a:moveTo>
                          <a:pt x="0" y="0"/>
                        </a:moveTo>
                        <a:cubicBezTo>
                          <a:pt x="394" y="1020"/>
                          <a:pt x="1020" y="2202"/>
                          <a:pt x="1900" y="2457"/>
                        </a:cubicBezTo>
                        <a:cubicBezTo>
                          <a:pt x="2016" y="2480"/>
                          <a:pt x="2109" y="2503"/>
                          <a:pt x="2225" y="2503"/>
                        </a:cubicBezTo>
                        <a:cubicBezTo>
                          <a:pt x="2457" y="2503"/>
                          <a:pt x="2712" y="2434"/>
                          <a:pt x="2943" y="2295"/>
                        </a:cubicBezTo>
                        <a:cubicBezTo>
                          <a:pt x="2851" y="2225"/>
                          <a:pt x="2758" y="2179"/>
                          <a:pt x="2665" y="2109"/>
                        </a:cubicBezTo>
                        <a:cubicBezTo>
                          <a:pt x="2506" y="2182"/>
                          <a:pt x="2365" y="2218"/>
                          <a:pt x="2225" y="2218"/>
                        </a:cubicBezTo>
                        <a:cubicBezTo>
                          <a:pt x="2140" y="2218"/>
                          <a:pt x="2057" y="2205"/>
                          <a:pt x="1970" y="2179"/>
                        </a:cubicBezTo>
                        <a:cubicBezTo>
                          <a:pt x="1367" y="1993"/>
                          <a:pt x="881" y="1275"/>
                          <a:pt x="533" y="487"/>
                        </a:cubicBezTo>
                        <a:cubicBezTo>
                          <a:pt x="348" y="325"/>
                          <a:pt x="162" y="162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5" name="Google Shape;625;p30"/>
                  <p:cNvSpPr/>
                  <p:nvPr/>
                </p:nvSpPr>
                <p:spPr>
                  <a:xfrm>
                    <a:off x="11344053" y="3964489"/>
                    <a:ext cx="1052328" cy="10407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479" h="36039" extrusionOk="0">
                        <a:moveTo>
                          <a:pt x="15018" y="1"/>
                        </a:moveTo>
                        <a:cubicBezTo>
                          <a:pt x="15018" y="1"/>
                          <a:pt x="15203" y="4613"/>
                          <a:pt x="14740" y="11635"/>
                        </a:cubicBezTo>
                        <a:cubicBezTo>
                          <a:pt x="13859" y="11195"/>
                          <a:pt x="13048" y="10708"/>
                          <a:pt x="12330" y="10221"/>
                        </a:cubicBezTo>
                        <a:cubicBezTo>
                          <a:pt x="11472" y="9109"/>
                          <a:pt x="11310" y="7765"/>
                          <a:pt x="11310" y="7765"/>
                        </a:cubicBezTo>
                        <a:lnTo>
                          <a:pt x="10939" y="7765"/>
                        </a:lnTo>
                        <a:cubicBezTo>
                          <a:pt x="10939" y="8390"/>
                          <a:pt x="11101" y="8993"/>
                          <a:pt x="11240" y="9387"/>
                        </a:cubicBezTo>
                        <a:cubicBezTo>
                          <a:pt x="7880" y="6583"/>
                          <a:pt x="6814" y="3524"/>
                          <a:pt x="6814" y="3524"/>
                        </a:cubicBezTo>
                        <a:lnTo>
                          <a:pt x="4102" y="3385"/>
                        </a:lnTo>
                        <a:lnTo>
                          <a:pt x="4102" y="3385"/>
                        </a:lnTo>
                        <a:cubicBezTo>
                          <a:pt x="4659" y="5656"/>
                          <a:pt x="5864" y="7463"/>
                          <a:pt x="7370" y="8923"/>
                        </a:cubicBezTo>
                        <a:cubicBezTo>
                          <a:pt x="6464" y="9533"/>
                          <a:pt x="5648" y="9778"/>
                          <a:pt x="4921" y="9778"/>
                        </a:cubicBezTo>
                        <a:cubicBezTo>
                          <a:pt x="2004" y="9778"/>
                          <a:pt x="533" y="5841"/>
                          <a:pt x="533" y="5841"/>
                        </a:cubicBezTo>
                        <a:lnTo>
                          <a:pt x="0" y="5841"/>
                        </a:lnTo>
                        <a:cubicBezTo>
                          <a:pt x="415" y="9449"/>
                          <a:pt x="2324" y="10384"/>
                          <a:pt x="4191" y="10384"/>
                        </a:cubicBezTo>
                        <a:cubicBezTo>
                          <a:pt x="5765" y="10384"/>
                          <a:pt x="7309" y="9719"/>
                          <a:pt x="7903" y="9433"/>
                        </a:cubicBezTo>
                        <a:cubicBezTo>
                          <a:pt x="9989" y="11287"/>
                          <a:pt x="12492" y="12492"/>
                          <a:pt x="14624" y="13280"/>
                        </a:cubicBezTo>
                        <a:cubicBezTo>
                          <a:pt x="14160" y="19653"/>
                          <a:pt x="13164" y="27718"/>
                          <a:pt x="11125" y="36038"/>
                        </a:cubicBezTo>
                        <a:lnTo>
                          <a:pt x="36478" y="36038"/>
                        </a:lnTo>
                        <a:cubicBezTo>
                          <a:pt x="36478" y="36038"/>
                          <a:pt x="35991" y="34787"/>
                          <a:pt x="35296" y="32330"/>
                        </a:cubicBezTo>
                        <a:cubicBezTo>
                          <a:pt x="34717" y="32400"/>
                          <a:pt x="34137" y="32446"/>
                          <a:pt x="33535" y="32446"/>
                        </a:cubicBezTo>
                        <a:cubicBezTo>
                          <a:pt x="24566" y="32446"/>
                          <a:pt x="17312" y="22411"/>
                          <a:pt x="17312" y="9989"/>
                        </a:cubicBezTo>
                        <a:cubicBezTo>
                          <a:pt x="17312" y="6513"/>
                          <a:pt x="17892" y="3199"/>
                          <a:pt x="18935" y="233"/>
                        </a:cubicBezTo>
                        <a:lnTo>
                          <a:pt x="15018" y="1"/>
                        </a:ln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6" name="Google Shape;626;p30"/>
                  <p:cNvSpPr/>
                  <p:nvPr/>
                </p:nvSpPr>
                <p:spPr>
                  <a:xfrm>
                    <a:off x="11462386" y="4062875"/>
                    <a:ext cx="165815" cy="1352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48" h="4683" extrusionOk="0">
                        <a:moveTo>
                          <a:pt x="0" y="1"/>
                        </a:moveTo>
                        <a:cubicBezTo>
                          <a:pt x="464" y="1785"/>
                          <a:pt x="1321" y="3315"/>
                          <a:pt x="2411" y="4589"/>
                        </a:cubicBezTo>
                        <a:cubicBezTo>
                          <a:pt x="2596" y="4381"/>
                          <a:pt x="2781" y="4126"/>
                          <a:pt x="2944" y="3871"/>
                        </a:cubicBezTo>
                        <a:cubicBezTo>
                          <a:pt x="2944" y="3871"/>
                          <a:pt x="4010" y="4311"/>
                          <a:pt x="5748" y="4682"/>
                        </a:cubicBezTo>
                        <a:cubicBezTo>
                          <a:pt x="3477" y="2318"/>
                          <a:pt x="2712" y="117"/>
                          <a:pt x="2712" y="117"/>
                        </a:cubicBez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7" name="Google Shape;627;p30"/>
                  <p:cNvSpPr/>
                  <p:nvPr/>
                </p:nvSpPr>
                <p:spPr>
                  <a:xfrm>
                    <a:off x="11344053" y="4133163"/>
                    <a:ext cx="131054" cy="1285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43" h="4450" extrusionOk="0">
                        <a:moveTo>
                          <a:pt x="0" y="0"/>
                        </a:moveTo>
                        <a:cubicBezTo>
                          <a:pt x="348" y="2966"/>
                          <a:pt x="1692" y="4125"/>
                          <a:pt x="3222" y="4450"/>
                        </a:cubicBezTo>
                        <a:cubicBezTo>
                          <a:pt x="3662" y="4334"/>
                          <a:pt x="4102" y="4172"/>
                          <a:pt x="4543" y="3917"/>
                        </a:cubicBezTo>
                        <a:cubicBezTo>
                          <a:pt x="1878" y="3592"/>
                          <a:pt x="533" y="0"/>
                          <a:pt x="533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8" name="Google Shape;628;p30"/>
                  <p:cNvSpPr/>
                  <p:nvPr/>
                </p:nvSpPr>
                <p:spPr>
                  <a:xfrm>
                    <a:off x="12435787" y="4062875"/>
                    <a:ext cx="123698" cy="1787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88" h="6189" extrusionOk="0">
                        <a:moveTo>
                          <a:pt x="4218" y="1"/>
                        </a:moveTo>
                        <a:lnTo>
                          <a:pt x="534" y="1322"/>
                        </a:lnTo>
                        <a:cubicBezTo>
                          <a:pt x="534" y="1322"/>
                          <a:pt x="788" y="3593"/>
                          <a:pt x="0" y="6188"/>
                        </a:cubicBezTo>
                        <a:cubicBezTo>
                          <a:pt x="1229" y="6188"/>
                          <a:pt x="2411" y="6026"/>
                          <a:pt x="3454" y="5609"/>
                        </a:cubicBezTo>
                        <a:cubicBezTo>
                          <a:pt x="3987" y="4010"/>
                          <a:pt x="4288" y="2156"/>
                          <a:pt x="4218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9" name="Google Shape;629;p30"/>
                  <p:cNvSpPr/>
                  <p:nvPr/>
                </p:nvSpPr>
                <p:spPr>
                  <a:xfrm>
                    <a:off x="11659616" y="4188694"/>
                    <a:ext cx="14712" cy="174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" h="604" extrusionOk="0">
                        <a:moveTo>
                          <a:pt x="0" y="1"/>
                        </a:moveTo>
                        <a:cubicBezTo>
                          <a:pt x="0" y="186"/>
                          <a:pt x="23" y="371"/>
                          <a:pt x="46" y="534"/>
                        </a:cubicBezTo>
                        <a:cubicBezTo>
                          <a:pt x="186" y="557"/>
                          <a:pt x="348" y="580"/>
                          <a:pt x="510" y="603"/>
                        </a:cubicBezTo>
                        <a:cubicBezTo>
                          <a:pt x="417" y="232"/>
                          <a:pt x="371" y="1"/>
                          <a:pt x="371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1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0" name="Google Shape;630;p30"/>
                  <p:cNvSpPr/>
                  <p:nvPr/>
                </p:nvSpPr>
                <p:spPr>
                  <a:xfrm>
                    <a:off x="11773939" y="3964489"/>
                    <a:ext cx="466003" cy="3748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154" h="12980" extrusionOk="0">
                        <a:moveTo>
                          <a:pt x="1" y="8576"/>
                        </a:moveTo>
                        <a:cubicBezTo>
                          <a:pt x="1" y="8576"/>
                          <a:pt x="0" y="8576"/>
                          <a:pt x="0" y="8576"/>
                        </a:cubicBezTo>
                        <a:lnTo>
                          <a:pt x="0" y="8599"/>
                        </a:lnTo>
                        <a:cubicBezTo>
                          <a:pt x="0" y="8591"/>
                          <a:pt x="1" y="8583"/>
                          <a:pt x="1" y="8576"/>
                        </a:cubicBezTo>
                        <a:close/>
                        <a:moveTo>
                          <a:pt x="116" y="1"/>
                        </a:moveTo>
                        <a:lnTo>
                          <a:pt x="116" y="1"/>
                        </a:lnTo>
                        <a:cubicBezTo>
                          <a:pt x="116" y="1"/>
                          <a:pt x="231" y="3305"/>
                          <a:pt x="1" y="8576"/>
                        </a:cubicBezTo>
                        <a:lnTo>
                          <a:pt x="1" y="8576"/>
                        </a:lnTo>
                        <a:cubicBezTo>
                          <a:pt x="1484" y="8552"/>
                          <a:pt x="3106" y="8390"/>
                          <a:pt x="4797" y="7950"/>
                        </a:cubicBezTo>
                        <a:lnTo>
                          <a:pt x="4797" y="7950"/>
                        </a:lnTo>
                        <a:cubicBezTo>
                          <a:pt x="4797" y="7950"/>
                          <a:pt x="2132" y="10337"/>
                          <a:pt x="3337" y="10407"/>
                        </a:cubicBezTo>
                        <a:cubicBezTo>
                          <a:pt x="3366" y="10408"/>
                          <a:pt x="3395" y="10409"/>
                          <a:pt x="3423" y="10409"/>
                        </a:cubicBezTo>
                        <a:cubicBezTo>
                          <a:pt x="4632" y="10409"/>
                          <a:pt x="6002" y="9016"/>
                          <a:pt x="6002" y="9016"/>
                        </a:cubicBezTo>
                        <a:cubicBezTo>
                          <a:pt x="6002" y="9016"/>
                          <a:pt x="8598" y="12979"/>
                          <a:pt x="10962" y="12979"/>
                        </a:cubicBezTo>
                        <a:cubicBezTo>
                          <a:pt x="13326" y="12979"/>
                          <a:pt x="13928" y="7579"/>
                          <a:pt x="13928" y="7579"/>
                        </a:cubicBezTo>
                        <a:cubicBezTo>
                          <a:pt x="13928" y="7579"/>
                          <a:pt x="14809" y="7950"/>
                          <a:pt x="16153" y="8390"/>
                        </a:cubicBezTo>
                        <a:cubicBezTo>
                          <a:pt x="15921" y="6073"/>
                          <a:pt x="15690" y="3593"/>
                          <a:pt x="15504" y="974"/>
                        </a:cubicBezTo>
                        <a:lnTo>
                          <a:pt x="116" y="1"/>
                        </a:ln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1" name="Google Shape;631;p30"/>
                  <p:cNvSpPr/>
                  <p:nvPr/>
                </p:nvSpPr>
                <p:spPr>
                  <a:xfrm>
                    <a:off x="9943501" y="1208695"/>
                    <a:ext cx="3824169" cy="29683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565" h="102792" extrusionOk="0">
                        <a:moveTo>
                          <a:pt x="71336" y="1"/>
                        </a:moveTo>
                        <a:cubicBezTo>
                          <a:pt x="70396" y="1"/>
                          <a:pt x="72562" y="3370"/>
                          <a:pt x="72562" y="3370"/>
                        </a:cubicBezTo>
                        <a:cubicBezTo>
                          <a:pt x="72562" y="3370"/>
                          <a:pt x="71392" y="1804"/>
                          <a:pt x="69694" y="1804"/>
                        </a:cubicBezTo>
                        <a:cubicBezTo>
                          <a:pt x="68828" y="1804"/>
                          <a:pt x="67824" y="2211"/>
                          <a:pt x="66768" y="3439"/>
                        </a:cubicBezTo>
                        <a:cubicBezTo>
                          <a:pt x="66768" y="3439"/>
                          <a:pt x="66629" y="10"/>
                          <a:pt x="65261" y="10"/>
                        </a:cubicBezTo>
                        <a:cubicBezTo>
                          <a:pt x="63871" y="10"/>
                          <a:pt x="65261" y="3439"/>
                          <a:pt x="65261" y="3439"/>
                        </a:cubicBezTo>
                        <a:cubicBezTo>
                          <a:pt x="65261" y="3439"/>
                          <a:pt x="60506" y="640"/>
                          <a:pt x="55585" y="640"/>
                        </a:cubicBezTo>
                        <a:cubicBezTo>
                          <a:pt x="52726" y="640"/>
                          <a:pt x="49811" y="1585"/>
                          <a:pt x="47741" y="4575"/>
                        </a:cubicBezTo>
                        <a:cubicBezTo>
                          <a:pt x="47741" y="4575"/>
                          <a:pt x="48031" y="2301"/>
                          <a:pt x="46971" y="2301"/>
                        </a:cubicBezTo>
                        <a:cubicBezTo>
                          <a:pt x="46950" y="2301"/>
                          <a:pt x="46929" y="2302"/>
                          <a:pt x="46907" y="2304"/>
                        </a:cubicBezTo>
                        <a:cubicBezTo>
                          <a:pt x="45771" y="2373"/>
                          <a:pt x="45771" y="5340"/>
                          <a:pt x="45771" y="5340"/>
                        </a:cubicBezTo>
                        <a:cubicBezTo>
                          <a:pt x="45771" y="5340"/>
                          <a:pt x="43551" y="3355"/>
                          <a:pt x="40680" y="3355"/>
                        </a:cubicBezTo>
                        <a:cubicBezTo>
                          <a:pt x="39947" y="3355"/>
                          <a:pt x="39171" y="3485"/>
                          <a:pt x="38378" y="3810"/>
                        </a:cubicBezTo>
                        <a:cubicBezTo>
                          <a:pt x="34508" y="5409"/>
                          <a:pt x="35713" y="9210"/>
                          <a:pt x="35713" y="9210"/>
                        </a:cubicBezTo>
                        <a:cubicBezTo>
                          <a:pt x="35713" y="9210"/>
                          <a:pt x="34769" y="9063"/>
                          <a:pt x="33485" y="9063"/>
                        </a:cubicBezTo>
                        <a:cubicBezTo>
                          <a:pt x="30762" y="9063"/>
                          <a:pt x="26513" y="9726"/>
                          <a:pt x="26513" y="13868"/>
                        </a:cubicBezTo>
                        <a:cubicBezTo>
                          <a:pt x="26513" y="13868"/>
                          <a:pt x="25429" y="13255"/>
                          <a:pt x="24475" y="13255"/>
                        </a:cubicBezTo>
                        <a:cubicBezTo>
                          <a:pt x="23465" y="13255"/>
                          <a:pt x="22599" y="13941"/>
                          <a:pt x="23314" y="16765"/>
                        </a:cubicBezTo>
                        <a:cubicBezTo>
                          <a:pt x="23314" y="16765"/>
                          <a:pt x="22538" y="16584"/>
                          <a:pt x="21413" y="16584"/>
                        </a:cubicBezTo>
                        <a:cubicBezTo>
                          <a:pt x="18277" y="16584"/>
                          <a:pt x="12429" y="17990"/>
                          <a:pt x="13094" y="28631"/>
                        </a:cubicBezTo>
                        <a:cubicBezTo>
                          <a:pt x="13094" y="28631"/>
                          <a:pt x="11753" y="26659"/>
                          <a:pt x="10945" y="26659"/>
                        </a:cubicBezTo>
                        <a:cubicBezTo>
                          <a:pt x="10774" y="26659"/>
                          <a:pt x="10627" y="26747"/>
                          <a:pt x="10522" y="26962"/>
                        </a:cubicBezTo>
                        <a:cubicBezTo>
                          <a:pt x="9896" y="28167"/>
                          <a:pt x="12190" y="32223"/>
                          <a:pt x="12190" y="32223"/>
                        </a:cubicBezTo>
                        <a:cubicBezTo>
                          <a:pt x="12190" y="32223"/>
                          <a:pt x="7161" y="33590"/>
                          <a:pt x="7161" y="35954"/>
                        </a:cubicBezTo>
                        <a:cubicBezTo>
                          <a:pt x="7161" y="37107"/>
                          <a:pt x="7954" y="37400"/>
                          <a:pt x="8759" y="37400"/>
                        </a:cubicBezTo>
                        <a:cubicBezTo>
                          <a:pt x="9588" y="37400"/>
                          <a:pt x="10429" y="37090"/>
                          <a:pt x="10429" y="37090"/>
                        </a:cubicBezTo>
                        <a:lnTo>
                          <a:pt x="10429" y="37090"/>
                        </a:lnTo>
                        <a:cubicBezTo>
                          <a:pt x="10429" y="37090"/>
                          <a:pt x="0" y="52687"/>
                          <a:pt x="7694" y="58550"/>
                        </a:cubicBezTo>
                        <a:lnTo>
                          <a:pt x="7694" y="58550"/>
                        </a:lnTo>
                        <a:cubicBezTo>
                          <a:pt x="7694" y="58550"/>
                          <a:pt x="6400" y="58044"/>
                          <a:pt x="5349" y="58044"/>
                        </a:cubicBezTo>
                        <a:cubicBezTo>
                          <a:pt x="4672" y="58044"/>
                          <a:pt x="4096" y="58254"/>
                          <a:pt x="4033" y="58944"/>
                        </a:cubicBezTo>
                        <a:cubicBezTo>
                          <a:pt x="3894" y="60682"/>
                          <a:pt x="8923" y="61609"/>
                          <a:pt x="8923" y="61609"/>
                        </a:cubicBezTo>
                        <a:cubicBezTo>
                          <a:pt x="8923" y="61609"/>
                          <a:pt x="2503" y="64877"/>
                          <a:pt x="4033" y="68075"/>
                        </a:cubicBezTo>
                        <a:cubicBezTo>
                          <a:pt x="4714" y="69499"/>
                          <a:pt x="5923" y="69894"/>
                          <a:pt x="7055" y="69894"/>
                        </a:cubicBezTo>
                        <a:cubicBezTo>
                          <a:pt x="8465" y="69894"/>
                          <a:pt x="9757" y="69280"/>
                          <a:pt x="9757" y="69280"/>
                        </a:cubicBezTo>
                        <a:lnTo>
                          <a:pt x="9757" y="69280"/>
                        </a:lnTo>
                        <a:cubicBezTo>
                          <a:pt x="9757" y="69280"/>
                          <a:pt x="8219" y="79532"/>
                          <a:pt x="19394" y="79532"/>
                        </a:cubicBezTo>
                        <a:cubicBezTo>
                          <a:pt x="19859" y="79532"/>
                          <a:pt x="20347" y="79514"/>
                          <a:pt x="20858" y="79477"/>
                        </a:cubicBezTo>
                        <a:lnTo>
                          <a:pt x="20858" y="79477"/>
                        </a:lnTo>
                        <a:cubicBezTo>
                          <a:pt x="20858" y="79477"/>
                          <a:pt x="15921" y="81076"/>
                          <a:pt x="16918" y="82073"/>
                        </a:cubicBezTo>
                        <a:cubicBezTo>
                          <a:pt x="17324" y="82489"/>
                          <a:pt x="18078" y="82610"/>
                          <a:pt x="18818" y="82610"/>
                        </a:cubicBezTo>
                        <a:cubicBezTo>
                          <a:pt x="19851" y="82610"/>
                          <a:pt x="20858" y="82374"/>
                          <a:pt x="20858" y="82374"/>
                        </a:cubicBezTo>
                        <a:cubicBezTo>
                          <a:pt x="20858" y="82374"/>
                          <a:pt x="22286" y="91429"/>
                          <a:pt x="32022" y="91429"/>
                        </a:cubicBezTo>
                        <a:cubicBezTo>
                          <a:pt x="32885" y="91429"/>
                          <a:pt x="33812" y="91358"/>
                          <a:pt x="34809" y="91204"/>
                        </a:cubicBezTo>
                        <a:lnTo>
                          <a:pt x="34809" y="91204"/>
                        </a:lnTo>
                        <a:cubicBezTo>
                          <a:pt x="34809" y="91204"/>
                          <a:pt x="30012" y="92270"/>
                          <a:pt x="31379" y="93336"/>
                        </a:cubicBezTo>
                        <a:cubicBezTo>
                          <a:pt x="31721" y="93602"/>
                          <a:pt x="32248" y="93702"/>
                          <a:pt x="32847" y="93702"/>
                        </a:cubicBezTo>
                        <a:cubicBezTo>
                          <a:pt x="34643" y="93702"/>
                          <a:pt x="37080" y="92803"/>
                          <a:pt x="37080" y="92803"/>
                        </a:cubicBezTo>
                        <a:lnTo>
                          <a:pt x="37080" y="92803"/>
                        </a:lnTo>
                        <a:cubicBezTo>
                          <a:pt x="37080" y="92803"/>
                          <a:pt x="34578" y="97600"/>
                          <a:pt x="36177" y="97600"/>
                        </a:cubicBezTo>
                        <a:cubicBezTo>
                          <a:pt x="37776" y="97600"/>
                          <a:pt x="38216" y="94031"/>
                          <a:pt x="38216" y="94031"/>
                        </a:cubicBezTo>
                        <a:cubicBezTo>
                          <a:pt x="38216" y="94031"/>
                          <a:pt x="38911" y="96859"/>
                          <a:pt x="40441" y="96859"/>
                        </a:cubicBezTo>
                        <a:cubicBezTo>
                          <a:pt x="41947" y="96859"/>
                          <a:pt x="42874" y="96325"/>
                          <a:pt x="42874" y="96325"/>
                        </a:cubicBezTo>
                        <a:cubicBezTo>
                          <a:pt x="42874" y="96325"/>
                          <a:pt x="45787" y="100202"/>
                          <a:pt x="49264" y="100202"/>
                        </a:cubicBezTo>
                        <a:cubicBezTo>
                          <a:pt x="50845" y="100202"/>
                          <a:pt x="52543" y="99400"/>
                          <a:pt x="54137" y="97067"/>
                        </a:cubicBezTo>
                        <a:cubicBezTo>
                          <a:pt x="54137" y="97067"/>
                          <a:pt x="57277" y="98398"/>
                          <a:pt x="61661" y="98398"/>
                        </a:cubicBezTo>
                        <a:cubicBezTo>
                          <a:pt x="63232" y="98398"/>
                          <a:pt x="64964" y="98227"/>
                          <a:pt x="66768" y="97762"/>
                        </a:cubicBezTo>
                        <a:lnTo>
                          <a:pt x="66768" y="97762"/>
                        </a:lnTo>
                        <a:cubicBezTo>
                          <a:pt x="66768" y="97762"/>
                          <a:pt x="64103" y="100149"/>
                          <a:pt x="65331" y="100219"/>
                        </a:cubicBezTo>
                        <a:cubicBezTo>
                          <a:pt x="65350" y="100220"/>
                          <a:pt x="65369" y="100220"/>
                          <a:pt x="65389" y="100220"/>
                        </a:cubicBezTo>
                        <a:cubicBezTo>
                          <a:pt x="66582" y="100220"/>
                          <a:pt x="67996" y="98828"/>
                          <a:pt x="67996" y="98828"/>
                        </a:cubicBezTo>
                        <a:cubicBezTo>
                          <a:pt x="67996" y="98828"/>
                          <a:pt x="70592" y="102791"/>
                          <a:pt x="72932" y="102791"/>
                        </a:cubicBezTo>
                        <a:cubicBezTo>
                          <a:pt x="75296" y="102791"/>
                          <a:pt x="75899" y="97392"/>
                          <a:pt x="75899" y="97392"/>
                        </a:cubicBezTo>
                        <a:cubicBezTo>
                          <a:pt x="75899" y="97392"/>
                          <a:pt x="80510" y="99409"/>
                          <a:pt x="84866" y="99409"/>
                        </a:cubicBezTo>
                        <a:cubicBezTo>
                          <a:pt x="88267" y="99409"/>
                          <a:pt x="91511" y="98179"/>
                          <a:pt x="92284" y="93799"/>
                        </a:cubicBezTo>
                        <a:cubicBezTo>
                          <a:pt x="92284" y="93799"/>
                          <a:pt x="93419" y="96465"/>
                          <a:pt x="94787" y="96465"/>
                        </a:cubicBezTo>
                        <a:cubicBezTo>
                          <a:pt x="96154" y="96465"/>
                          <a:pt x="96154" y="93035"/>
                          <a:pt x="96154" y="93035"/>
                        </a:cubicBezTo>
                        <a:cubicBezTo>
                          <a:pt x="96154" y="93035"/>
                          <a:pt x="98801" y="93590"/>
                          <a:pt x="101994" y="93590"/>
                        </a:cubicBezTo>
                        <a:cubicBezTo>
                          <a:pt x="107501" y="93590"/>
                          <a:pt x="114633" y="91937"/>
                          <a:pt x="112608" y="82930"/>
                        </a:cubicBezTo>
                        <a:lnTo>
                          <a:pt x="112608" y="82930"/>
                        </a:lnTo>
                        <a:cubicBezTo>
                          <a:pt x="112609" y="82931"/>
                          <a:pt x="113734" y="84699"/>
                          <a:pt x="115666" y="84699"/>
                        </a:cubicBezTo>
                        <a:cubicBezTo>
                          <a:pt x="115809" y="84699"/>
                          <a:pt x="115956" y="84689"/>
                          <a:pt x="116108" y="84668"/>
                        </a:cubicBezTo>
                        <a:cubicBezTo>
                          <a:pt x="118309" y="84367"/>
                          <a:pt x="114880" y="80636"/>
                          <a:pt x="114880" y="80636"/>
                        </a:cubicBezTo>
                        <a:lnTo>
                          <a:pt x="114880" y="80636"/>
                        </a:lnTo>
                        <a:cubicBezTo>
                          <a:pt x="114880" y="80636"/>
                          <a:pt x="117548" y="82153"/>
                          <a:pt x="119115" y="82153"/>
                        </a:cubicBezTo>
                        <a:cubicBezTo>
                          <a:pt x="119598" y="82153"/>
                          <a:pt x="119977" y="82009"/>
                          <a:pt x="120140" y="81632"/>
                        </a:cubicBezTo>
                        <a:cubicBezTo>
                          <a:pt x="120812" y="80033"/>
                          <a:pt x="116340" y="78573"/>
                          <a:pt x="116340" y="78573"/>
                        </a:cubicBezTo>
                        <a:lnTo>
                          <a:pt x="116340" y="78573"/>
                        </a:lnTo>
                        <a:cubicBezTo>
                          <a:pt x="116340" y="78573"/>
                          <a:pt x="116758" y="78597"/>
                          <a:pt x="117435" y="78597"/>
                        </a:cubicBezTo>
                        <a:cubicBezTo>
                          <a:pt x="121137" y="78597"/>
                          <a:pt x="132564" y="77885"/>
                          <a:pt x="125610" y="68678"/>
                        </a:cubicBezTo>
                        <a:cubicBezTo>
                          <a:pt x="125610" y="68678"/>
                          <a:pt x="131566" y="62073"/>
                          <a:pt x="126606" y="58874"/>
                        </a:cubicBezTo>
                        <a:cubicBezTo>
                          <a:pt x="126606" y="58874"/>
                          <a:pt x="132400" y="50253"/>
                          <a:pt x="126004" y="45247"/>
                        </a:cubicBezTo>
                        <a:cubicBezTo>
                          <a:pt x="126004" y="45247"/>
                          <a:pt x="129596" y="42490"/>
                          <a:pt x="129016" y="40891"/>
                        </a:cubicBezTo>
                        <a:cubicBezTo>
                          <a:pt x="128911" y="40599"/>
                          <a:pt x="128734" y="40480"/>
                          <a:pt x="128515" y="40480"/>
                        </a:cubicBezTo>
                        <a:cubicBezTo>
                          <a:pt x="127532" y="40480"/>
                          <a:pt x="125702" y="42884"/>
                          <a:pt x="125702" y="42884"/>
                        </a:cubicBezTo>
                        <a:cubicBezTo>
                          <a:pt x="125702" y="42884"/>
                          <a:pt x="126374" y="38619"/>
                          <a:pt x="124335" y="37553"/>
                        </a:cubicBezTo>
                        <a:lnTo>
                          <a:pt x="124335" y="37553"/>
                        </a:lnTo>
                        <a:cubicBezTo>
                          <a:pt x="124335" y="37553"/>
                          <a:pt x="124371" y="37555"/>
                          <a:pt x="124435" y="37555"/>
                        </a:cubicBezTo>
                        <a:cubicBezTo>
                          <a:pt x="124884" y="37555"/>
                          <a:pt x="126699" y="37449"/>
                          <a:pt x="126699" y="35722"/>
                        </a:cubicBezTo>
                        <a:cubicBezTo>
                          <a:pt x="126699" y="35159"/>
                          <a:pt x="126400" y="34956"/>
                          <a:pt x="125972" y="34956"/>
                        </a:cubicBezTo>
                        <a:cubicBezTo>
                          <a:pt x="124886" y="34956"/>
                          <a:pt x="122968" y="36255"/>
                          <a:pt x="122968" y="36255"/>
                        </a:cubicBezTo>
                        <a:cubicBezTo>
                          <a:pt x="122968" y="36255"/>
                          <a:pt x="125471" y="31690"/>
                          <a:pt x="124335" y="30531"/>
                        </a:cubicBezTo>
                        <a:cubicBezTo>
                          <a:pt x="124207" y="30406"/>
                          <a:pt x="124077" y="30350"/>
                          <a:pt x="123948" y="30350"/>
                        </a:cubicBezTo>
                        <a:cubicBezTo>
                          <a:pt x="122910" y="30350"/>
                          <a:pt x="121902" y="33961"/>
                          <a:pt x="121902" y="33961"/>
                        </a:cubicBezTo>
                        <a:cubicBezTo>
                          <a:pt x="121902" y="33961"/>
                          <a:pt x="121309" y="17301"/>
                          <a:pt x="112601" y="17301"/>
                        </a:cubicBezTo>
                        <a:cubicBezTo>
                          <a:pt x="111874" y="17301"/>
                          <a:pt x="111090" y="17417"/>
                          <a:pt x="110244" y="17669"/>
                        </a:cubicBezTo>
                        <a:cubicBezTo>
                          <a:pt x="110244" y="17669"/>
                          <a:pt x="113211" y="15931"/>
                          <a:pt x="112747" y="14865"/>
                        </a:cubicBezTo>
                        <a:cubicBezTo>
                          <a:pt x="112664" y="14662"/>
                          <a:pt x="112488" y="14580"/>
                          <a:pt x="112258" y="14580"/>
                        </a:cubicBezTo>
                        <a:cubicBezTo>
                          <a:pt x="111279" y="14580"/>
                          <a:pt x="109317" y="16070"/>
                          <a:pt x="109317" y="16070"/>
                        </a:cubicBezTo>
                        <a:cubicBezTo>
                          <a:pt x="109317" y="16070"/>
                          <a:pt x="109046" y="8518"/>
                          <a:pt x="104806" y="8518"/>
                        </a:cubicBezTo>
                        <a:cubicBezTo>
                          <a:pt x="103644" y="8518"/>
                          <a:pt x="102183" y="9085"/>
                          <a:pt x="100349" y="10531"/>
                        </a:cubicBezTo>
                        <a:cubicBezTo>
                          <a:pt x="100349" y="10531"/>
                          <a:pt x="96558" y="1335"/>
                          <a:pt x="90886" y="1335"/>
                        </a:cubicBezTo>
                        <a:cubicBezTo>
                          <a:pt x="89366" y="1335"/>
                          <a:pt x="87711" y="1996"/>
                          <a:pt x="85957" y="3671"/>
                        </a:cubicBezTo>
                        <a:cubicBezTo>
                          <a:pt x="85957" y="3671"/>
                          <a:pt x="88304" y="6"/>
                          <a:pt x="86808" y="6"/>
                        </a:cubicBezTo>
                        <a:cubicBezTo>
                          <a:pt x="86780" y="6"/>
                          <a:pt x="86752" y="7"/>
                          <a:pt x="86722" y="10"/>
                        </a:cubicBezTo>
                        <a:cubicBezTo>
                          <a:pt x="85053" y="172"/>
                          <a:pt x="83593" y="4366"/>
                          <a:pt x="83593" y="4366"/>
                        </a:cubicBezTo>
                        <a:cubicBezTo>
                          <a:pt x="83593" y="4366"/>
                          <a:pt x="81386" y="935"/>
                          <a:pt x="77998" y="935"/>
                        </a:cubicBezTo>
                        <a:cubicBezTo>
                          <a:pt x="76677" y="935"/>
                          <a:pt x="75177" y="1457"/>
                          <a:pt x="73558" y="2906"/>
                        </a:cubicBezTo>
                        <a:cubicBezTo>
                          <a:pt x="73558" y="2906"/>
                          <a:pt x="72562" y="241"/>
                          <a:pt x="71426" y="10"/>
                        </a:cubicBezTo>
                        <a:cubicBezTo>
                          <a:pt x="71393" y="4"/>
                          <a:pt x="71363" y="1"/>
                          <a:pt x="7133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2" name="Google Shape;632;p30"/>
                  <p:cNvSpPr/>
                  <p:nvPr/>
                </p:nvSpPr>
                <p:spPr>
                  <a:xfrm>
                    <a:off x="9958089" y="1497422"/>
                    <a:ext cx="3824255" cy="27066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568" h="93730" extrusionOk="0">
                        <a:moveTo>
                          <a:pt x="33485" y="1"/>
                        </a:moveTo>
                        <a:cubicBezTo>
                          <a:pt x="30762" y="1"/>
                          <a:pt x="26513" y="664"/>
                          <a:pt x="26513" y="4806"/>
                        </a:cubicBezTo>
                        <a:cubicBezTo>
                          <a:pt x="26513" y="4806"/>
                          <a:pt x="25429" y="4193"/>
                          <a:pt x="24475" y="4193"/>
                        </a:cubicBezTo>
                        <a:cubicBezTo>
                          <a:pt x="23465" y="4193"/>
                          <a:pt x="22599" y="4879"/>
                          <a:pt x="23314" y="7703"/>
                        </a:cubicBezTo>
                        <a:cubicBezTo>
                          <a:pt x="23314" y="7703"/>
                          <a:pt x="22538" y="7522"/>
                          <a:pt x="21413" y="7522"/>
                        </a:cubicBezTo>
                        <a:cubicBezTo>
                          <a:pt x="18277" y="7522"/>
                          <a:pt x="12429" y="8928"/>
                          <a:pt x="13094" y="19569"/>
                        </a:cubicBezTo>
                        <a:cubicBezTo>
                          <a:pt x="13094" y="19569"/>
                          <a:pt x="11753" y="17597"/>
                          <a:pt x="10945" y="17597"/>
                        </a:cubicBezTo>
                        <a:cubicBezTo>
                          <a:pt x="10774" y="17597"/>
                          <a:pt x="10627" y="17685"/>
                          <a:pt x="10522" y="17900"/>
                        </a:cubicBezTo>
                        <a:cubicBezTo>
                          <a:pt x="9896" y="19105"/>
                          <a:pt x="12190" y="23161"/>
                          <a:pt x="12190" y="23161"/>
                        </a:cubicBezTo>
                        <a:cubicBezTo>
                          <a:pt x="12190" y="23161"/>
                          <a:pt x="7161" y="24528"/>
                          <a:pt x="7161" y="26892"/>
                        </a:cubicBezTo>
                        <a:cubicBezTo>
                          <a:pt x="7161" y="28045"/>
                          <a:pt x="7954" y="28338"/>
                          <a:pt x="8759" y="28338"/>
                        </a:cubicBezTo>
                        <a:cubicBezTo>
                          <a:pt x="9588" y="28338"/>
                          <a:pt x="10429" y="28028"/>
                          <a:pt x="10429" y="28028"/>
                        </a:cubicBezTo>
                        <a:lnTo>
                          <a:pt x="10429" y="28028"/>
                        </a:lnTo>
                        <a:cubicBezTo>
                          <a:pt x="10429" y="28028"/>
                          <a:pt x="0" y="43625"/>
                          <a:pt x="7694" y="49488"/>
                        </a:cubicBezTo>
                        <a:lnTo>
                          <a:pt x="7694" y="49488"/>
                        </a:lnTo>
                        <a:cubicBezTo>
                          <a:pt x="7694" y="49488"/>
                          <a:pt x="6400" y="48982"/>
                          <a:pt x="5349" y="48982"/>
                        </a:cubicBezTo>
                        <a:cubicBezTo>
                          <a:pt x="4672" y="48982"/>
                          <a:pt x="4096" y="49192"/>
                          <a:pt x="4033" y="49882"/>
                        </a:cubicBezTo>
                        <a:cubicBezTo>
                          <a:pt x="3894" y="51620"/>
                          <a:pt x="8923" y="52547"/>
                          <a:pt x="8923" y="52547"/>
                        </a:cubicBezTo>
                        <a:cubicBezTo>
                          <a:pt x="8923" y="52547"/>
                          <a:pt x="2503" y="55815"/>
                          <a:pt x="4033" y="59013"/>
                        </a:cubicBezTo>
                        <a:cubicBezTo>
                          <a:pt x="4714" y="60437"/>
                          <a:pt x="5923" y="60832"/>
                          <a:pt x="7055" y="60832"/>
                        </a:cubicBezTo>
                        <a:cubicBezTo>
                          <a:pt x="8465" y="60832"/>
                          <a:pt x="9757" y="60218"/>
                          <a:pt x="9757" y="60218"/>
                        </a:cubicBezTo>
                        <a:lnTo>
                          <a:pt x="9757" y="60218"/>
                        </a:lnTo>
                        <a:cubicBezTo>
                          <a:pt x="9757" y="60218"/>
                          <a:pt x="8216" y="70491"/>
                          <a:pt x="19427" y="70491"/>
                        </a:cubicBezTo>
                        <a:cubicBezTo>
                          <a:pt x="19883" y="70491"/>
                          <a:pt x="20359" y="70474"/>
                          <a:pt x="20858" y="70438"/>
                        </a:cubicBezTo>
                        <a:lnTo>
                          <a:pt x="20858" y="70438"/>
                        </a:lnTo>
                        <a:cubicBezTo>
                          <a:pt x="20858" y="70438"/>
                          <a:pt x="15921" y="72037"/>
                          <a:pt x="16918" y="73011"/>
                        </a:cubicBezTo>
                        <a:cubicBezTo>
                          <a:pt x="17324" y="73427"/>
                          <a:pt x="18078" y="73548"/>
                          <a:pt x="18818" y="73548"/>
                        </a:cubicBezTo>
                        <a:cubicBezTo>
                          <a:pt x="19851" y="73548"/>
                          <a:pt x="20858" y="73312"/>
                          <a:pt x="20858" y="73312"/>
                        </a:cubicBezTo>
                        <a:cubicBezTo>
                          <a:pt x="20858" y="73312"/>
                          <a:pt x="22283" y="82372"/>
                          <a:pt x="31999" y="82372"/>
                        </a:cubicBezTo>
                        <a:cubicBezTo>
                          <a:pt x="32868" y="82372"/>
                          <a:pt x="33803" y="82300"/>
                          <a:pt x="34809" y="82142"/>
                        </a:cubicBezTo>
                        <a:lnTo>
                          <a:pt x="34809" y="82142"/>
                        </a:lnTo>
                        <a:cubicBezTo>
                          <a:pt x="34809" y="82142"/>
                          <a:pt x="30012" y="83208"/>
                          <a:pt x="31379" y="84274"/>
                        </a:cubicBezTo>
                        <a:cubicBezTo>
                          <a:pt x="31721" y="84540"/>
                          <a:pt x="32248" y="84640"/>
                          <a:pt x="32847" y="84640"/>
                        </a:cubicBezTo>
                        <a:cubicBezTo>
                          <a:pt x="34643" y="84640"/>
                          <a:pt x="37080" y="83741"/>
                          <a:pt x="37080" y="83741"/>
                        </a:cubicBezTo>
                        <a:lnTo>
                          <a:pt x="37080" y="83741"/>
                        </a:lnTo>
                        <a:cubicBezTo>
                          <a:pt x="37080" y="83741"/>
                          <a:pt x="34578" y="88538"/>
                          <a:pt x="36177" y="88538"/>
                        </a:cubicBezTo>
                        <a:cubicBezTo>
                          <a:pt x="37776" y="88538"/>
                          <a:pt x="38216" y="84969"/>
                          <a:pt x="38216" y="84969"/>
                        </a:cubicBezTo>
                        <a:cubicBezTo>
                          <a:pt x="38216" y="84969"/>
                          <a:pt x="38911" y="87797"/>
                          <a:pt x="40441" y="87797"/>
                        </a:cubicBezTo>
                        <a:cubicBezTo>
                          <a:pt x="41947" y="87797"/>
                          <a:pt x="42874" y="87263"/>
                          <a:pt x="42874" y="87263"/>
                        </a:cubicBezTo>
                        <a:cubicBezTo>
                          <a:pt x="42874" y="87263"/>
                          <a:pt x="45787" y="91140"/>
                          <a:pt x="49264" y="91140"/>
                        </a:cubicBezTo>
                        <a:cubicBezTo>
                          <a:pt x="50845" y="91140"/>
                          <a:pt x="52543" y="90338"/>
                          <a:pt x="54137" y="88005"/>
                        </a:cubicBezTo>
                        <a:cubicBezTo>
                          <a:pt x="54137" y="88005"/>
                          <a:pt x="57277" y="89336"/>
                          <a:pt x="61661" y="89336"/>
                        </a:cubicBezTo>
                        <a:cubicBezTo>
                          <a:pt x="63232" y="89336"/>
                          <a:pt x="64964" y="89165"/>
                          <a:pt x="66768" y="88700"/>
                        </a:cubicBezTo>
                        <a:lnTo>
                          <a:pt x="66768" y="88700"/>
                        </a:lnTo>
                        <a:cubicBezTo>
                          <a:pt x="66768" y="88700"/>
                          <a:pt x="64103" y="91087"/>
                          <a:pt x="65331" y="91157"/>
                        </a:cubicBezTo>
                        <a:cubicBezTo>
                          <a:pt x="65350" y="91158"/>
                          <a:pt x="65369" y="91158"/>
                          <a:pt x="65389" y="91158"/>
                        </a:cubicBezTo>
                        <a:cubicBezTo>
                          <a:pt x="66582" y="91158"/>
                          <a:pt x="67996" y="89766"/>
                          <a:pt x="67996" y="89766"/>
                        </a:cubicBezTo>
                        <a:cubicBezTo>
                          <a:pt x="67996" y="89766"/>
                          <a:pt x="70592" y="93729"/>
                          <a:pt x="72932" y="93729"/>
                        </a:cubicBezTo>
                        <a:cubicBezTo>
                          <a:pt x="75296" y="93729"/>
                          <a:pt x="75899" y="88330"/>
                          <a:pt x="75899" y="88330"/>
                        </a:cubicBezTo>
                        <a:cubicBezTo>
                          <a:pt x="75899" y="88330"/>
                          <a:pt x="80510" y="90347"/>
                          <a:pt x="84866" y="90347"/>
                        </a:cubicBezTo>
                        <a:cubicBezTo>
                          <a:pt x="88267" y="90347"/>
                          <a:pt x="91511" y="89117"/>
                          <a:pt x="92284" y="84737"/>
                        </a:cubicBezTo>
                        <a:cubicBezTo>
                          <a:pt x="92284" y="84737"/>
                          <a:pt x="93419" y="87403"/>
                          <a:pt x="94787" y="87403"/>
                        </a:cubicBezTo>
                        <a:cubicBezTo>
                          <a:pt x="96154" y="87403"/>
                          <a:pt x="96154" y="83973"/>
                          <a:pt x="96154" y="83973"/>
                        </a:cubicBezTo>
                        <a:cubicBezTo>
                          <a:pt x="96154" y="83973"/>
                          <a:pt x="98801" y="84528"/>
                          <a:pt x="101994" y="84528"/>
                        </a:cubicBezTo>
                        <a:cubicBezTo>
                          <a:pt x="107501" y="84528"/>
                          <a:pt x="114633" y="82875"/>
                          <a:pt x="112608" y="73868"/>
                        </a:cubicBezTo>
                        <a:lnTo>
                          <a:pt x="112608" y="73868"/>
                        </a:lnTo>
                        <a:cubicBezTo>
                          <a:pt x="112609" y="73869"/>
                          <a:pt x="113734" y="75637"/>
                          <a:pt x="115666" y="75637"/>
                        </a:cubicBezTo>
                        <a:cubicBezTo>
                          <a:pt x="115809" y="75637"/>
                          <a:pt x="115956" y="75627"/>
                          <a:pt x="116108" y="75606"/>
                        </a:cubicBezTo>
                        <a:cubicBezTo>
                          <a:pt x="118309" y="75305"/>
                          <a:pt x="114880" y="71574"/>
                          <a:pt x="114880" y="71574"/>
                        </a:cubicBezTo>
                        <a:lnTo>
                          <a:pt x="114880" y="71574"/>
                        </a:lnTo>
                        <a:cubicBezTo>
                          <a:pt x="114880" y="71574"/>
                          <a:pt x="117548" y="73091"/>
                          <a:pt x="119115" y="73091"/>
                        </a:cubicBezTo>
                        <a:cubicBezTo>
                          <a:pt x="119598" y="73091"/>
                          <a:pt x="119977" y="72947"/>
                          <a:pt x="120140" y="72570"/>
                        </a:cubicBezTo>
                        <a:cubicBezTo>
                          <a:pt x="120836" y="70971"/>
                          <a:pt x="116340" y="69511"/>
                          <a:pt x="116340" y="69511"/>
                        </a:cubicBezTo>
                        <a:lnTo>
                          <a:pt x="116340" y="69511"/>
                        </a:lnTo>
                        <a:cubicBezTo>
                          <a:pt x="116340" y="69511"/>
                          <a:pt x="116758" y="69535"/>
                          <a:pt x="117436" y="69535"/>
                        </a:cubicBezTo>
                        <a:cubicBezTo>
                          <a:pt x="121137" y="69535"/>
                          <a:pt x="132568" y="68823"/>
                          <a:pt x="125633" y="59616"/>
                        </a:cubicBezTo>
                        <a:cubicBezTo>
                          <a:pt x="125633" y="59616"/>
                          <a:pt x="131566" y="53011"/>
                          <a:pt x="126606" y="49812"/>
                        </a:cubicBezTo>
                        <a:cubicBezTo>
                          <a:pt x="126606" y="49812"/>
                          <a:pt x="132400" y="41191"/>
                          <a:pt x="126004" y="36185"/>
                        </a:cubicBezTo>
                        <a:cubicBezTo>
                          <a:pt x="126004" y="36185"/>
                          <a:pt x="129596" y="33428"/>
                          <a:pt x="129016" y="31829"/>
                        </a:cubicBezTo>
                        <a:cubicBezTo>
                          <a:pt x="128910" y="31536"/>
                          <a:pt x="128732" y="31416"/>
                          <a:pt x="128512" y="31416"/>
                        </a:cubicBezTo>
                        <a:cubicBezTo>
                          <a:pt x="127528" y="31416"/>
                          <a:pt x="125702" y="33798"/>
                          <a:pt x="125702" y="33798"/>
                        </a:cubicBezTo>
                        <a:cubicBezTo>
                          <a:pt x="125702" y="33798"/>
                          <a:pt x="126398" y="29534"/>
                          <a:pt x="124335" y="28468"/>
                        </a:cubicBezTo>
                        <a:lnTo>
                          <a:pt x="124335" y="28468"/>
                        </a:lnTo>
                        <a:cubicBezTo>
                          <a:pt x="124335" y="28468"/>
                          <a:pt x="124381" y="28471"/>
                          <a:pt x="124461" y="28471"/>
                        </a:cubicBezTo>
                        <a:cubicBezTo>
                          <a:pt x="124951" y="28471"/>
                          <a:pt x="126699" y="28351"/>
                          <a:pt x="126699" y="26637"/>
                        </a:cubicBezTo>
                        <a:cubicBezTo>
                          <a:pt x="126699" y="26081"/>
                          <a:pt x="126401" y="25881"/>
                          <a:pt x="125974" y="25881"/>
                        </a:cubicBezTo>
                        <a:cubicBezTo>
                          <a:pt x="124889" y="25881"/>
                          <a:pt x="122968" y="27170"/>
                          <a:pt x="122968" y="27170"/>
                        </a:cubicBezTo>
                        <a:cubicBezTo>
                          <a:pt x="122968" y="27170"/>
                          <a:pt x="125471" y="22605"/>
                          <a:pt x="124335" y="21469"/>
                        </a:cubicBezTo>
                        <a:cubicBezTo>
                          <a:pt x="124209" y="21344"/>
                          <a:pt x="124082" y="21288"/>
                          <a:pt x="123954" y="21288"/>
                        </a:cubicBezTo>
                        <a:cubicBezTo>
                          <a:pt x="122928" y="21288"/>
                          <a:pt x="121902" y="24899"/>
                          <a:pt x="121902" y="24899"/>
                        </a:cubicBezTo>
                        <a:cubicBezTo>
                          <a:pt x="121902" y="24899"/>
                          <a:pt x="121309" y="8239"/>
                          <a:pt x="112601" y="8239"/>
                        </a:cubicBezTo>
                        <a:cubicBezTo>
                          <a:pt x="111874" y="8239"/>
                          <a:pt x="111090" y="8355"/>
                          <a:pt x="110244" y="8607"/>
                        </a:cubicBezTo>
                        <a:cubicBezTo>
                          <a:pt x="110244" y="8607"/>
                          <a:pt x="113211" y="6846"/>
                          <a:pt x="112747" y="5780"/>
                        </a:cubicBezTo>
                        <a:cubicBezTo>
                          <a:pt x="112664" y="5579"/>
                          <a:pt x="112491" y="5497"/>
                          <a:pt x="112264" y="5497"/>
                        </a:cubicBezTo>
                        <a:cubicBezTo>
                          <a:pt x="111286" y="5497"/>
                          <a:pt x="109317" y="7008"/>
                          <a:pt x="109317" y="7008"/>
                        </a:cubicBezTo>
                        <a:cubicBezTo>
                          <a:pt x="109317" y="7008"/>
                          <a:pt x="109202" y="3439"/>
                          <a:pt x="107742" y="1214"/>
                        </a:cubicBezTo>
                        <a:lnTo>
                          <a:pt x="107742" y="1214"/>
                        </a:lnTo>
                        <a:cubicBezTo>
                          <a:pt x="109480" y="4459"/>
                          <a:pt x="107371" y="9743"/>
                          <a:pt x="107371" y="9743"/>
                        </a:cubicBezTo>
                        <a:cubicBezTo>
                          <a:pt x="107371" y="9743"/>
                          <a:pt x="108078" y="8480"/>
                          <a:pt x="108760" y="8480"/>
                        </a:cubicBezTo>
                        <a:cubicBezTo>
                          <a:pt x="108878" y="8480"/>
                          <a:pt x="108996" y="8518"/>
                          <a:pt x="109109" y="8607"/>
                        </a:cubicBezTo>
                        <a:cubicBezTo>
                          <a:pt x="109874" y="9210"/>
                          <a:pt x="107579" y="11040"/>
                          <a:pt x="107579" y="11040"/>
                        </a:cubicBezTo>
                        <a:cubicBezTo>
                          <a:pt x="107579" y="11040"/>
                          <a:pt x="108497" y="10696"/>
                          <a:pt x="109837" y="10696"/>
                        </a:cubicBezTo>
                        <a:cubicBezTo>
                          <a:pt x="112335" y="10696"/>
                          <a:pt x="116300" y="11894"/>
                          <a:pt x="118518" y="18758"/>
                        </a:cubicBezTo>
                        <a:cubicBezTo>
                          <a:pt x="120766" y="25664"/>
                          <a:pt x="117406" y="32524"/>
                          <a:pt x="117406" y="32524"/>
                        </a:cubicBezTo>
                        <a:cubicBezTo>
                          <a:pt x="117406" y="32524"/>
                          <a:pt x="122898" y="35096"/>
                          <a:pt x="122968" y="38526"/>
                        </a:cubicBezTo>
                        <a:cubicBezTo>
                          <a:pt x="123037" y="41956"/>
                          <a:pt x="116340" y="44088"/>
                          <a:pt x="116340" y="44088"/>
                        </a:cubicBezTo>
                        <a:cubicBezTo>
                          <a:pt x="116340" y="44088"/>
                          <a:pt x="118220" y="43915"/>
                          <a:pt x="120282" y="43915"/>
                        </a:cubicBezTo>
                        <a:cubicBezTo>
                          <a:pt x="122989" y="43915"/>
                          <a:pt x="126007" y="44213"/>
                          <a:pt x="125494" y="45595"/>
                        </a:cubicBezTo>
                        <a:cubicBezTo>
                          <a:pt x="124821" y="47378"/>
                          <a:pt x="118858" y="47622"/>
                          <a:pt x="115642" y="47622"/>
                        </a:cubicBezTo>
                        <a:cubicBezTo>
                          <a:pt x="114428" y="47622"/>
                          <a:pt x="113605" y="47588"/>
                          <a:pt x="113605" y="47588"/>
                        </a:cubicBezTo>
                        <a:lnTo>
                          <a:pt x="113605" y="47588"/>
                        </a:lnTo>
                        <a:cubicBezTo>
                          <a:pt x="113605" y="47588"/>
                          <a:pt x="117707" y="51551"/>
                          <a:pt x="116200" y="52756"/>
                        </a:cubicBezTo>
                        <a:cubicBezTo>
                          <a:pt x="116025" y="52897"/>
                          <a:pt x="115829" y="52959"/>
                          <a:pt x="115620" y="52959"/>
                        </a:cubicBezTo>
                        <a:cubicBezTo>
                          <a:pt x="114013" y="52959"/>
                          <a:pt x="111635" y="49257"/>
                          <a:pt x="111635" y="49256"/>
                        </a:cubicBezTo>
                        <a:lnTo>
                          <a:pt x="111635" y="49256"/>
                        </a:lnTo>
                        <a:cubicBezTo>
                          <a:pt x="111635" y="49257"/>
                          <a:pt x="115273" y="58086"/>
                          <a:pt x="108738" y="59616"/>
                        </a:cubicBezTo>
                        <a:cubicBezTo>
                          <a:pt x="107954" y="59798"/>
                          <a:pt x="107229" y="59879"/>
                          <a:pt x="106560" y="59879"/>
                        </a:cubicBezTo>
                        <a:cubicBezTo>
                          <a:pt x="101632" y="59879"/>
                          <a:pt x="99746" y="55514"/>
                          <a:pt x="99746" y="55514"/>
                        </a:cubicBezTo>
                        <a:cubicBezTo>
                          <a:pt x="99746" y="55514"/>
                          <a:pt x="98842" y="66777"/>
                          <a:pt x="91681" y="66916"/>
                        </a:cubicBezTo>
                        <a:cubicBezTo>
                          <a:pt x="91604" y="66917"/>
                          <a:pt x="91528" y="66918"/>
                          <a:pt x="91451" y="66918"/>
                        </a:cubicBezTo>
                        <a:cubicBezTo>
                          <a:pt x="84449" y="66918"/>
                          <a:pt x="81183" y="59616"/>
                          <a:pt x="81183" y="59616"/>
                        </a:cubicBezTo>
                        <a:cubicBezTo>
                          <a:pt x="81183" y="59616"/>
                          <a:pt x="80858" y="65247"/>
                          <a:pt x="77822" y="65409"/>
                        </a:cubicBezTo>
                        <a:cubicBezTo>
                          <a:pt x="77789" y="65411"/>
                          <a:pt x="77756" y="65412"/>
                          <a:pt x="77724" y="65412"/>
                        </a:cubicBezTo>
                        <a:cubicBezTo>
                          <a:pt x="75119" y="65412"/>
                          <a:pt x="77318" y="59881"/>
                          <a:pt x="77753" y="58874"/>
                        </a:cubicBezTo>
                        <a:lnTo>
                          <a:pt x="77753" y="58874"/>
                        </a:lnTo>
                        <a:cubicBezTo>
                          <a:pt x="77289" y="59894"/>
                          <a:pt x="74416" y="65409"/>
                          <a:pt x="66443" y="65409"/>
                        </a:cubicBezTo>
                        <a:cubicBezTo>
                          <a:pt x="57637" y="65409"/>
                          <a:pt x="54763" y="57715"/>
                          <a:pt x="54763" y="57715"/>
                        </a:cubicBezTo>
                        <a:cubicBezTo>
                          <a:pt x="54763" y="57715"/>
                          <a:pt x="53767" y="61284"/>
                          <a:pt x="51634" y="61284"/>
                        </a:cubicBezTo>
                        <a:cubicBezTo>
                          <a:pt x="49502" y="61284"/>
                          <a:pt x="50105" y="55352"/>
                          <a:pt x="50105" y="55351"/>
                        </a:cubicBezTo>
                        <a:lnTo>
                          <a:pt x="50105" y="55351"/>
                        </a:lnTo>
                        <a:cubicBezTo>
                          <a:pt x="50105" y="55351"/>
                          <a:pt x="47074" y="57578"/>
                          <a:pt x="45388" y="57578"/>
                        </a:cubicBezTo>
                        <a:cubicBezTo>
                          <a:pt x="45286" y="57578"/>
                          <a:pt x="45190" y="57570"/>
                          <a:pt x="45099" y="57553"/>
                        </a:cubicBezTo>
                        <a:cubicBezTo>
                          <a:pt x="43500" y="57252"/>
                          <a:pt x="47833" y="54587"/>
                          <a:pt x="47834" y="54587"/>
                        </a:cubicBezTo>
                        <a:lnTo>
                          <a:pt x="47834" y="54587"/>
                        </a:lnTo>
                        <a:cubicBezTo>
                          <a:pt x="47833" y="54587"/>
                          <a:pt x="45120" y="55354"/>
                          <a:pt x="41559" y="55354"/>
                        </a:cubicBezTo>
                        <a:cubicBezTo>
                          <a:pt x="38038" y="55354"/>
                          <a:pt x="33689" y="54604"/>
                          <a:pt x="30313" y="51620"/>
                        </a:cubicBezTo>
                        <a:cubicBezTo>
                          <a:pt x="23546" y="45595"/>
                          <a:pt x="29178" y="36394"/>
                          <a:pt x="29178" y="36394"/>
                        </a:cubicBezTo>
                        <a:lnTo>
                          <a:pt x="29178" y="36394"/>
                        </a:lnTo>
                        <a:cubicBezTo>
                          <a:pt x="29177" y="36394"/>
                          <a:pt x="25490" y="37846"/>
                          <a:pt x="22455" y="37846"/>
                        </a:cubicBezTo>
                        <a:cubicBezTo>
                          <a:pt x="20938" y="37846"/>
                          <a:pt x="19583" y="37483"/>
                          <a:pt x="18934" y="36394"/>
                        </a:cubicBezTo>
                        <a:cubicBezTo>
                          <a:pt x="17011" y="33126"/>
                          <a:pt x="27972" y="26267"/>
                          <a:pt x="27973" y="26266"/>
                        </a:cubicBezTo>
                        <a:lnTo>
                          <a:pt x="27973" y="26266"/>
                        </a:lnTo>
                        <a:cubicBezTo>
                          <a:pt x="27972" y="26266"/>
                          <a:pt x="26832" y="26423"/>
                          <a:pt x="25727" y="26423"/>
                        </a:cubicBezTo>
                        <a:cubicBezTo>
                          <a:pt x="24790" y="26423"/>
                          <a:pt x="23878" y="26310"/>
                          <a:pt x="23708" y="25896"/>
                        </a:cubicBezTo>
                        <a:cubicBezTo>
                          <a:pt x="23314" y="24969"/>
                          <a:pt x="27416" y="24667"/>
                          <a:pt x="27416" y="24667"/>
                        </a:cubicBezTo>
                        <a:cubicBezTo>
                          <a:pt x="27416" y="24667"/>
                          <a:pt x="17451" y="21469"/>
                          <a:pt x="19143" y="15235"/>
                        </a:cubicBezTo>
                        <a:cubicBezTo>
                          <a:pt x="20387" y="10568"/>
                          <a:pt x="23798" y="9975"/>
                          <a:pt x="25451" y="9975"/>
                        </a:cubicBezTo>
                        <a:cubicBezTo>
                          <a:pt x="26014" y="9975"/>
                          <a:pt x="26373" y="10044"/>
                          <a:pt x="26373" y="10044"/>
                        </a:cubicBezTo>
                        <a:cubicBezTo>
                          <a:pt x="26373" y="10044"/>
                          <a:pt x="23940" y="6313"/>
                          <a:pt x="24682" y="5780"/>
                        </a:cubicBezTo>
                        <a:cubicBezTo>
                          <a:pt x="24818" y="5685"/>
                          <a:pt x="24993" y="5646"/>
                          <a:pt x="25190" y="5646"/>
                        </a:cubicBezTo>
                        <a:cubicBezTo>
                          <a:pt x="26094" y="5646"/>
                          <a:pt x="27440" y="6475"/>
                          <a:pt x="27440" y="6475"/>
                        </a:cubicBezTo>
                        <a:cubicBezTo>
                          <a:pt x="25791" y="445"/>
                          <a:pt x="33817" y="144"/>
                          <a:pt x="35434" y="144"/>
                        </a:cubicBezTo>
                        <a:cubicBezTo>
                          <a:pt x="35613" y="144"/>
                          <a:pt x="35713" y="148"/>
                          <a:pt x="35713" y="148"/>
                        </a:cubicBezTo>
                        <a:cubicBezTo>
                          <a:pt x="35713" y="148"/>
                          <a:pt x="34769" y="1"/>
                          <a:pt x="33485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3" name="Google Shape;633;p30"/>
                  <p:cNvSpPr/>
                  <p:nvPr/>
                </p:nvSpPr>
                <p:spPr>
                  <a:xfrm>
                    <a:off x="11689012" y="4022071"/>
                    <a:ext cx="175854" cy="508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6" h="1762" extrusionOk="0">
                        <a:moveTo>
                          <a:pt x="3060" y="0"/>
                        </a:moveTo>
                        <a:cubicBezTo>
                          <a:pt x="1368" y="0"/>
                          <a:pt x="1" y="394"/>
                          <a:pt x="1" y="881"/>
                        </a:cubicBezTo>
                        <a:cubicBezTo>
                          <a:pt x="1" y="1367"/>
                          <a:pt x="1368" y="1761"/>
                          <a:pt x="3060" y="1761"/>
                        </a:cubicBezTo>
                        <a:cubicBezTo>
                          <a:pt x="4729" y="1761"/>
                          <a:pt x="6096" y="1367"/>
                          <a:pt x="6096" y="881"/>
                        </a:cubicBezTo>
                        <a:cubicBezTo>
                          <a:pt x="6096" y="394"/>
                          <a:pt x="4729" y="0"/>
                          <a:pt x="3060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4" name="Google Shape;634;p30"/>
                  <p:cNvSpPr/>
                  <p:nvPr/>
                </p:nvSpPr>
                <p:spPr>
                  <a:xfrm>
                    <a:off x="11640231" y="4047483"/>
                    <a:ext cx="19414" cy="147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3" h="511" extrusionOk="0">
                        <a:moveTo>
                          <a:pt x="348" y="1"/>
                        </a:moveTo>
                        <a:cubicBezTo>
                          <a:pt x="139" y="1"/>
                          <a:pt x="0" y="117"/>
                          <a:pt x="0" y="256"/>
                        </a:cubicBezTo>
                        <a:cubicBezTo>
                          <a:pt x="0" y="395"/>
                          <a:pt x="139" y="511"/>
                          <a:pt x="348" y="511"/>
                        </a:cubicBezTo>
                        <a:cubicBezTo>
                          <a:pt x="533" y="511"/>
                          <a:pt x="672" y="395"/>
                          <a:pt x="672" y="256"/>
                        </a:cubicBezTo>
                        <a:cubicBezTo>
                          <a:pt x="672" y="117"/>
                          <a:pt x="533" y="1"/>
                          <a:pt x="348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5" name="Google Shape;635;p30"/>
                  <p:cNvSpPr/>
                  <p:nvPr/>
                </p:nvSpPr>
                <p:spPr>
                  <a:xfrm>
                    <a:off x="11659616" y="4017364"/>
                    <a:ext cx="10702" cy="107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1" h="372" extrusionOk="0">
                        <a:moveTo>
                          <a:pt x="186" y="1"/>
                        </a:moveTo>
                        <a:cubicBezTo>
                          <a:pt x="93" y="1"/>
                          <a:pt x="0" y="70"/>
                          <a:pt x="0" y="186"/>
                        </a:cubicBezTo>
                        <a:cubicBezTo>
                          <a:pt x="0" y="279"/>
                          <a:pt x="93" y="372"/>
                          <a:pt x="186" y="372"/>
                        </a:cubicBezTo>
                        <a:cubicBezTo>
                          <a:pt x="301" y="372"/>
                          <a:pt x="371" y="279"/>
                          <a:pt x="371" y="186"/>
                        </a:cubicBezTo>
                        <a:cubicBezTo>
                          <a:pt x="371" y="70"/>
                          <a:pt x="301" y="1"/>
                          <a:pt x="186" y="1"/>
                        </a:cubicBezTo>
                        <a:close/>
                      </a:path>
                    </a:pathLst>
                  </a:custGeom>
                  <a:solidFill>
                    <a:srgbClr val="AD9B1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6" name="Google Shape;636;p30"/>
                  <p:cNvSpPr/>
                  <p:nvPr/>
                </p:nvSpPr>
                <p:spPr>
                  <a:xfrm>
                    <a:off x="11384151" y="4097008"/>
                    <a:ext cx="72234" cy="39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04" h="1368" extrusionOk="0">
                        <a:moveTo>
                          <a:pt x="1252" y="1"/>
                        </a:moveTo>
                        <a:cubicBezTo>
                          <a:pt x="557" y="1"/>
                          <a:pt x="1" y="302"/>
                          <a:pt x="1" y="696"/>
                        </a:cubicBezTo>
                        <a:cubicBezTo>
                          <a:pt x="1" y="1067"/>
                          <a:pt x="557" y="1368"/>
                          <a:pt x="1252" y="1368"/>
                        </a:cubicBezTo>
                        <a:cubicBezTo>
                          <a:pt x="1948" y="1368"/>
                          <a:pt x="2504" y="1067"/>
                          <a:pt x="2504" y="696"/>
                        </a:cubicBezTo>
                        <a:cubicBezTo>
                          <a:pt x="2504" y="302"/>
                          <a:pt x="1948" y="1"/>
                          <a:pt x="1252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7" name="Google Shape;637;p30"/>
                  <p:cNvSpPr/>
                  <p:nvPr/>
                </p:nvSpPr>
                <p:spPr>
                  <a:xfrm>
                    <a:off x="11472425" y="4088980"/>
                    <a:ext cx="16732" cy="241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0" h="835" extrusionOk="0">
                        <a:moveTo>
                          <a:pt x="301" y="1"/>
                        </a:moveTo>
                        <a:cubicBezTo>
                          <a:pt x="139" y="1"/>
                          <a:pt x="0" y="186"/>
                          <a:pt x="0" y="418"/>
                        </a:cubicBezTo>
                        <a:cubicBezTo>
                          <a:pt x="0" y="649"/>
                          <a:pt x="139" y="835"/>
                          <a:pt x="301" y="835"/>
                        </a:cubicBezTo>
                        <a:cubicBezTo>
                          <a:pt x="464" y="835"/>
                          <a:pt x="579" y="649"/>
                          <a:pt x="579" y="418"/>
                        </a:cubicBezTo>
                        <a:cubicBezTo>
                          <a:pt x="579" y="186"/>
                          <a:pt x="464" y="1"/>
                          <a:pt x="301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8" name="Google Shape;638;p30"/>
                  <p:cNvSpPr/>
                  <p:nvPr/>
                </p:nvSpPr>
                <p:spPr>
                  <a:xfrm>
                    <a:off x="11433625" y="4068910"/>
                    <a:ext cx="9404" cy="93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" h="325" extrusionOk="0">
                        <a:moveTo>
                          <a:pt x="163" y="0"/>
                        </a:moveTo>
                        <a:cubicBezTo>
                          <a:pt x="70" y="0"/>
                          <a:pt x="1" y="70"/>
                          <a:pt x="1" y="162"/>
                        </a:cubicBezTo>
                        <a:cubicBezTo>
                          <a:pt x="1" y="255"/>
                          <a:pt x="70" y="325"/>
                          <a:pt x="163" y="325"/>
                        </a:cubicBezTo>
                        <a:cubicBezTo>
                          <a:pt x="256" y="325"/>
                          <a:pt x="325" y="255"/>
                          <a:pt x="325" y="162"/>
                        </a:cubicBezTo>
                        <a:cubicBezTo>
                          <a:pt x="325" y="70"/>
                          <a:pt x="256" y="0"/>
                          <a:pt x="163" y="0"/>
                        </a:cubicBezTo>
                        <a:close/>
                      </a:path>
                    </a:pathLst>
                  </a:custGeom>
                  <a:solidFill>
                    <a:srgbClr val="AD9B1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39" name="Google Shape;639;p30"/>
                  <p:cNvSpPr/>
                  <p:nvPr/>
                </p:nvSpPr>
                <p:spPr>
                  <a:xfrm>
                    <a:off x="10825923" y="3840691"/>
                    <a:ext cx="139103" cy="381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22" h="1322" extrusionOk="0">
                        <a:moveTo>
                          <a:pt x="2411" y="1"/>
                        </a:moveTo>
                        <a:cubicBezTo>
                          <a:pt x="1090" y="1"/>
                          <a:pt x="1" y="279"/>
                          <a:pt x="1" y="649"/>
                        </a:cubicBezTo>
                        <a:cubicBezTo>
                          <a:pt x="1" y="1020"/>
                          <a:pt x="1090" y="1322"/>
                          <a:pt x="2411" y="1322"/>
                        </a:cubicBezTo>
                        <a:cubicBezTo>
                          <a:pt x="3755" y="1322"/>
                          <a:pt x="4821" y="1020"/>
                          <a:pt x="4821" y="649"/>
                        </a:cubicBezTo>
                        <a:cubicBezTo>
                          <a:pt x="4821" y="279"/>
                          <a:pt x="3755" y="1"/>
                          <a:pt x="2411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0" name="Google Shape;640;p30"/>
                  <p:cNvSpPr/>
                  <p:nvPr/>
                </p:nvSpPr>
                <p:spPr>
                  <a:xfrm>
                    <a:off x="10773104" y="3819957"/>
                    <a:ext cx="20770" cy="207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0" h="719" extrusionOk="0">
                        <a:moveTo>
                          <a:pt x="372" y="0"/>
                        </a:moveTo>
                        <a:cubicBezTo>
                          <a:pt x="163" y="0"/>
                          <a:pt x="1" y="162"/>
                          <a:pt x="1" y="348"/>
                        </a:cubicBezTo>
                        <a:cubicBezTo>
                          <a:pt x="1" y="556"/>
                          <a:pt x="163" y="719"/>
                          <a:pt x="372" y="719"/>
                        </a:cubicBezTo>
                        <a:cubicBezTo>
                          <a:pt x="557" y="719"/>
                          <a:pt x="719" y="556"/>
                          <a:pt x="719" y="348"/>
                        </a:cubicBezTo>
                        <a:cubicBezTo>
                          <a:pt x="719" y="162"/>
                          <a:pt x="557" y="0"/>
                          <a:pt x="372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1" name="Google Shape;641;p30"/>
                  <p:cNvSpPr/>
                  <p:nvPr/>
                </p:nvSpPr>
                <p:spPr>
                  <a:xfrm>
                    <a:off x="10184788" y="3224330"/>
                    <a:ext cx="54868" cy="328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02" h="1136" extrusionOk="0">
                        <a:moveTo>
                          <a:pt x="951" y="0"/>
                        </a:moveTo>
                        <a:cubicBezTo>
                          <a:pt x="418" y="0"/>
                          <a:pt x="1" y="255"/>
                          <a:pt x="1" y="580"/>
                        </a:cubicBezTo>
                        <a:cubicBezTo>
                          <a:pt x="1" y="881"/>
                          <a:pt x="418" y="1136"/>
                          <a:pt x="951" y="1136"/>
                        </a:cubicBezTo>
                        <a:cubicBezTo>
                          <a:pt x="1484" y="1136"/>
                          <a:pt x="1901" y="881"/>
                          <a:pt x="1901" y="580"/>
                        </a:cubicBezTo>
                        <a:cubicBezTo>
                          <a:pt x="1901" y="255"/>
                          <a:pt x="1484" y="0"/>
                          <a:pt x="951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2" name="Google Shape;642;p30"/>
                  <p:cNvSpPr/>
                  <p:nvPr/>
                </p:nvSpPr>
                <p:spPr>
                  <a:xfrm>
                    <a:off x="12918463" y="3840691"/>
                    <a:ext cx="181220" cy="743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82" h="2573" extrusionOk="0">
                        <a:moveTo>
                          <a:pt x="3153" y="1"/>
                        </a:moveTo>
                        <a:cubicBezTo>
                          <a:pt x="1415" y="1"/>
                          <a:pt x="1" y="580"/>
                          <a:pt x="1" y="1298"/>
                        </a:cubicBezTo>
                        <a:cubicBezTo>
                          <a:pt x="1" y="1994"/>
                          <a:pt x="1415" y="2573"/>
                          <a:pt x="3153" y="2573"/>
                        </a:cubicBezTo>
                        <a:cubicBezTo>
                          <a:pt x="4868" y="2573"/>
                          <a:pt x="6281" y="1994"/>
                          <a:pt x="6281" y="1298"/>
                        </a:cubicBezTo>
                        <a:cubicBezTo>
                          <a:pt x="6281" y="580"/>
                          <a:pt x="4868" y="1"/>
                          <a:pt x="3153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3" name="Google Shape;643;p30"/>
                  <p:cNvSpPr/>
                  <p:nvPr/>
                </p:nvSpPr>
                <p:spPr>
                  <a:xfrm>
                    <a:off x="13126396" y="3774446"/>
                    <a:ext cx="40819" cy="415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5" h="1438" extrusionOk="0">
                        <a:moveTo>
                          <a:pt x="696" y="0"/>
                        </a:moveTo>
                        <a:cubicBezTo>
                          <a:pt x="302" y="0"/>
                          <a:pt x="0" y="325"/>
                          <a:pt x="0" y="719"/>
                        </a:cubicBezTo>
                        <a:cubicBezTo>
                          <a:pt x="0" y="1113"/>
                          <a:pt x="302" y="1437"/>
                          <a:pt x="696" y="1437"/>
                        </a:cubicBezTo>
                        <a:cubicBezTo>
                          <a:pt x="1090" y="1437"/>
                          <a:pt x="1414" y="1113"/>
                          <a:pt x="1414" y="719"/>
                        </a:cubicBezTo>
                        <a:cubicBezTo>
                          <a:pt x="1414" y="325"/>
                          <a:pt x="1090" y="0"/>
                          <a:pt x="696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4" name="Google Shape;644;p30"/>
                  <p:cNvSpPr/>
                  <p:nvPr/>
                </p:nvSpPr>
                <p:spPr>
                  <a:xfrm>
                    <a:off x="12944542" y="3411052"/>
                    <a:ext cx="40819" cy="408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5" h="1414" extrusionOk="0">
                        <a:moveTo>
                          <a:pt x="719" y="0"/>
                        </a:moveTo>
                        <a:cubicBezTo>
                          <a:pt x="325" y="0"/>
                          <a:pt x="1" y="325"/>
                          <a:pt x="1" y="719"/>
                        </a:cubicBezTo>
                        <a:cubicBezTo>
                          <a:pt x="1" y="1112"/>
                          <a:pt x="325" y="1414"/>
                          <a:pt x="719" y="1414"/>
                        </a:cubicBezTo>
                        <a:cubicBezTo>
                          <a:pt x="1113" y="1414"/>
                          <a:pt x="1414" y="1112"/>
                          <a:pt x="1414" y="719"/>
                        </a:cubicBezTo>
                        <a:cubicBezTo>
                          <a:pt x="1414" y="325"/>
                          <a:pt x="1113" y="0"/>
                          <a:pt x="719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5" name="Google Shape;645;p30"/>
                  <p:cNvSpPr/>
                  <p:nvPr/>
                </p:nvSpPr>
                <p:spPr>
                  <a:xfrm>
                    <a:off x="11398864" y="3522808"/>
                    <a:ext cx="44166" cy="441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1" h="1530" extrusionOk="0">
                        <a:moveTo>
                          <a:pt x="766" y="0"/>
                        </a:moveTo>
                        <a:cubicBezTo>
                          <a:pt x="325" y="0"/>
                          <a:pt x="1" y="325"/>
                          <a:pt x="1" y="765"/>
                        </a:cubicBezTo>
                        <a:cubicBezTo>
                          <a:pt x="1" y="1182"/>
                          <a:pt x="325" y="1530"/>
                          <a:pt x="766" y="1530"/>
                        </a:cubicBezTo>
                        <a:cubicBezTo>
                          <a:pt x="1183" y="1530"/>
                          <a:pt x="1530" y="1182"/>
                          <a:pt x="1530" y="765"/>
                        </a:cubicBezTo>
                        <a:cubicBezTo>
                          <a:pt x="1530" y="325"/>
                          <a:pt x="1183" y="0"/>
                          <a:pt x="766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" name="Google Shape;646;p30"/>
                  <p:cNvSpPr/>
                  <p:nvPr/>
                </p:nvSpPr>
                <p:spPr>
                  <a:xfrm>
                    <a:off x="12584207" y="3327394"/>
                    <a:ext cx="129064" cy="83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74" h="2898" extrusionOk="0">
                        <a:moveTo>
                          <a:pt x="2248" y="0"/>
                        </a:moveTo>
                        <a:cubicBezTo>
                          <a:pt x="1020" y="0"/>
                          <a:pt x="0" y="649"/>
                          <a:pt x="0" y="1460"/>
                        </a:cubicBezTo>
                        <a:cubicBezTo>
                          <a:pt x="0" y="2248"/>
                          <a:pt x="1020" y="2897"/>
                          <a:pt x="2248" y="2897"/>
                        </a:cubicBezTo>
                        <a:cubicBezTo>
                          <a:pt x="3477" y="2897"/>
                          <a:pt x="4473" y="2248"/>
                          <a:pt x="4473" y="1460"/>
                        </a:cubicBezTo>
                        <a:cubicBezTo>
                          <a:pt x="4473" y="649"/>
                          <a:pt x="3477" y="0"/>
                          <a:pt x="2248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7" name="Google Shape;647;p30"/>
                  <p:cNvSpPr/>
                  <p:nvPr/>
                </p:nvSpPr>
                <p:spPr>
                  <a:xfrm>
                    <a:off x="13348349" y="2100677"/>
                    <a:ext cx="50166" cy="1586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39" h="5493" extrusionOk="0">
                        <a:moveTo>
                          <a:pt x="881" y="0"/>
                        </a:moveTo>
                        <a:cubicBezTo>
                          <a:pt x="395" y="0"/>
                          <a:pt x="1" y="1228"/>
                          <a:pt x="1" y="2735"/>
                        </a:cubicBezTo>
                        <a:cubicBezTo>
                          <a:pt x="1" y="4264"/>
                          <a:pt x="395" y="5493"/>
                          <a:pt x="881" y="5493"/>
                        </a:cubicBezTo>
                        <a:cubicBezTo>
                          <a:pt x="1345" y="5493"/>
                          <a:pt x="1739" y="4264"/>
                          <a:pt x="1739" y="2735"/>
                        </a:cubicBezTo>
                        <a:cubicBezTo>
                          <a:pt x="1739" y="1228"/>
                          <a:pt x="1345" y="0"/>
                          <a:pt x="881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" name="Google Shape;648;p30"/>
                  <p:cNvSpPr/>
                  <p:nvPr/>
                </p:nvSpPr>
                <p:spPr>
                  <a:xfrm>
                    <a:off x="13373764" y="2311483"/>
                    <a:ext cx="24751" cy="254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8" h="881" extrusionOk="0">
                        <a:moveTo>
                          <a:pt x="417" y="0"/>
                        </a:moveTo>
                        <a:cubicBezTo>
                          <a:pt x="186" y="0"/>
                          <a:pt x="0" y="209"/>
                          <a:pt x="0" y="441"/>
                        </a:cubicBezTo>
                        <a:cubicBezTo>
                          <a:pt x="0" y="672"/>
                          <a:pt x="186" y="881"/>
                          <a:pt x="417" y="881"/>
                        </a:cubicBezTo>
                        <a:cubicBezTo>
                          <a:pt x="672" y="881"/>
                          <a:pt x="858" y="672"/>
                          <a:pt x="858" y="441"/>
                        </a:cubicBezTo>
                        <a:cubicBezTo>
                          <a:pt x="858" y="209"/>
                          <a:pt x="672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9" name="Google Shape;649;p30"/>
                  <p:cNvSpPr/>
                  <p:nvPr/>
                </p:nvSpPr>
                <p:spPr>
                  <a:xfrm>
                    <a:off x="11556659" y="1344434"/>
                    <a:ext cx="161142" cy="763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86" h="2643" extrusionOk="0">
                        <a:moveTo>
                          <a:pt x="2781" y="0"/>
                        </a:moveTo>
                        <a:cubicBezTo>
                          <a:pt x="1252" y="0"/>
                          <a:pt x="0" y="603"/>
                          <a:pt x="0" y="1321"/>
                        </a:cubicBezTo>
                        <a:cubicBezTo>
                          <a:pt x="0" y="2063"/>
                          <a:pt x="1252" y="2642"/>
                          <a:pt x="2781" y="2642"/>
                        </a:cubicBezTo>
                        <a:cubicBezTo>
                          <a:pt x="4334" y="2642"/>
                          <a:pt x="5585" y="2063"/>
                          <a:pt x="5585" y="1321"/>
                        </a:cubicBezTo>
                        <a:cubicBezTo>
                          <a:pt x="5585" y="603"/>
                          <a:pt x="4334" y="0"/>
                          <a:pt x="2781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0" name="Google Shape;650;p30"/>
                  <p:cNvSpPr/>
                  <p:nvPr/>
                </p:nvSpPr>
                <p:spPr>
                  <a:xfrm>
                    <a:off x="11474415" y="1382581"/>
                    <a:ext cx="25443" cy="247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2" h="858" extrusionOk="0">
                        <a:moveTo>
                          <a:pt x="441" y="0"/>
                        </a:moveTo>
                        <a:cubicBezTo>
                          <a:pt x="209" y="0"/>
                          <a:pt x="1" y="186"/>
                          <a:pt x="1" y="441"/>
                        </a:cubicBezTo>
                        <a:cubicBezTo>
                          <a:pt x="1" y="672"/>
                          <a:pt x="209" y="858"/>
                          <a:pt x="441" y="858"/>
                        </a:cubicBezTo>
                        <a:cubicBezTo>
                          <a:pt x="673" y="858"/>
                          <a:pt x="881" y="672"/>
                          <a:pt x="881" y="441"/>
                        </a:cubicBezTo>
                        <a:cubicBezTo>
                          <a:pt x="881" y="186"/>
                          <a:pt x="673" y="0"/>
                          <a:pt x="441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1" name="Google Shape;651;p30"/>
                  <p:cNvSpPr/>
                  <p:nvPr/>
                </p:nvSpPr>
                <p:spPr>
                  <a:xfrm>
                    <a:off x="12429094" y="2795326"/>
                    <a:ext cx="61532" cy="381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3" h="1322" extrusionOk="0">
                        <a:moveTo>
                          <a:pt x="1067" y="1"/>
                        </a:moveTo>
                        <a:cubicBezTo>
                          <a:pt x="487" y="1"/>
                          <a:pt x="1" y="302"/>
                          <a:pt x="1" y="673"/>
                        </a:cubicBezTo>
                        <a:cubicBezTo>
                          <a:pt x="1" y="1021"/>
                          <a:pt x="487" y="1322"/>
                          <a:pt x="1067" y="1322"/>
                        </a:cubicBezTo>
                        <a:cubicBezTo>
                          <a:pt x="1669" y="1322"/>
                          <a:pt x="2133" y="1021"/>
                          <a:pt x="2133" y="673"/>
                        </a:cubicBezTo>
                        <a:cubicBezTo>
                          <a:pt x="2133" y="302"/>
                          <a:pt x="1669" y="1"/>
                          <a:pt x="1067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2" name="Google Shape;652;p30"/>
                  <p:cNvSpPr/>
                  <p:nvPr/>
                </p:nvSpPr>
                <p:spPr>
                  <a:xfrm>
                    <a:off x="12221191" y="2939222"/>
                    <a:ext cx="36781" cy="36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5" h="1276" extrusionOk="0">
                        <a:moveTo>
                          <a:pt x="649" y="1"/>
                        </a:moveTo>
                        <a:cubicBezTo>
                          <a:pt x="302" y="1"/>
                          <a:pt x="0" y="279"/>
                          <a:pt x="0" y="626"/>
                        </a:cubicBezTo>
                        <a:cubicBezTo>
                          <a:pt x="0" y="974"/>
                          <a:pt x="302" y="1275"/>
                          <a:pt x="649" y="1275"/>
                        </a:cubicBezTo>
                        <a:cubicBezTo>
                          <a:pt x="997" y="1275"/>
                          <a:pt x="1275" y="974"/>
                          <a:pt x="1275" y="626"/>
                        </a:cubicBezTo>
                        <a:cubicBezTo>
                          <a:pt x="1275" y="279"/>
                          <a:pt x="997" y="1"/>
                          <a:pt x="649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3" name="Google Shape;653;p30"/>
                  <p:cNvSpPr/>
                  <p:nvPr/>
                </p:nvSpPr>
                <p:spPr>
                  <a:xfrm>
                    <a:off x="12578842" y="1344434"/>
                    <a:ext cx="116371" cy="856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34" h="2967" extrusionOk="0">
                        <a:moveTo>
                          <a:pt x="2017" y="0"/>
                        </a:moveTo>
                        <a:cubicBezTo>
                          <a:pt x="905" y="0"/>
                          <a:pt x="1" y="672"/>
                          <a:pt x="1" y="1483"/>
                        </a:cubicBezTo>
                        <a:cubicBezTo>
                          <a:pt x="1" y="2295"/>
                          <a:pt x="905" y="2967"/>
                          <a:pt x="2017" y="2967"/>
                        </a:cubicBezTo>
                        <a:cubicBezTo>
                          <a:pt x="3130" y="2967"/>
                          <a:pt x="4033" y="2295"/>
                          <a:pt x="4033" y="1483"/>
                        </a:cubicBezTo>
                        <a:cubicBezTo>
                          <a:pt x="4033" y="672"/>
                          <a:pt x="3130" y="0"/>
                          <a:pt x="2017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4" name="Google Shape;654;p30"/>
                  <p:cNvSpPr/>
                  <p:nvPr/>
                </p:nvSpPr>
                <p:spPr>
                  <a:xfrm>
                    <a:off x="12522705" y="1387259"/>
                    <a:ext cx="30780" cy="30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7" h="1044" extrusionOk="0">
                        <a:moveTo>
                          <a:pt x="533" y="0"/>
                        </a:moveTo>
                        <a:cubicBezTo>
                          <a:pt x="232" y="0"/>
                          <a:pt x="0" y="232"/>
                          <a:pt x="0" y="533"/>
                        </a:cubicBezTo>
                        <a:cubicBezTo>
                          <a:pt x="0" y="812"/>
                          <a:pt x="232" y="1043"/>
                          <a:pt x="533" y="1043"/>
                        </a:cubicBezTo>
                        <a:cubicBezTo>
                          <a:pt x="811" y="1043"/>
                          <a:pt x="1066" y="812"/>
                          <a:pt x="1066" y="533"/>
                        </a:cubicBezTo>
                        <a:cubicBezTo>
                          <a:pt x="1066" y="232"/>
                          <a:pt x="811" y="0"/>
                          <a:pt x="533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5" name="Google Shape;655;p30"/>
                  <p:cNvSpPr/>
                  <p:nvPr/>
                </p:nvSpPr>
                <p:spPr>
                  <a:xfrm>
                    <a:off x="11998545" y="1344434"/>
                    <a:ext cx="46848" cy="294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4" h="1020" extrusionOk="0">
                        <a:moveTo>
                          <a:pt x="812" y="0"/>
                        </a:moveTo>
                        <a:cubicBezTo>
                          <a:pt x="372" y="0"/>
                          <a:pt x="1" y="232"/>
                          <a:pt x="1" y="510"/>
                        </a:cubicBezTo>
                        <a:cubicBezTo>
                          <a:pt x="1" y="788"/>
                          <a:pt x="372" y="1020"/>
                          <a:pt x="812" y="1020"/>
                        </a:cubicBezTo>
                        <a:cubicBezTo>
                          <a:pt x="1276" y="1020"/>
                          <a:pt x="1623" y="788"/>
                          <a:pt x="1623" y="510"/>
                        </a:cubicBezTo>
                        <a:cubicBezTo>
                          <a:pt x="1623" y="232"/>
                          <a:pt x="1276" y="0"/>
                          <a:pt x="812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6" name="Google Shape;656;p30"/>
                  <p:cNvSpPr/>
                  <p:nvPr/>
                </p:nvSpPr>
                <p:spPr>
                  <a:xfrm>
                    <a:off x="11537274" y="1428092"/>
                    <a:ext cx="19414" cy="194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3" h="673" extrusionOk="0">
                        <a:moveTo>
                          <a:pt x="348" y="0"/>
                        </a:moveTo>
                        <a:cubicBezTo>
                          <a:pt x="162" y="0"/>
                          <a:pt x="0" y="139"/>
                          <a:pt x="0" y="325"/>
                        </a:cubicBezTo>
                        <a:cubicBezTo>
                          <a:pt x="0" y="510"/>
                          <a:pt x="162" y="672"/>
                          <a:pt x="348" y="672"/>
                        </a:cubicBezTo>
                        <a:cubicBezTo>
                          <a:pt x="533" y="672"/>
                          <a:pt x="672" y="510"/>
                          <a:pt x="672" y="325"/>
                        </a:cubicBezTo>
                        <a:cubicBezTo>
                          <a:pt x="672" y="139"/>
                          <a:pt x="533" y="0"/>
                          <a:pt x="348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7" name="Google Shape;657;p30"/>
                  <p:cNvSpPr/>
                  <p:nvPr/>
                </p:nvSpPr>
                <p:spPr>
                  <a:xfrm>
                    <a:off x="11130784" y="1395287"/>
                    <a:ext cx="82937" cy="51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75" h="1786" extrusionOk="0">
                        <a:moveTo>
                          <a:pt x="1437" y="1"/>
                        </a:moveTo>
                        <a:cubicBezTo>
                          <a:pt x="649" y="1"/>
                          <a:pt x="1" y="395"/>
                          <a:pt x="1" y="881"/>
                        </a:cubicBezTo>
                        <a:cubicBezTo>
                          <a:pt x="1" y="1391"/>
                          <a:pt x="649" y="1785"/>
                          <a:pt x="1437" y="1785"/>
                        </a:cubicBezTo>
                        <a:cubicBezTo>
                          <a:pt x="2249" y="1785"/>
                          <a:pt x="2874" y="1391"/>
                          <a:pt x="2874" y="881"/>
                        </a:cubicBezTo>
                        <a:cubicBezTo>
                          <a:pt x="2874" y="395"/>
                          <a:pt x="2249" y="1"/>
                          <a:pt x="1437" y="1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8" name="Google Shape;658;p30"/>
                  <p:cNvSpPr/>
                  <p:nvPr/>
                </p:nvSpPr>
                <p:spPr>
                  <a:xfrm>
                    <a:off x="10590586" y="2547730"/>
                    <a:ext cx="78927" cy="455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36" h="1577" extrusionOk="0">
                        <a:moveTo>
                          <a:pt x="1368" y="0"/>
                        </a:moveTo>
                        <a:cubicBezTo>
                          <a:pt x="604" y="0"/>
                          <a:pt x="1" y="348"/>
                          <a:pt x="1" y="788"/>
                        </a:cubicBezTo>
                        <a:cubicBezTo>
                          <a:pt x="1" y="1228"/>
                          <a:pt x="604" y="1576"/>
                          <a:pt x="1368" y="1576"/>
                        </a:cubicBezTo>
                        <a:cubicBezTo>
                          <a:pt x="2110" y="1576"/>
                          <a:pt x="2736" y="1228"/>
                          <a:pt x="2736" y="788"/>
                        </a:cubicBezTo>
                        <a:cubicBezTo>
                          <a:pt x="2736" y="348"/>
                          <a:pt x="2110" y="0"/>
                          <a:pt x="1368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9" name="Google Shape;659;p30"/>
                  <p:cNvSpPr/>
                  <p:nvPr/>
                </p:nvSpPr>
                <p:spPr>
                  <a:xfrm>
                    <a:off x="13074903" y="3182169"/>
                    <a:ext cx="71571" cy="448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1" h="1553" extrusionOk="0">
                        <a:moveTo>
                          <a:pt x="1252" y="0"/>
                        </a:moveTo>
                        <a:cubicBezTo>
                          <a:pt x="557" y="0"/>
                          <a:pt x="1" y="348"/>
                          <a:pt x="1" y="765"/>
                        </a:cubicBezTo>
                        <a:cubicBezTo>
                          <a:pt x="1" y="1205"/>
                          <a:pt x="557" y="1553"/>
                          <a:pt x="1252" y="1553"/>
                        </a:cubicBezTo>
                        <a:cubicBezTo>
                          <a:pt x="1925" y="1553"/>
                          <a:pt x="2481" y="1205"/>
                          <a:pt x="2481" y="765"/>
                        </a:cubicBezTo>
                        <a:cubicBezTo>
                          <a:pt x="2481" y="348"/>
                          <a:pt x="1925" y="0"/>
                          <a:pt x="1252" y="0"/>
                        </a:cubicBezTo>
                        <a:close/>
                      </a:path>
                    </a:pathLst>
                  </a:custGeom>
                  <a:solidFill>
                    <a:srgbClr val="3D342D">
                      <a:alpha val="1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60" name="Google Shape;660;p30"/>
                  <p:cNvSpPr/>
                  <p:nvPr/>
                </p:nvSpPr>
                <p:spPr>
                  <a:xfrm>
                    <a:off x="10825923" y="4938238"/>
                    <a:ext cx="2426190" cy="66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104" h="2319" extrusionOk="0">
                        <a:moveTo>
                          <a:pt x="39964" y="1"/>
                        </a:moveTo>
                        <a:cubicBezTo>
                          <a:pt x="27504" y="1"/>
                          <a:pt x="13620" y="580"/>
                          <a:pt x="1" y="2318"/>
                        </a:cubicBezTo>
                        <a:lnTo>
                          <a:pt x="84103" y="2318"/>
                        </a:lnTo>
                        <a:cubicBezTo>
                          <a:pt x="84103" y="2318"/>
                          <a:pt x="64883" y="1"/>
                          <a:pt x="3996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61" name="Google Shape;661;p30"/>
                <p:cNvSpPr/>
                <p:nvPr/>
              </p:nvSpPr>
              <p:spPr>
                <a:xfrm>
                  <a:off x="10590586" y="1968823"/>
                  <a:ext cx="90293" cy="1144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0" h="3964" extrusionOk="0">
                      <a:moveTo>
                        <a:pt x="1577" y="1"/>
                      </a:moveTo>
                      <a:cubicBezTo>
                        <a:pt x="696" y="1"/>
                        <a:pt x="1" y="881"/>
                        <a:pt x="1" y="1994"/>
                      </a:cubicBezTo>
                      <a:cubicBezTo>
                        <a:pt x="1" y="3083"/>
                        <a:pt x="696" y="3964"/>
                        <a:pt x="1577" y="3964"/>
                      </a:cubicBezTo>
                      <a:cubicBezTo>
                        <a:pt x="2434" y="3964"/>
                        <a:pt x="3130" y="3083"/>
                        <a:pt x="3130" y="1994"/>
                      </a:cubicBezTo>
                      <a:cubicBezTo>
                        <a:pt x="3130" y="881"/>
                        <a:pt x="2434" y="1"/>
                        <a:pt x="1577" y="1"/>
                      </a:cubicBezTo>
                      <a:close/>
                    </a:path>
                  </a:pathLst>
                </a:custGeom>
                <a:solidFill>
                  <a:srgbClr val="3D342D">
                    <a:alpha val="1392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2" name="Google Shape;662;p30"/>
                <p:cNvSpPr/>
                <p:nvPr/>
              </p:nvSpPr>
              <p:spPr>
                <a:xfrm>
                  <a:off x="11556659" y="1546547"/>
                  <a:ext cx="42146" cy="42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1" h="1484" extrusionOk="0">
                      <a:moveTo>
                        <a:pt x="742" y="0"/>
                      </a:moveTo>
                      <a:cubicBezTo>
                        <a:pt x="325" y="0"/>
                        <a:pt x="0" y="348"/>
                        <a:pt x="0" y="742"/>
                      </a:cubicBezTo>
                      <a:cubicBezTo>
                        <a:pt x="0" y="1159"/>
                        <a:pt x="325" y="1483"/>
                        <a:pt x="742" y="1483"/>
                      </a:cubicBezTo>
                      <a:cubicBezTo>
                        <a:pt x="1136" y="1483"/>
                        <a:pt x="1460" y="1159"/>
                        <a:pt x="1460" y="742"/>
                      </a:cubicBezTo>
                      <a:cubicBezTo>
                        <a:pt x="1460" y="348"/>
                        <a:pt x="1136" y="0"/>
                        <a:pt x="742" y="0"/>
                      </a:cubicBezTo>
                      <a:close/>
                    </a:path>
                  </a:pathLst>
                </a:custGeom>
                <a:solidFill>
                  <a:srgbClr val="3D342D">
                    <a:alpha val="1392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63" name="Google Shape;663;p30"/>
              <p:cNvSpPr/>
              <p:nvPr/>
            </p:nvSpPr>
            <p:spPr>
              <a:xfrm>
                <a:off x="12618305" y="1507043"/>
                <a:ext cx="1875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650" h="650" extrusionOk="0">
                    <a:moveTo>
                      <a:pt x="325" y="1"/>
                    </a:moveTo>
                    <a:cubicBezTo>
                      <a:pt x="139" y="1"/>
                      <a:pt x="0" y="140"/>
                      <a:pt x="0" y="325"/>
                    </a:cubicBezTo>
                    <a:cubicBezTo>
                      <a:pt x="0" y="511"/>
                      <a:pt x="139" y="650"/>
                      <a:pt x="325" y="650"/>
                    </a:cubicBezTo>
                    <a:cubicBezTo>
                      <a:pt x="487" y="650"/>
                      <a:pt x="649" y="511"/>
                      <a:pt x="649" y="325"/>
                    </a:cubicBezTo>
                    <a:cubicBezTo>
                      <a:pt x="649" y="140"/>
                      <a:pt x="487" y="1"/>
                      <a:pt x="325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30"/>
              <p:cNvSpPr/>
              <p:nvPr/>
            </p:nvSpPr>
            <p:spPr>
              <a:xfrm>
                <a:off x="12167044" y="1483623"/>
                <a:ext cx="21405" cy="21456"/>
              </a:xfrm>
              <a:custGeom>
                <a:avLst/>
                <a:gdLst/>
                <a:ahLst/>
                <a:cxnLst/>
                <a:rect l="l" t="t" r="r" b="b"/>
                <a:pathLst>
                  <a:path w="742" h="743" extrusionOk="0">
                    <a:moveTo>
                      <a:pt x="371" y="1"/>
                    </a:moveTo>
                    <a:cubicBezTo>
                      <a:pt x="162" y="1"/>
                      <a:pt x="0" y="163"/>
                      <a:pt x="0" y="371"/>
                    </a:cubicBezTo>
                    <a:cubicBezTo>
                      <a:pt x="0" y="580"/>
                      <a:pt x="162" y="742"/>
                      <a:pt x="371" y="742"/>
                    </a:cubicBezTo>
                    <a:cubicBezTo>
                      <a:pt x="579" y="742"/>
                      <a:pt x="742" y="580"/>
                      <a:pt x="742" y="371"/>
                    </a:cubicBezTo>
                    <a:cubicBezTo>
                      <a:pt x="742" y="163"/>
                      <a:pt x="579" y="1"/>
                      <a:pt x="371" y="1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5" name="Google Shape;665;p30"/>
            <p:cNvSpPr/>
            <p:nvPr/>
          </p:nvSpPr>
          <p:spPr>
            <a:xfrm>
              <a:off x="11843461" y="3285233"/>
              <a:ext cx="201932" cy="85015"/>
            </a:xfrm>
            <a:custGeom>
              <a:avLst/>
              <a:gdLst/>
              <a:ahLst/>
              <a:cxnLst/>
              <a:rect l="l" t="t" r="r" b="b"/>
              <a:pathLst>
                <a:path w="7000" h="2944" extrusionOk="0">
                  <a:moveTo>
                    <a:pt x="3500" y="0"/>
                  </a:moveTo>
                  <a:cubicBezTo>
                    <a:pt x="1576" y="0"/>
                    <a:pt x="0" y="649"/>
                    <a:pt x="0" y="1460"/>
                  </a:cubicBezTo>
                  <a:cubicBezTo>
                    <a:pt x="0" y="2271"/>
                    <a:pt x="1576" y="2943"/>
                    <a:pt x="3500" y="2943"/>
                  </a:cubicBezTo>
                  <a:cubicBezTo>
                    <a:pt x="5446" y="2943"/>
                    <a:pt x="6999" y="2271"/>
                    <a:pt x="6999" y="1460"/>
                  </a:cubicBezTo>
                  <a:cubicBezTo>
                    <a:pt x="6999" y="649"/>
                    <a:pt x="5446" y="0"/>
                    <a:pt x="3500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0"/>
            <p:cNvSpPr/>
            <p:nvPr/>
          </p:nvSpPr>
          <p:spPr>
            <a:xfrm>
              <a:off x="11747197" y="3285233"/>
              <a:ext cx="49502" cy="26105"/>
            </a:xfrm>
            <a:custGeom>
              <a:avLst/>
              <a:gdLst/>
              <a:ahLst/>
              <a:cxnLst/>
              <a:rect l="l" t="t" r="r" b="b"/>
              <a:pathLst>
                <a:path w="1716" h="904" extrusionOk="0">
                  <a:moveTo>
                    <a:pt x="858" y="0"/>
                  </a:moveTo>
                  <a:cubicBezTo>
                    <a:pt x="371" y="0"/>
                    <a:pt x="0" y="186"/>
                    <a:pt x="0" y="440"/>
                  </a:cubicBezTo>
                  <a:cubicBezTo>
                    <a:pt x="0" y="695"/>
                    <a:pt x="371" y="904"/>
                    <a:pt x="858" y="904"/>
                  </a:cubicBezTo>
                  <a:cubicBezTo>
                    <a:pt x="1321" y="904"/>
                    <a:pt x="1715" y="695"/>
                    <a:pt x="1715" y="440"/>
                  </a:cubicBezTo>
                  <a:cubicBezTo>
                    <a:pt x="1715" y="186"/>
                    <a:pt x="1321" y="0"/>
                    <a:pt x="858" y="0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0"/>
            <p:cNvSpPr/>
            <p:nvPr/>
          </p:nvSpPr>
          <p:spPr>
            <a:xfrm>
              <a:off x="11796671" y="3340764"/>
              <a:ext cx="22732" cy="22784"/>
            </a:xfrm>
            <a:custGeom>
              <a:avLst/>
              <a:gdLst/>
              <a:ahLst/>
              <a:cxnLst/>
              <a:rect l="l" t="t" r="r" b="b"/>
              <a:pathLst>
                <a:path w="788" h="789" extrusionOk="0">
                  <a:moveTo>
                    <a:pt x="394" y="1"/>
                  </a:moveTo>
                  <a:cubicBezTo>
                    <a:pt x="185" y="1"/>
                    <a:pt x="0" y="163"/>
                    <a:pt x="0" y="395"/>
                  </a:cubicBezTo>
                  <a:cubicBezTo>
                    <a:pt x="0" y="603"/>
                    <a:pt x="185" y="789"/>
                    <a:pt x="394" y="789"/>
                  </a:cubicBezTo>
                  <a:cubicBezTo>
                    <a:pt x="603" y="789"/>
                    <a:pt x="788" y="603"/>
                    <a:pt x="788" y="395"/>
                  </a:cubicBezTo>
                  <a:cubicBezTo>
                    <a:pt x="788" y="163"/>
                    <a:pt x="603" y="1"/>
                    <a:pt x="394" y="1"/>
                  </a:cubicBezTo>
                  <a:close/>
                </a:path>
              </a:pathLst>
            </a:custGeom>
            <a:solidFill>
              <a:srgbClr val="3D342D">
                <a:alpha val="13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5" name="Google Shape;685;p30"/>
          <p:cNvSpPr txBox="1">
            <a:spLocks noGrp="1"/>
          </p:cNvSpPr>
          <p:nvPr>
            <p:ph type="title"/>
          </p:nvPr>
        </p:nvSpPr>
        <p:spPr>
          <a:xfrm>
            <a:off x="4914673" y="1200418"/>
            <a:ext cx="3022200" cy="8757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>
                    <a:lumMod val="50000"/>
                  </a:schemeClr>
                </a:solidFill>
              </a:rPr>
              <a:t>KHÁM PHÁ</a:t>
            </a:r>
            <a:endParaRPr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86" name="Google Shape;686;p30"/>
          <p:cNvSpPr txBox="1">
            <a:spLocks noGrp="1"/>
          </p:cNvSpPr>
          <p:nvPr>
            <p:ph type="title" idx="2"/>
          </p:nvPr>
        </p:nvSpPr>
        <p:spPr>
          <a:xfrm>
            <a:off x="5723384" y="416883"/>
            <a:ext cx="933255" cy="748298"/>
          </a:xfrm>
          <a:custGeom>
            <a:avLst/>
            <a:gdLst>
              <a:gd name="connsiteX0" fmla="*/ 0 w 933255"/>
              <a:gd name="connsiteY0" fmla="*/ 0 h 748298"/>
              <a:gd name="connsiteX1" fmla="*/ 933255 w 933255"/>
              <a:gd name="connsiteY1" fmla="*/ 0 h 748298"/>
              <a:gd name="connsiteX2" fmla="*/ 933255 w 933255"/>
              <a:gd name="connsiteY2" fmla="*/ 748298 h 748298"/>
              <a:gd name="connsiteX3" fmla="*/ 0 w 933255"/>
              <a:gd name="connsiteY3" fmla="*/ 748298 h 748298"/>
              <a:gd name="connsiteX4" fmla="*/ 0 w 933255"/>
              <a:gd name="connsiteY4" fmla="*/ 0 h 748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3255" h="748298" fill="none" extrusionOk="0">
                <a:moveTo>
                  <a:pt x="0" y="0"/>
                </a:moveTo>
                <a:cubicBezTo>
                  <a:pt x="436451" y="-42546"/>
                  <a:pt x="733879" y="64720"/>
                  <a:pt x="933255" y="0"/>
                </a:cubicBezTo>
                <a:cubicBezTo>
                  <a:pt x="961842" y="120178"/>
                  <a:pt x="953607" y="625309"/>
                  <a:pt x="933255" y="748298"/>
                </a:cubicBezTo>
                <a:cubicBezTo>
                  <a:pt x="680634" y="711556"/>
                  <a:pt x="386633" y="734399"/>
                  <a:pt x="0" y="748298"/>
                </a:cubicBezTo>
                <a:cubicBezTo>
                  <a:pt x="-32438" y="389883"/>
                  <a:pt x="42568" y="241070"/>
                  <a:pt x="0" y="0"/>
                </a:cubicBezTo>
                <a:close/>
              </a:path>
              <a:path w="933255" h="748298" stroke="0" extrusionOk="0">
                <a:moveTo>
                  <a:pt x="0" y="0"/>
                </a:moveTo>
                <a:cubicBezTo>
                  <a:pt x="433032" y="-60817"/>
                  <a:pt x="731182" y="-19159"/>
                  <a:pt x="933255" y="0"/>
                </a:cubicBezTo>
                <a:cubicBezTo>
                  <a:pt x="901708" y="181888"/>
                  <a:pt x="915506" y="503455"/>
                  <a:pt x="933255" y="748298"/>
                </a:cubicBezTo>
                <a:cubicBezTo>
                  <a:pt x="818321" y="718709"/>
                  <a:pt x="398886" y="684503"/>
                  <a:pt x="0" y="748298"/>
                </a:cubicBezTo>
                <a:cubicBezTo>
                  <a:pt x="2837" y="512472"/>
                  <a:pt x="11583" y="327948"/>
                  <a:pt x="0" y="0"/>
                </a:cubicBezTo>
                <a:close/>
              </a:path>
            </a:pathLst>
          </a:custGeom>
          <a:ln>
            <a:solidFill>
              <a:schemeClr val="accent3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endParaRPr dirty="0"/>
          </a:p>
        </p:txBody>
      </p:sp>
      <p:sp>
        <p:nvSpPr>
          <p:cNvPr id="687" name="Google Shape;687;p30"/>
          <p:cNvSpPr txBox="1">
            <a:spLocks noGrp="1"/>
          </p:cNvSpPr>
          <p:nvPr>
            <p:ph type="subTitle" idx="1"/>
          </p:nvPr>
        </p:nvSpPr>
        <p:spPr>
          <a:xfrm>
            <a:off x="3687535" y="1809686"/>
            <a:ext cx="5360036" cy="17413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 dirty="0">
                <a:solidFill>
                  <a:srgbClr val="C00000"/>
                </a:solidFill>
                <a:latin typeface="+mj-lt"/>
              </a:rPr>
              <a:t>Việc làm để chăm sóc, giúp đỡ em nhỏ</a:t>
            </a:r>
            <a:endParaRPr sz="3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30" name="Google Shape;730;p30"/>
          <p:cNvSpPr/>
          <p:nvPr/>
        </p:nvSpPr>
        <p:spPr>
          <a:xfrm>
            <a:off x="3956482" y="2033531"/>
            <a:ext cx="4782" cy="29"/>
          </a:xfrm>
          <a:custGeom>
            <a:avLst/>
            <a:gdLst/>
            <a:ahLst/>
            <a:cxnLst/>
            <a:rect l="l" t="t" r="r" b="b"/>
            <a:pathLst>
              <a:path w="163" h="1" extrusionOk="0">
                <a:moveTo>
                  <a:pt x="162" y="1"/>
                </a:moveTo>
                <a:cubicBezTo>
                  <a:pt x="116" y="1"/>
                  <a:pt x="46" y="1"/>
                  <a:pt x="0" y="1"/>
                </a:cubicBezTo>
                <a:cubicBezTo>
                  <a:pt x="46" y="1"/>
                  <a:pt x="116" y="1"/>
                  <a:pt x="16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30"/>
          <p:cNvSpPr/>
          <p:nvPr/>
        </p:nvSpPr>
        <p:spPr>
          <a:xfrm>
            <a:off x="3994531" y="2033531"/>
            <a:ext cx="4812" cy="29"/>
          </a:xfrm>
          <a:custGeom>
            <a:avLst/>
            <a:gdLst/>
            <a:ahLst/>
            <a:cxnLst/>
            <a:rect l="l" t="t" r="r" b="b"/>
            <a:pathLst>
              <a:path w="164" h="1" extrusionOk="0">
                <a:moveTo>
                  <a:pt x="1" y="1"/>
                </a:moveTo>
                <a:cubicBezTo>
                  <a:pt x="70" y="1"/>
                  <a:pt x="117" y="1"/>
                  <a:pt x="163" y="1"/>
                </a:cubicBezTo>
                <a:cubicBezTo>
                  <a:pt x="117" y="1"/>
                  <a:pt x="47" y="1"/>
                  <a:pt x="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30"/>
          <p:cNvSpPr/>
          <p:nvPr/>
        </p:nvSpPr>
        <p:spPr>
          <a:xfrm>
            <a:off x="3978220" y="2033531"/>
            <a:ext cx="16342" cy="734"/>
          </a:xfrm>
          <a:custGeom>
            <a:avLst/>
            <a:gdLst/>
            <a:ahLst/>
            <a:cxnLst/>
            <a:rect l="l" t="t" r="r" b="b"/>
            <a:pathLst>
              <a:path w="557" h="25" extrusionOk="0">
                <a:moveTo>
                  <a:pt x="557" y="1"/>
                </a:moveTo>
                <a:cubicBezTo>
                  <a:pt x="371" y="1"/>
                  <a:pt x="186" y="24"/>
                  <a:pt x="1" y="24"/>
                </a:cubicBezTo>
                <a:cubicBezTo>
                  <a:pt x="186" y="24"/>
                  <a:pt x="371" y="1"/>
                  <a:pt x="55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30"/>
          <p:cNvSpPr/>
          <p:nvPr/>
        </p:nvSpPr>
        <p:spPr>
          <a:xfrm>
            <a:off x="3961235" y="2033531"/>
            <a:ext cx="17017" cy="734"/>
          </a:xfrm>
          <a:custGeom>
            <a:avLst/>
            <a:gdLst/>
            <a:ahLst/>
            <a:cxnLst/>
            <a:rect l="l" t="t" r="r" b="b"/>
            <a:pathLst>
              <a:path w="580" h="25" extrusionOk="0">
                <a:moveTo>
                  <a:pt x="0" y="1"/>
                </a:moveTo>
                <a:cubicBezTo>
                  <a:pt x="186" y="1"/>
                  <a:pt x="394" y="24"/>
                  <a:pt x="580" y="24"/>
                </a:cubicBezTo>
                <a:cubicBezTo>
                  <a:pt x="394" y="24"/>
                  <a:pt x="209" y="1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30"/>
          <p:cNvSpPr/>
          <p:nvPr/>
        </p:nvSpPr>
        <p:spPr>
          <a:xfrm>
            <a:off x="2917860" y="3078220"/>
            <a:ext cx="2083" cy="4787"/>
          </a:xfrm>
          <a:custGeom>
            <a:avLst/>
            <a:gdLst/>
            <a:ahLst/>
            <a:cxnLst/>
            <a:rect l="l" t="t" r="r" b="b"/>
            <a:pathLst>
              <a:path w="71" h="163" extrusionOk="0">
                <a:moveTo>
                  <a:pt x="1" y="163"/>
                </a:moveTo>
                <a:cubicBezTo>
                  <a:pt x="47" y="47"/>
                  <a:pt x="70" y="1"/>
                  <a:pt x="70" y="1"/>
                </a:cubicBezTo>
                <a:cubicBezTo>
                  <a:pt x="70" y="1"/>
                  <a:pt x="47" y="47"/>
                  <a:pt x="1" y="163"/>
                </a:cubicBezTo>
                <a:close/>
              </a:path>
            </a:pathLst>
          </a:custGeom>
          <a:solidFill>
            <a:srgbClr val="C4B5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30"/>
          <p:cNvSpPr/>
          <p:nvPr/>
        </p:nvSpPr>
        <p:spPr>
          <a:xfrm>
            <a:off x="481376" y="3904777"/>
            <a:ext cx="624368" cy="291074"/>
          </a:xfrm>
          <a:custGeom>
            <a:avLst/>
            <a:gdLst/>
            <a:ahLst/>
            <a:cxnLst/>
            <a:rect l="l" t="t" r="r" b="b"/>
            <a:pathLst>
              <a:path w="5170" h="2410" extrusionOk="0">
                <a:moveTo>
                  <a:pt x="2145" y="1"/>
                </a:moveTo>
                <a:cubicBezTo>
                  <a:pt x="1023" y="1"/>
                  <a:pt x="1089" y="2068"/>
                  <a:pt x="1089" y="2068"/>
                </a:cubicBezTo>
                <a:cubicBezTo>
                  <a:pt x="1089" y="2068"/>
                  <a:pt x="990" y="1376"/>
                  <a:pt x="704" y="1376"/>
                </a:cubicBezTo>
                <a:cubicBezTo>
                  <a:pt x="418" y="1376"/>
                  <a:pt x="682" y="2233"/>
                  <a:pt x="682" y="2233"/>
                </a:cubicBezTo>
                <a:cubicBezTo>
                  <a:pt x="682" y="2233"/>
                  <a:pt x="477" y="2139"/>
                  <a:pt x="291" y="2139"/>
                </a:cubicBezTo>
                <a:cubicBezTo>
                  <a:pt x="147" y="2139"/>
                  <a:pt x="15" y="2196"/>
                  <a:pt x="0" y="2398"/>
                </a:cubicBezTo>
                <a:lnTo>
                  <a:pt x="11" y="2409"/>
                </a:lnTo>
                <a:lnTo>
                  <a:pt x="5169" y="2409"/>
                </a:lnTo>
                <a:cubicBezTo>
                  <a:pt x="5169" y="2409"/>
                  <a:pt x="4726" y="2214"/>
                  <a:pt x="3998" y="2214"/>
                </a:cubicBezTo>
                <a:cubicBezTo>
                  <a:pt x="3916" y="2214"/>
                  <a:pt x="3829" y="2217"/>
                  <a:pt x="3739" y="2222"/>
                </a:cubicBezTo>
                <a:cubicBezTo>
                  <a:pt x="3739" y="2222"/>
                  <a:pt x="4223" y="1222"/>
                  <a:pt x="3739" y="1211"/>
                </a:cubicBezTo>
                <a:cubicBezTo>
                  <a:pt x="3733" y="1210"/>
                  <a:pt x="3727" y="1210"/>
                  <a:pt x="3721" y="1210"/>
                </a:cubicBezTo>
                <a:cubicBezTo>
                  <a:pt x="3249" y="1210"/>
                  <a:pt x="2992" y="2057"/>
                  <a:pt x="2992" y="2057"/>
                </a:cubicBezTo>
                <a:cubicBezTo>
                  <a:pt x="2992" y="2057"/>
                  <a:pt x="3278" y="1"/>
                  <a:pt x="214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30"/>
          <p:cNvSpPr/>
          <p:nvPr/>
        </p:nvSpPr>
        <p:spPr>
          <a:xfrm rot="132037">
            <a:off x="8078750" y="407487"/>
            <a:ext cx="704076" cy="403415"/>
          </a:xfrm>
          <a:custGeom>
            <a:avLst/>
            <a:gdLst/>
            <a:ahLst/>
            <a:cxnLst/>
            <a:rect l="l" t="t" r="r" b="b"/>
            <a:pathLst>
              <a:path w="28162" h="16136" extrusionOk="0">
                <a:moveTo>
                  <a:pt x="28162" y="14718"/>
                </a:moveTo>
                <a:cubicBezTo>
                  <a:pt x="28132" y="14725"/>
                  <a:pt x="28103" y="14733"/>
                  <a:pt x="28073" y="14740"/>
                </a:cubicBezTo>
                <a:lnTo>
                  <a:pt x="28073" y="14740"/>
                </a:lnTo>
                <a:cubicBezTo>
                  <a:pt x="28103" y="14742"/>
                  <a:pt x="28132" y="14744"/>
                  <a:pt x="28162" y="14747"/>
                </a:cubicBezTo>
                <a:lnTo>
                  <a:pt x="28162" y="14718"/>
                </a:lnTo>
                <a:close/>
                <a:moveTo>
                  <a:pt x="13091" y="1"/>
                </a:moveTo>
                <a:cubicBezTo>
                  <a:pt x="11144" y="1"/>
                  <a:pt x="9281" y="1623"/>
                  <a:pt x="8568" y="3517"/>
                </a:cubicBezTo>
                <a:cubicBezTo>
                  <a:pt x="7757" y="5775"/>
                  <a:pt x="8134" y="8264"/>
                  <a:pt x="8510" y="10608"/>
                </a:cubicBezTo>
                <a:cubicBezTo>
                  <a:pt x="8049" y="9989"/>
                  <a:pt x="7281" y="9678"/>
                  <a:pt x="6515" y="9678"/>
                </a:cubicBezTo>
                <a:cubicBezTo>
                  <a:pt x="5740" y="9678"/>
                  <a:pt x="4967" y="9996"/>
                  <a:pt x="4516" y="10637"/>
                </a:cubicBezTo>
                <a:cubicBezTo>
                  <a:pt x="3647" y="11910"/>
                  <a:pt x="4342" y="13965"/>
                  <a:pt x="5818" y="14399"/>
                </a:cubicBezTo>
                <a:cubicBezTo>
                  <a:pt x="3879" y="14978"/>
                  <a:pt x="1940" y="15557"/>
                  <a:pt x="1" y="16136"/>
                </a:cubicBezTo>
                <a:cubicBezTo>
                  <a:pt x="4082" y="15933"/>
                  <a:pt x="8163" y="15702"/>
                  <a:pt x="12243" y="15499"/>
                </a:cubicBezTo>
                <a:cubicBezTo>
                  <a:pt x="13149" y="15452"/>
                  <a:pt x="14040" y="15435"/>
                  <a:pt x="14922" y="15435"/>
                </a:cubicBezTo>
                <a:cubicBezTo>
                  <a:pt x="16820" y="15435"/>
                  <a:pt x="18672" y="15511"/>
                  <a:pt x="20524" y="15511"/>
                </a:cubicBezTo>
                <a:cubicBezTo>
                  <a:pt x="23007" y="15511"/>
                  <a:pt x="25488" y="15375"/>
                  <a:pt x="28073" y="14740"/>
                </a:cubicBezTo>
                <a:lnTo>
                  <a:pt x="28073" y="14740"/>
                </a:lnTo>
                <a:cubicBezTo>
                  <a:pt x="26798" y="14641"/>
                  <a:pt x="25503" y="14563"/>
                  <a:pt x="24204" y="14468"/>
                </a:cubicBezTo>
                <a:lnTo>
                  <a:pt x="24204" y="14468"/>
                </a:lnTo>
                <a:cubicBezTo>
                  <a:pt x="24890" y="14354"/>
                  <a:pt x="25493" y="13633"/>
                  <a:pt x="25470" y="12894"/>
                </a:cubicBezTo>
                <a:cubicBezTo>
                  <a:pt x="25412" y="11997"/>
                  <a:pt x="24573" y="11245"/>
                  <a:pt x="23676" y="11042"/>
                </a:cubicBezTo>
                <a:cubicBezTo>
                  <a:pt x="23462" y="10994"/>
                  <a:pt x="23245" y="10972"/>
                  <a:pt x="23027" y="10972"/>
                </a:cubicBezTo>
                <a:cubicBezTo>
                  <a:pt x="22755" y="10972"/>
                  <a:pt x="22481" y="11006"/>
                  <a:pt x="22212" y="11067"/>
                </a:cubicBezTo>
                <a:lnTo>
                  <a:pt x="22212" y="11067"/>
                </a:lnTo>
                <a:cubicBezTo>
                  <a:pt x="23304" y="10391"/>
                  <a:pt x="24030" y="9073"/>
                  <a:pt x="23878" y="7772"/>
                </a:cubicBezTo>
                <a:cubicBezTo>
                  <a:pt x="23687" y="6159"/>
                  <a:pt x="22128" y="4805"/>
                  <a:pt x="20493" y="4805"/>
                </a:cubicBezTo>
                <a:cubicBezTo>
                  <a:pt x="20396" y="4805"/>
                  <a:pt x="20300" y="4810"/>
                  <a:pt x="20203" y="4819"/>
                </a:cubicBezTo>
                <a:cubicBezTo>
                  <a:pt x="18809" y="4959"/>
                  <a:pt x="17620" y="6086"/>
                  <a:pt x="17265" y="7424"/>
                </a:cubicBezTo>
                <a:lnTo>
                  <a:pt x="17265" y="7424"/>
                </a:lnTo>
                <a:cubicBezTo>
                  <a:pt x="17374" y="6162"/>
                  <a:pt x="17396" y="4894"/>
                  <a:pt x="17077" y="3662"/>
                </a:cubicBezTo>
                <a:cubicBezTo>
                  <a:pt x="16701" y="2099"/>
                  <a:pt x="15659" y="623"/>
                  <a:pt x="14125" y="160"/>
                </a:cubicBezTo>
                <a:cubicBezTo>
                  <a:pt x="13782" y="51"/>
                  <a:pt x="13435" y="1"/>
                  <a:pt x="1309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30"/>
          <p:cNvSpPr/>
          <p:nvPr/>
        </p:nvSpPr>
        <p:spPr>
          <a:xfrm>
            <a:off x="4312950" y="4346613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30"/>
          <p:cNvSpPr/>
          <p:nvPr/>
        </p:nvSpPr>
        <p:spPr>
          <a:xfrm flipH="1">
            <a:off x="5729018" y="143917"/>
            <a:ext cx="518100" cy="227650"/>
          </a:xfrm>
          <a:custGeom>
            <a:avLst/>
            <a:gdLst/>
            <a:ahLst/>
            <a:cxnLst/>
            <a:rect l="l" t="t" r="r" b="b"/>
            <a:pathLst>
              <a:path w="20724" h="9106" extrusionOk="0">
                <a:moveTo>
                  <a:pt x="7270" y="0"/>
                </a:moveTo>
                <a:cubicBezTo>
                  <a:pt x="6115" y="0"/>
                  <a:pt x="4956" y="471"/>
                  <a:pt x="4197" y="1357"/>
                </a:cubicBezTo>
                <a:cubicBezTo>
                  <a:pt x="3155" y="2544"/>
                  <a:pt x="3011" y="4454"/>
                  <a:pt x="3937" y="5756"/>
                </a:cubicBezTo>
                <a:cubicBezTo>
                  <a:pt x="3841" y="5625"/>
                  <a:pt x="3722" y="5568"/>
                  <a:pt x="3592" y="5568"/>
                </a:cubicBezTo>
                <a:cubicBezTo>
                  <a:pt x="2742" y="5568"/>
                  <a:pt x="1428" y="7998"/>
                  <a:pt x="3174" y="7998"/>
                </a:cubicBezTo>
                <a:cubicBezTo>
                  <a:pt x="3209" y="7998"/>
                  <a:pt x="3245" y="7997"/>
                  <a:pt x="3283" y="7995"/>
                </a:cubicBezTo>
                <a:lnTo>
                  <a:pt x="3283" y="7995"/>
                </a:lnTo>
                <a:cubicBezTo>
                  <a:pt x="2192" y="8152"/>
                  <a:pt x="1085" y="8325"/>
                  <a:pt x="1" y="8477"/>
                </a:cubicBezTo>
                <a:cubicBezTo>
                  <a:pt x="6078" y="8593"/>
                  <a:pt x="12156" y="8824"/>
                  <a:pt x="18234" y="9085"/>
                </a:cubicBezTo>
                <a:cubicBezTo>
                  <a:pt x="18419" y="9095"/>
                  <a:pt x="18606" y="9105"/>
                  <a:pt x="18794" y="9105"/>
                </a:cubicBezTo>
                <a:cubicBezTo>
                  <a:pt x="19137" y="9105"/>
                  <a:pt x="19479" y="9071"/>
                  <a:pt x="19797" y="8940"/>
                </a:cubicBezTo>
                <a:cubicBezTo>
                  <a:pt x="20289" y="8766"/>
                  <a:pt x="20723" y="8303"/>
                  <a:pt x="20723" y="7782"/>
                </a:cubicBezTo>
                <a:cubicBezTo>
                  <a:pt x="20694" y="7116"/>
                  <a:pt x="20000" y="6653"/>
                  <a:pt x="19363" y="6624"/>
                </a:cubicBezTo>
                <a:cubicBezTo>
                  <a:pt x="19335" y="6623"/>
                  <a:pt x="19306" y="6623"/>
                  <a:pt x="19278" y="6623"/>
                </a:cubicBezTo>
                <a:cubicBezTo>
                  <a:pt x="18646" y="6623"/>
                  <a:pt x="18065" y="6926"/>
                  <a:pt x="17511" y="7203"/>
                </a:cubicBezTo>
                <a:cubicBezTo>
                  <a:pt x="18640" y="6393"/>
                  <a:pt x="19537" y="5206"/>
                  <a:pt x="19710" y="3846"/>
                </a:cubicBezTo>
                <a:cubicBezTo>
                  <a:pt x="19884" y="2486"/>
                  <a:pt x="19161" y="952"/>
                  <a:pt x="17887" y="460"/>
                </a:cubicBezTo>
                <a:cubicBezTo>
                  <a:pt x="17631" y="363"/>
                  <a:pt x="17359" y="318"/>
                  <a:pt x="17087" y="318"/>
                </a:cubicBezTo>
                <a:cubicBezTo>
                  <a:pt x="16014" y="318"/>
                  <a:pt x="14930" y="1021"/>
                  <a:pt x="14749" y="2050"/>
                </a:cubicBezTo>
                <a:lnTo>
                  <a:pt x="14749" y="2050"/>
                </a:lnTo>
                <a:cubicBezTo>
                  <a:pt x="14810" y="1305"/>
                  <a:pt x="14022" y="714"/>
                  <a:pt x="13250" y="714"/>
                </a:cubicBezTo>
                <a:cubicBezTo>
                  <a:pt x="13032" y="714"/>
                  <a:pt x="12815" y="761"/>
                  <a:pt x="12620" y="865"/>
                </a:cubicBezTo>
                <a:cubicBezTo>
                  <a:pt x="11722" y="1357"/>
                  <a:pt x="11404" y="2544"/>
                  <a:pt x="11607" y="3557"/>
                </a:cubicBezTo>
                <a:cubicBezTo>
                  <a:pt x="11230" y="2023"/>
                  <a:pt x="10044" y="691"/>
                  <a:pt x="8539" y="199"/>
                </a:cubicBezTo>
                <a:cubicBezTo>
                  <a:pt x="8130" y="66"/>
                  <a:pt x="7700" y="0"/>
                  <a:pt x="727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30"/>
          <p:cNvSpPr/>
          <p:nvPr/>
        </p:nvSpPr>
        <p:spPr>
          <a:xfrm flipH="1">
            <a:off x="-76200" y="4779178"/>
            <a:ext cx="5403164" cy="533556"/>
          </a:xfrm>
          <a:custGeom>
            <a:avLst/>
            <a:gdLst/>
            <a:ahLst/>
            <a:cxnLst/>
            <a:rect l="l" t="t" r="r" b="b"/>
            <a:pathLst>
              <a:path w="166392" h="16431" extrusionOk="0">
                <a:moveTo>
                  <a:pt x="166373" y="16045"/>
                </a:moveTo>
                <a:cubicBezTo>
                  <a:pt x="166379" y="16045"/>
                  <a:pt x="166385" y="16045"/>
                  <a:pt x="166392" y="16046"/>
                </a:cubicBezTo>
                <a:cubicBezTo>
                  <a:pt x="166385" y="16045"/>
                  <a:pt x="166379" y="16045"/>
                  <a:pt x="166373" y="16045"/>
                </a:cubicBezTo>
                <a:close/>
                <a:moveTo>
                  <a:pt x="77763" y="0"/>
                </a:moveTo>
                <a:cubicBezTo>
                  <a:pt x="77225" y="0"/>
                  <a:pt x="76687" y="203"/>
                  <a:pt x="76293" y="561"/>
                </a:cubicBezTo>
                <a:cubicBezTo>
                  <a:pt x="75657" y="1140"/>
                  <a:pt x="75367" y="2066"/>
                  <a:pt x="75541" y="2935"/>
                </a:cubicBezTo>
                <a:cubicBezTo>
                  <a:pt x="75309" y="2394"/>
                  <a:pt x="74730" y="2073"/>
                  <a:pt x="74164" y="2073"/>
                </a:cubicBezTo>
                <a:cubicBezTo>
                  <a:pt x="73881" y="2073"/>
                  <a:pt x="73602" y="2153"/>
                  <a:pt x="73370" y="2327"/>
                </a:cubicBezTo>
                <a:cubicBezTo>
                  <a:pt x="72676" y="2847"/>
                  <a:pt x="72647" y="4033"/>
                  <a:pt x="73311" y="4583"/>
                </a:cubicBezTo>
                <a:lnTo>
                  <a:pt x="73311" y="4583"/>
                </a:lnTo>
                <a:cubicBezTo>
                  <a:pt x="73210" y="4500"/>
                  <a:pt x="72975" y="4470"/>
                  <a:pt x="72681" y="4470"/>
                </a:cubicBezTo>
                <a:cubicBezTo>
                  <a:pt x="71960" y="4470"/>
                  <a:pt x="70883" y="4651"/>
                  <a:pt x="70534" y="4671"/>
                </a:cubicBezTo>
                <a:cubicBezTo>
                  <a:pt x="69521" y="4700"/>
                  <a:pt x="68479" y="4729"/>
                  <a:pt x="67466" y="4729"/>
                </a:cubicBezTo>
                <a:cubicBezTo>
                  <a:pt x="65527" y="4787"/>
                  <a:pt x="63559" y="4816"/>
                  <a:pt x="61619" y="4845"/>
                </a:cubicBezTo>
                <a:cubicBezTo>
                  <a:pt x="60617" y="4861"/>
                  <a:pt x="59620" y="4868"/>
                  <a:pt x="58625" y="4868"/>
                </a:cubicBezTo>
                <a:cubicBezTo>
                  <a:pt x="56070" y="4868"/>
                  <a:pt x="53533" y="4821"/>
                  <a:pt x="50981" y="4759"/>
                </a:cubicBezTo>
                <a:lnTo>
                  <a:pt x="50981" y="4759"/>
                </a:lnTo>
                <a:cubicBezTo>
                  <a:pt x="51396" y="4752"/>
                  <a:pt x="51717" y="4223"/>
                  <a:pt x="51605" y="3803"/>
                </a:cubicBezTo>
                <a:cubicBezTo>
                  <a:pt x="51461" y="3369"/>
                  <a:pt x="50998" y="3108"/>
                  <a:pt x="50534" y="3108"/>
                </a:cubicBezTo>
                <a:cubicBezTo>
                  <a:pt x="50120" y="3134"/>
                  <a:pt x="49752" y="3322"/>
                  <a:pt x="49451" y="3610"/>
                </a:cubicBezTo>
                <a:lnTo>
                  <a:pt x="49451" y="3610"/>
                </a:lnTo>
                <a:cubicBezTo>
                  <a:pt x="49698" y="3302"/>
                  <a:pt x="49692" y="2813"/>
                  <a:pt x="49435" y="2529"/>
                </a:cubicBezTo>
                <a:cubicBezTo>
                  <a:pt x="49237" y="2314"/>
                  <a:pt x="48963" y="2210"/>
                  <a:pt x="48686" y="2210"/>
                </a:cubicBezTo>
                <a:cubicBezTo>
                  <a:pt x="48516" y="2210"/>
                  <a:pt x="48344" y="2250"/>
                  <a:pt x="48190" y="2327"/>
                </a:cubicBezTo>
                <a:cubicBezTo>
                  <a:pt x="47785" y="2529"/>
                  <a:pt x="47524" y="2935"/>
                  <a:pt x="47467" y="3398"/>
                </a:cubicBezTo>
                <a:cubicBezTo>
                  <a:pt x="47380" y="2848"/>
                  <a:pt x="47293" y="2211"/>
                  <a:pt x="46830" y="1893"/>
                </a:cubicBezTo>
                <a:cubicBezTo>
                  <a:pt x="46637" y="1740"/>
                  <a:pt x="46405" y="1673"/>
                  <a:pt x="46164" y="1673"/>
                </a:cubicBezTo>
                <a:cubicBezTo>
                  <a:pt x="45720" y="1673"/>
                  <a:pt x="45249" y="1902"/>
                  <a:pt x="44949" y="2240"/>
                </a:cubicBezTo>
                <a:cubicBezTo>
                  <a:pt x="44485" y="2790"/>
                  <a:pt x="44312" y="3513"/>
                  <a:pt x="44167" y="4208"/>
                </a:cubicBezTo>
                <a:cubicBezTo>
                  <a:pt x="44142" y="3705"/>
                  <a:pt x="43658" y="3312"/>
                  <a:pt x="43171" y="3312"/>
                </a:cubicBezTo>
                <a:cubicBezTo>
                  <a:pt x="43098" y="3312"/>
                  <a:pt x="43024" y="3321"/>
                  <a:pt x="42951" y="3340"/>
                </a:cubicBezTo>
                <a:cubicBezTo>
                  <a:pt x="41608" y="3769"/>
                  <a:pt x="43060" y="4903"/>
                  <a:pt x="41394" y="4903"/>
                </a:cubicBezTo>
                <a:cubicBezTo>
                  <a:pt x="41374" y="4903"/>
                  <a:pt x="41352" y="4903"/>
                  <a:pt x="41331" y="4903"/>
                </a:cubicBezTo>
                <a:cubicBezTo>
                  <a:pt x="39855" y="4874"/>
                  <a:pt x="38321" y="4700"/>
                  <a:pt x="36816" y="4642"/>
                </a:cubicBezTo>
                <a:cubicBezTo>
                  <a:pt x="24573" y="4005"/>
                  <a:pt x="12330" y="3571"/>
                  <a:pt x="30" y="3340"/>
                </a:cubicBezTo>
                <a:lnTo>
                  <a:pt x="30" y="3340"/>
                </a:lnTo>
                <a:cubicBezTo>
                  <a:pt x="1" y="6379"/>
                  <a:pt x="261" y="9968"/>
                  <a:pt x="2808" y="11617"/>
                </a:cubicBezTo>
                <a:cubicBezTo>
                  <a:pt x="4168" y="12515"/>
                  <a:pt x="5847" y="12601"/>
                  <a:pt x="7468" y="12688"/>
                </a:cubicBezTo>
                <a:cubicBezTo>
                  <a:pt x="13922" y="12978"/>
                  <a:pt x="20405" y="13296"/>
                  <a:pt x="26888" y="13585"/>
                </a:cubicBezTo>
                <a:cubicBezTo>
                  <a:pt x="32879" y="13875"/>
                  <a:pt x="38321" y="15119"/>
                  <a:pt x="44254" y="15756"/>
                </a:cubicBezTo>
                <a:cubicBezTo>
                  <a:pt x="48985" y="16248"/>
                  <a:pt x="53720" y="16430"/>
                  <a:pt x="58458" y="16430"/>
                </a:cubicBezTo>
                <a:cubicBezTo>
                  <a:pt x="70157" y="16430"/>
                  <a:pt x="81872" y="15321"/>
                  <a:pt x="93572" y="15033"/>
                </a:cubicBezTo>
                <a:cubicBezTo>
                  <a:pt x="101161" y="14853"/>
                  <a:pt x="108749" y="14764"/>
                  <a:pt x="116336" y="14764"/>
                </a:cubicBezTo>
                <a:cubicBezTo>
                  <a:pt x="125849" y="14764"/>
                  <a:pt x="135358" y="14904"/>
                  <a:pt x="144858" y="15177"/>
                </a:cubicBezTo>
                <a:cubicBezTo>
                  <a:pt x="152030" y="15380"/>
                  <a:pt x="159201" y="15669"/>
                  <a:pt x="166373" y="16045"/>
                </a:cubicBezTo>
                <a:lnTo>
                  <a:pt x="166373" y="16045"/>
                </a:lnTo>
                <a:cubicBezTo>
                  <a:pt x="163187" y="15855"/>
                  <a:pt x="165205" y="4089"/>
                  <a:pt x="165176" y="2616"/>
                </a:cubicBezTo>
                <a:lnTo>
                  <a:pt x="165176" y="2616"/>
                </a:lnTo>
                <a:cubicBezTo>
                  <a:pt x="156211" y="3528"/>
                  <a:pt x="147230" y="3935"/>
                  <a:pt x="138244" y="3935"/>
                </a:cubicBezTo>
                <a:cubicBezTo>
                  <a:pt x="135249" y="3935"/>
                  <a:pt x="132254" y="3890"/>
                  <a:pt x="129258" y="3803"/>
                </a:cubicBezTo>
                <a:cubicBezTo>
                  <a:pt x="128374" y="3780"/>
                  <a:pt x="127187" y="3296"/>
                  <a:pt x="126214" y="3296"/>
                </a:cubicBezTo>
                <a:cubicBezTo>
                  <a:pt x="125945" y="3296"/>
                  <a:pt x="125692" y="3333"/>
                  <a:pt x="125467" y="3427"/>
                </a:cubicBezTo>
                <a:cubicBezTo>
                  <a:pt x="126103" y="2935"/>
                  <a:pt x="126248" y="1864"/>
                  <a:pt x="125611" y="1285"/>
                </a:cubicBezTo>
                <a:cubicBezTo>
                  <a:pt x="125363" y="1059"/>
                  <a:pt x="125035" y="952"/>
                  <a:pt x="124706" y="952"/>
                </a:cubicBezTo>
                <a:cubicBezTo>
                  <a:pt x="124219" y="952"/>
                  <a:pt x="123729" y="1185"/>
                  <a:pt x="123482" y="1612"/>
                </a:cubicBezTo>
                <a:lnTo>
                  <a:pt x="123482" y="1612"/>
                </a:lnTo>
                <a:cubicBezTo>
                  <a:pt x="123713" y="1099"/>
                  <a:pt x="123266" y="441"/>
                  <a:pt x="122688" y="359"/>
                </a:cubicBezTo>
                <a:cubicBezTo>
                  <a:pt x="122635" y="351"/>
                  <a:pt x="122582" y="347"/>
                  <a:pt x="122530" y="347"/>
                </a:cubicBezTo>
                <a:cubicBezTo>
                  <a:pt x="122006" y="347"/>
                  <a:pt x="121501" y="725"/>
                  <a:pt x="121212" y="1198"/>
                </a:cubicBezTo>
                <a:cubicBezTo>
                  <a:pt x="120978" y="1619"/>
                  <a:pt x="120877" y="2097"/>
                  <a:pt x="120816" y="2586"/>
                </a:cubicBezTo>
                <a:lnTo>
                  <a:pt x="120816" y="2586"/>
                </a:lnTo>
                <a:cubicBezTo>
                  <a:pt x="120795" y="2034"/>
                  <a:pt x="120407" y="1510"/>
                  <a:pt x="119881" y="1343"/>
                </a:cubicBezTo>
                <a:cubicBezTo>
                  <a:pt x="119763" y="1305"/>
                  <a:pt x="119642" y="1288"/>
                  <a:pt x="119521" y="1288"/>
                </a:cubicBezTo>
                <a:cubicBezTo>
                  <a:pt x="118984" y="1288"/>
                  <a:pt x="118449" y="1634"/>
                  <a:pt x="118260" y="2153"/>
                </a:cubicBezTo>
                <a:cubicBezTo>
                  <a:pt x="118029" y="2790"/>
                  <a:pt x="118376" y="3484"/>
                  <a:pt x="118955" y="3803"/>
                </a:cubicBezTo>
                <a:cubicBezTo>
                  <a:pt x="118786" y="3818"/>
                  <a:pt x="118613" y="3825"/>
                  <a:pt x="118438" y="3825"/>
                </a:cubicBezTo>
                <a:cubicBezTo>
                  <a:pt x="117292" y="3825"/>
                  <a:pt x="116029" y="3539"/>
                  <a:pt x="114874" y="3513"/>
                </a:cubicBezTo>
                <a:lnTo>
                  <a:pt x="114874" y="3513"/>
                </a:lnTo>
                <a:lnTo>
                  <a:pt x="114903" y="3542"/>
                </a:lnTo>
                <a:cubicBezTo>
                  <a:pt x="113553" y="3527"/>
                  <a:pt x="112206" y="3520"/>
                  <a:pt x="110860" y="3520"/>
                </a:cubicBezTo>
                <a:cubicBezTo>
                  <a:pt x="107181" y="3520"/>
                  <a:pt x="103510" y="3573"/>
                  <a:pt x="99824" y="3658"/>
                </a:cubicBezTo>
                <a:cubicBezTo>
                  <a:pt x="97306" y="3687"/>
                  <a:pt x="94817" y="3774"/>
                  <a:pt x="92299" y="3832"/>
                </a:cubicBezTo>
                <a:cubicBezTo>
                  <a:pt x="91054" y="3861"/>
                  <a:pt x="89781" y="3919"/>
                  <a:pt x="88536" y="3948"/>
                </a:cubicBezTo>
                <a:cubicBezTo>
                  <a:pt x="87610" y="3977"/>
                  <a:pt x="86568" y="3890"/>
                  <a:pt x="85729" y="4324"/>
                </a:cubicBezTo>
                <a:cubicBezTo>
                  <a:pt x="86018" y="3861"/>
                  <a:pt x="85960" y="3195"/>
                  <a:pt x="85497" y="2906"/>
                </a:cubicBezTo>
                <a:cubicBezTo>
                  <a:pt x="85350" y="2808"/>
                  <a:pt x="85189" y="2766"/>
                  <a:pt x="85023" y="2766"/>
                </a:cubicBezTo>
                <a:cubicBezTo>
                  <a:pt x="84502" y="2766"/>
                  <a:pt x="83944" y="3183"/>
                  <a:pt x="83703" y="3600"/>
                </a:cubicBezTo>
                <a:cubicBezTo>
                  <a:pt x="84050" y="2703"/>
                  <a:pt x="84368" y="1632"/>
                  <a:pt x="83789" y="880"/>
                </a:cubicBezTo>
                <a:cubicBezTo>
                  <a:pt x="83485" y="474"/>
                  <a:pt x="82973" y="285"/>
                  <a:pt x="82444" y="285"/>
                </a:cubicBezTo>
                <a:cubicBezTo>
                  <a:pt x="82068" y="285"/>
                  <a:pt x="81683" y="381"/>
                  <a:pt x="81358" y="561"/>
                </a:cubicBezTo>
                <a:cubicBezTo>
                  <a:pt x="80577" y="966"/>
                  <a:pt x="80056" y="1719"/>
                  <a:pt x="79564" y="2471"/>
                </a:cubicBezTo>
                <a:cubicBezTo>
                  <a:pt x="79882" y="1661"/>
                  <a:pt x="79477" y="648"/>
                  <a:pt x="78725" y="243"/>
                </a:cubicBezTo>
                <a:cubicBezTo>
                  <a:pt x="78426" y="77"/>
                  <a:pt x="78095" y="0"/>
                  <a:pt x="77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0398F7-104B-A144-C1C3-9AB72AE03206}"/>
              </a:ext>
            </a:extLst>
          </p:cNvPr>
          <p:cNvGrpSpPr/>
          <p:nvPr/>
        </p:nvGrpSpPr>
        <p:grpSpPr>
          <a:xfrm>
            <a:off x="230828" y="1607021"/>
            <a:ext cx="1228160" cy="1590232"/>
            <a:chOff x="230828" y="1607021"/>
            <a:chExt cx="1228160" cy="1590232"/>
          </a:xfrm>
        </p:grpSpPr>
        <p:pic>
          <p:nvPicPr>
            <p:cNvPr id="906" name="Picture 905">
              <a:extLst>
                <a:ext uri="{FF2B5EF4-FFF2-40B4-BE49-F238E27FC236}">
                  <a16:creationId xmlns:a16="http://schemas.microsoft.com/office/drawing/2014/main" id="{114AF4CA-E21A-CFCC-8A3B-5A586DC10899}"/>
                </a:ext>
              </a:extLst>
            </p:cNvPr>
            <p:cNvPicPr/>
            <p:nvPr/>
          </p:nvPicPr>
          <p:blipFill rotWithShape="1">
            <a:blip r:embed="rId3"/>
            <a:srcRect l="65129" t="70887" r="7201" b="5366"/>
            <a:stretch/>
          </p:blipFill>
          <p:spPr>
            <a:xfrm>
              <a:off x="230828" y="2116181"/>
              <a:ext cx="1160351" cy="1081072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911" name="Picture 910">
              <a:extLst>
                <a:ext uri="{FF2B5EF4-FFF2-40B4-BE49-F238E27FC236}">
                  <a16:creationId xmlns:a16="http://schemas.microsoft.com/office/drawing/2014/main" id="{EE496659-36C7-D732-83E4-DE79823FB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backgroundMark x1="39706" y1="31046" x2="45425" y2="36438"/>
                          <a14:backgroundMark x1="40196" y1="30719" x2="37418" y2="33170"/>
                          <a14:backgroundMark x1="41340" y1="31536" x2="41340" y2="31536"/>
                          <a14:backgroundMark x1="36928" y1="35458" x2="45425" y2="35621"/>
                          <a14:backgroundMark x1="52778" y1="34150" x2="56373" y2="37255"/>
                          <a14:backgroundMark x1="59150" y1="37092" x2="61928" y2="37255"/>
                          <a14:backgroundMark x1="68791" y1="36601" x2="70915" y2="36438"/>
                          <a14:backgroundMark x1="66503" y1="37092" x2="66503" y2="37582"/>
                          <a14:backgroundMark x1="66176" y1="37418" x2="66176" y2="37418"/>
                          <a14:backgroundMark x1="54412" y1="36601" x2="52614" y2="36601"/>
                          <a14:backgroundMark x1="52941" y1="35458" x2="52941" y2="36765"/>
                          <a14:backgroundMark x1="43627" y1="37092" x2="39379" y2="37092"/>
                          <a14:backgroundMark x1="39706" y1="30229" x2="44608" y2="31536"/>
                          <a14:backgroundMark x1="50817" y1="31536" x2="51634" y2="33824"/>
                          <a14:backgroundMark x1="63562" y1="36275" x2="63399" y2="36765"/>
                          <a14:backgroundMark x1="66176" y1="36601" x2="67974" y2="36765"/>
                        </a14:backgroundRemoval>
                      </a14:imgEffect>
                    </a14:imgLayer>
                  </a14:imgProps>
                </a:ext>
              </a:extLst>
            </a:blip>
            <a:srcRect l="37824" t="13226" r="19624" b="64755"/>
            <a:stretch/>
          </p:blipFill>
          <p:spPr>
            <a:xfrm>
              <a:off x="481412" y="1607021"/>
              <a:ext cx="977576" cy="505833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8381B9C-AD93-218B-1DA5-5CEA3E50F8D9}"/>
              </a:ext>
            </a:extLst>
          </p:cNvPr>
          <p:cNvGrpSpPr/>
          <p:nvPr/>
        </p:nvGrpSpPr>
        <p:grpSpPr>
          <a:xfrm>
            <a:off x="2054256" y="1135642"/>
            <a:ext cx="1404719" cy="1774319"/>
            <a:chOff x="2054256" y="1135642"/>
            <a:chExt cx="1404719" cy="1774319"/>
          </a:xfrm>
        </p:grpSpPr>
        <p:pic>
          <p:nvPicPr>
            <p:cNvPr id="912" name="Picture 911">
              <a:extLst>
                <a:ext uri="{FF2B5EF4-FFF2-40B4-BE49-F238E27FC236}">
                  <a16:creationId xmlns:a16="http://schemas.microsoft.com/office/drawing/2014/main" id="{9CB1F034-C644-1DA7-5361-0137CCE72E65}"/>
                </a:ext>
              </a:extLst>
            </p:cNvPr>
            <p:cNvPicPr/>
            <p:nvPr/>
          </p:nvPicPr>
          <p:blipFill rotWithShape="1">
            <a:blip r:embed="rId3"/>
            <a:srcRect l="54217" t="17977" r="15949" b="53526"/>
            <a:stretch/>
          </p:blipFill>
          <p:spPr>
            <a:xfrm>
              <a:off x="2054256" y="1637029"/>
              <a:ext cx="1348832" cy="1272932"/>
            </a:xfrm>
            <a:prstGeom prst="ellipse">
              <a:avLst/>
            </a:prstGeom>
            <a:ln w="3175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914" name="Picture 913">
              <a:extLst>
                <a:ext uri="{FF2B5EF4-FFF2-40B4-BE49-F238E27FC236}">
                  <a16:creationId xmlns:a16="http://schemas.microsoft.com/office/drawing/2014/main" id="{FC5FAA26-214F-C5C4-C96D-56D7B138AD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backgroundMark x1="39706" y1="31046" x2="45425" y2="36438"/>
                          <a14:backgroundMark x1="40196" y1="30719" x2="37418" y2="33170"/>
                          <a14:backgroundMark x1="41340" y1="31536" x2="41340" y2="31536"/>
                          <a14:backgroundMark x1="36928" y1="35458" x2="45425" y2="35621"/>
                          <a14:backgroundMark x1="52778" y1="34150" x2="56373" y2="37255"/>
                          <a14:backgroundMark x1="59150" y1="37092" x2="61928" y2="37255"/>
                          <a14:backgroundMark x1="68791" y1="36601" x2="70915" y2="36438"/>
                          <a14:backgroundMark x1="66503" y1="37092" x2="66503" y2="37582"/>
                          <a14:backgroundMark x1="66176" y1="37418" x2="66176" y2="37418"/>
                          <a14:backgroundMark x1="54412" y1="36601" x2="52614" y2="36601"/>
                          <a14:backgroundMark x1="52941" y1="35458" x2="52941" y2="36765"/>
                          <a14:backgroundMark x1="43627" y1="37092" x2="39379" y2="37092"/>
                          <a14:backgroundMark x1="39706" y1="30229" x2="44608" y2="31536"/>
                          <a14:backgroundMark x1="50817" y1="31536" x2="51634" y2="33824"/>
                          <a14:backgroundMark x1="63562" y1="36275" x2="63399" y2="36765"/>
                          <a14:backgroundMark x1="66176" y1="36601" x2="67974" y2="36765"/>
                        </a14:backgroundRemoval>
                      </a14:imgEffect>
                    </a14:imgLayer>
                  </a14:imgProps>
                </a:ext>
              </a:extLst>
            </a:blip>
            <a:srcRect l="37824" t="13226" r="19624" b="64755"/>
            <a:stretch/>
          </p:blipFill>
          <p:spPr>
            <a:xfrm>
              <a:off x="2481399" y="1135642"/>
              <a:ext cx="977576" cy="505833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9258BEA-3799-E2F4-0407-C99865AD0A4D}"/>
              </a:ext>
            </a:extLst>
          </p:cNvPr>
          <p:cNvGrpSpPr/>
          <p:nvPr/>
        </p:nvGrpSpPr>
        <p:grpSpPr>
          <a:xfrm>
            <a:off x="736819" y="151440"/>
            <a:ext cx="1282233" cy="1549957"/>
            <a:chOff x="736819" y="151440"/>
            <a:chExt cx="1282233" cy="1549957"/>
          </a:xfrm>
        </p:grpSpPr>
        <p:pic>
          <p:nvPicPr>
            <p:cNvPr id="913" name="Picture 912">
              <a:extLst>
                <a:ext uri="{FF2B5EF4-FFF2-40B4-BE49-F238E27FC236}">
                  <a16:creationId xmlns:a16="http://schemas.microsoft.com/office/drawing/2014/main" id="{E55ECD3C-DBE1-843F-004E-8B9119E1814F}"/>
                </a:ext>
              </a:extLst>
            </p:cNvPr>
            <p:cNvPicPr/>
            <p:nvPr/>
          </p:nvPicPr>
          <p:blipFill rotWithShape="1">
            <a:blip r:embed="rId3"/>
            <a:srcRect l="13667" t="22202" r="49134" b="45739"/>
            <a:stretch/>
          </p:blipFill>
          <p:spPr>
            <a:xfrm>
              <a:off x="858701" y="661121"/>
              <a:ext cx="1160351" cy="104027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915" name="Picture 914">
              <a:extLst>
                <a:ext uri="{FF2B5EF4-FFF2-40B4-BE49-F238E27FC236}">
                  <a16:creationId xmlns:a16="http://schemas.microsoft.com/office/drawing/2014/main" id="{CF758A22-508B-F146-DCA1-B7224F0B5F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backgroundMark x1="39706" y1="31046" x2="45425" y2="36438"/>
                          <a14:backgroundMark x1="40196" y1="30719" x2="37418" y2="33170"/>
                          <a14:backgroundMark x1="41340" y1="31536" x2="41340" y2="31536"/>
                          <a14:backgroundMark x1="36928" y1="35458" x2="45425" y2="35621"/>
                          <a14:backgroundMark x1="52778" y1="34150" x2="56373" y2="37255"/>
                          <a14:backgroundMark x1="59150" y1="37092" x2="61928" y2="37255"/>
                          <a14:backgroundMark x1="68791" y1="36601" x2="70915" y2="36438"/>
                          <a14:backgroundMark x1="66503" y1="37092" x2="66503" y2="37582"/>
                          <a14:backgroundMark x1="66176" y1="37418" x2="66176" y2="37418"/>
                          <a14:backgroundMark x1="54412" y1="36601" x2="52614" y2="36601"/>
                          <a14:backgroundMark x1="52941" y1="35458" x2="52941" y2="36765"/>
                          <a14:backgroundMark x1="43627" y1="37092" x2="39379" y2="37092"/>
                          <a14:backgroundMark x1="39706" y1="30229" x2="44608" y2="31536"/>
                          <a14:backgroundMark x1="50817" y1="31536" x2="51634" y2="33824"/>
                          <a14:backgroundMark x1="63562" y1="36275" x2="63399" y2="36765"/>
                          <a14:backgroundMark x1="66176" y1="36601" x2="67974" y2="36765"/>
                        </a14:backgroundRemoval>
                      </a14:imgEffect>
                    </a14:imgLayer>
                  </a14:imgProps>
                </a:ext>
              </a:extLst>
            </a:blip>
            <a:srcRect l="37824" t="13226" r="19624" b="64755"/>
            <a:stretch/>
          </p:blipFill>
          <p:spPr>
            <a:xfrm flipH="1">
              <a:off x="736819" y="151440"/>
              <a:ext cx="977576" cy="505833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A8B059E-79AA-193B-EA2B-0A585DC55F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5841">
            <a:off x="399493" y="2852317"/>
            <a:ext cx="3451148" cy="21294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701A6C-256B-0080-104D-4B86160460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01" b="98232" l="2198" r="96841">
                        <a14:foregroundMark x1="8791" y1="61690" x2="17033" y2="69352"/>
                        <a14:foregroundMark x1="11538" y1="63458" x2="11538" y2="63458"/>
                        <a14:foregroundMark x1="11264" y1="63458" x2="11264" y2="63458"/>
                        <a14:foregroundMark x1="55632" y1="5501" x2="61813" y2="14538"/>
                        <a14:foregroundMark x1="53434" y1="8448" x2="54533" y2="15717"/>
                        <a14:foregroundMark x1="60027" y1="15717" x2="61813" y2="21022"/>
                        <a14:foregroundMark x1="62088" y1="17682" x2="62775" y2="19253"/>
                        <a14:foregroundMark x1="50687" y1="15914" x2="51923" y2="22397"/>
                        <a14:foregroundMark x1="91346" y1="38900" x2="92308" y2="50884"/>
                        <a14:foregroundMark x1="94505" y1="37525" x2="97115" y2="45383"/>
                        <a14:foregroundMark x1="5220" y1="67387" x2="9890" y2="59332"/>
                        <a14:foregroundMark x1="2198" y1="72299" x2="3159" y2="71906"/>
                        <a14:foregroundMark x1="50000" y1="20236" x2="50962" y2="20432"/>
                        <a14:foregroundMark x1="82555" y1="11395" x2="82967" y2="16503"/>
                        <a14:foregroundMark x1="72940" y1="12967" x2="76374" y2="12967"/>
                        <a14:foregroundMark x1="56593" y1="84479" x2="67033" y2="98232"/>
                        <a14:foregroundMark x1="44780" y1="96464" x2="61813" y2="92338"/>
                        <a14:foregroundMark x1="46429" y1="86248" x2="63874" y2="63851"/>
                        <a14:foregroundMark x1="63874" y1="63851" x2="60440" y2="734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85850" y="3817843"/>
            <a:ext cx="1534514" cy="1072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0" fill="hold">
                                          <p:stCondLst>
                                            <p:cond delay="12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0" fill="hold">
                                          <p:stCondLst>
                                            <p:cond delay="16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BF0492D-B572-0154-172A-A7D6529F44DD}"/>
              </a:ext>
            </a:extLst>
          </p:cNvPr>
          <p:cNvSpPr txBox="1"/>
          <p:nvPr/>
        </p:nvSpPr>
        <p:spPr>
          <a:xfrm>
            <a:off x="-34312" y="2868836"/>
            <a:ext cx="2301241" cy="553998"/>
          </a:xfrm>
          <a:custGeom>
            <a:avLst/>
            <a:gdLst>
              <a:gd name="connsiteX0" fmla="*/ 0 w 2301241"/>
              <a:gd name="connsiteY0" fmla="*/ 0 h 553998"/>
              <a:gd name="connsiteX1" fmla="*/ 529285 w 2301241"/>
              <a:gd name="connsiteY1" fmla="*/ 0 h 553998"/>
              <a:gd name="connsiteX2" fmla="*/ 1035558 w 2301241"/>
              <a:gd name="connsiteY2" fmla="*/ 0 h 553998"/>
              <a:gd name="connsiteX3" fmla="*/ 1587856 w 2301241"/>
              <a:gd name="connsiteY3" fmla="*/ 0 h 553998"/>
              <a:gd name="connsiteX4" fmla="*/ 2301241 w 2301241"/>
              <a:gd name="connsiteY4" fmla="*/ 0 h 553998"/>
              <a:gd name="connsiteX5" fmla="*/ 2301241 w 2301241"/>
              <a:gd name="connsiteY5" fmla="*/ 553998 h 553998"/>
              <a:gd name="connsiteX6" fmla="*/ 1679906 w 2301241"/>
              <a:gd name="connsiteY6" fmla="*/ 553998 h 553998"/>
              <a:gd name="connsiteX7" fmla="*/ 1058571 w 2301241"/>
              <a:gd name="connsiteY7" fmla="*/ 553998 h 553998"/>
              <a:gd name="connsiteX8" fmla="*/ 529285 w 2301241"/>
              <a:gd name="connsiteY8" fmla="*/ 553998 h 553998"/>
              <a:gd name="connsiteX9" fmla="*/ 0 w 2301241"/>
              <a:gd name="connsiteY9" fmla="*/ 553998 h 553998"/>
              <a:gd name="connsiteX10" fmla="*/ 0 w 2301241"/>
              <a:gd name="connsiteY10" fmla="*/ 0 h 55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1241" h="553998" fill="none" extrusionOk="0">
                <a:moveTo>
                  <a:pt x="0" y="0"/>
                </a:moveTo>
                <a:cubicBezTo>
                  <a:pt x="226994" y="-15481"/>
                  <a:pt x="422408" y="-1478"/>
                  <a:pt x="529285" y="0"/>
                </a:cubicBezTo>
                <a:cubicBezTo>
                  <a:pt x="636162" y="1478"/>
                  <a:pt x="816568" y="15597"/>
                  <a:pt x="1035558" y="0"/>
                </a:cubicBezTo>
                <a:cubicBezTo>
                  <a:pt x="1254548" y="-15597"/>
                  <a:pt x="1333175" y="24093"/>
                  <a:pt x="1587856" y="0"/>
                </a:cubicBezTo>
                <a:cubicBezTo>
                  <a:pt x="1842537" y="-24093"/>
                  <a:pt x="2015580" y="32053"/>
                  <a:pt x="2301241" y="0"/>
                </a:cubicBezTo>
                <a:cubicBezTo>
                  <a:pt x="2328462" y="174208"/>
                  <a:pt x="2328403" y="322416"/>
                  <a:pt x="2301241" y="553998"/>
                </a:cubicBezTo>
                <a:cubicBezTo>
                  <a:pt x="2111186" y="579759"/>
                  <a:pt x="1983562" y="578372"/>
                  <a:pt x="1679906" y="553998"/>
                </a:cubicBezTo>
                <a:cubicBezTo>
                  <a:pt x="1376250" y="529624"/>
                  <a:pt x="1285778" y="536289"/>
                  <a:pt x="1058571" y="553998"/>
                </a:cubicBezTo>
                <a:cubicBezTo>
                  <a:pt x="831364" y="571707"/>
                  <a:pt x="699913" y="530430"/>
                  <a:pt x="529285" y="553998"/>
                </a:cubicBezTo>
                <a:cubicBezTo>
                  <a:pt x="358657" y="577566"/>
                  <a:pt x="247202" y="558982"/>
                  <a:pt x="0" y="553998"/>
                </a:cubicBezTo>
                <a:cubicBezTo>
                  <a:pt x="-4724" y="386436"/>
                  <a:pt x="13173" y="237644"/>
                  <a:pt x="0" y="0"/>
                </a:cubicBezTo>
                <a:close/>
              </a:path>
              <a:path w="2301241" h="553998" stroke="0" extrusionOk="0">
                <a:moveTo>
                  <a:pt x="0" y="0"/>
                </a:moveTo>
                <a:cubicBezTo>
                  <a:pt x="250597" y="-6787"/>
                  <a:pt x="298350" y="23590"/>
                  <a:pt x="552298" y="0"/>
                </a:cubicBezTo>
                <a:cubicBezTo>
                  <a:pt x="806246" y="-23590"/>
                  <a:pt x="942129" y="-21341"/>
                  <a:pt x="1058571" y="0"/>
                </a:cubicBezTo>
                <a:cubicBezTo>
                  <a:pt x="1175013" y="21341"/>
                  <a:pt x="1436076" y="17637"/>
                  <a:pt x="1679906" y="0"/>
                </a:cubicBezTo>
                <a:cubicBezTo>
                  <a:pt x="1923736" y="-17637"/>
                  <a:pt x="2023708" y="-19545"/>
                  <a:pt x="2301241" y="0"/>
                </a:cubicBezTo>
                <a:cubicBezTo>
                  <a:pt x="2296792" y="249014"/>
                  <a:pt x="2313561" y="365079"/>
                  <a:pt x="2301241" y="553998"/>
                </a:cubicBezTo>
                <a:cubicBezTo>
                  <a:pt x="2114092" y="528288"/>
                  <a:pt x="1831510" y="538709"/>
                  <a:pt x="1702918" y="553998"/>
                </a:cubicBezTo>
                <a:cubicBezTo>
                  <a:pt x="1574326" y="569287"/>
                  <a:pt x="1314172" y="530382"/>
                  <a:pt x="1127608" y="553998"/>
                </a:cubicBezTo>
                <a:cubicBezTo>
                  <a:pt x="941044" y="577615"/>
                  <a:pt x="846953" y="540648"/>
                  <a:pt x="598323" y="553998"/>
                </a:cubicBezTo>
                <a:cubicBezTo>
                  <a:pt x="349693" y="567348"/>
                  <a:pt x="132726" y="541025"/>
                  <a:pt x="0" y="553998"/>
                </a:cubicBezTo>
                <a:cubicBezTo>
                  <a:pt x="-26230" y="279028"/>
                  <a:pt x="-21741" y="233768"/>
                  <a:pt x="0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  <a:extLst>
              <a:ext uri="{C807C97D-BFC1-408E-A445-0C87EB9F89A2}">
                <ask:lineSketchStyleProps xmlns:ask="http://schemas.microsoft.com/office/drawing/2018/sketchyshapes" sd="28815747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3000" dirty="0" err="1">
                <a:latin typeface="+mj-lt"/>
              </a:rPr>
              <a:t>Mời</a:t>
            </a:r>
            <a:r>
              <a:rPr lang="en-US" sz="3000" dirty="0">
                <a:latin typeface="+mj-lt"/>
              </a:rPr>
              <a:t> chia </a:t>
            </a:r>
            <a:r>
              <a:rPr lang="en-US" sz="3000" dirty="0" err="1">
                <a:latin typeface="+mj-lt"/>
              </a:rPr>
              <a:t>sẻ</a:t>
            </a:r>
            <a:r>
              <a:rPr lang="en-US" sz="3000" dirty="0">
                <a:latin typeface="+mj-lt"/>
              </a:rPr>
              <a:t>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6B5739-387F-DD20-2813-2FD82138FBF4}"/>
              </a:ext>
            </a:extLst>
          </p:cNvPr>
          <p:cNvSpPr txBox="1"/>
          <p:nvPr/>
        </p:nvSpPr>
        <p:spPr>
          <a:xfrm>
            <a:off x="-34312" y="919001"/>
            <a:ext cx="2849881" cy="553998"/>
          </a:xfrm>
          <a:custGeom>
            <a:avLst/>
            <a:gdLst>
              <a:gd name="connsiteX0" fmla="*/ 0 w 2849881"/>
              <a:gd name="connsiteY0" fmla="*/ 0 h 553998"/>
              <a:gd name="connsiteX1" fmla="*/ 2849881 w 2849881"/>
              <a:gd name="connsiteY1" fmla="*/ 0 h 553998"/>
              <a:gd name="connsiteX2" fmla="*/ 2849881 w 2849881"/>
              <a:gd name="connsiteY2" fmla="*/ 553998 h 553998"/>
              <a:gd name="connsiteX3" fmla="*/ 0 w 2849881"/>
              <a:gd name="connsiteY3" fmla="*/ 553998 h 553998"/>
              <a:gd name="connsiteX4" fmla="*/ 0 w 2849881"/>
              <a:gd name="connsiteY4" fmla="*/ 0 h 55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881" h="553998" fill="none" extrusionOk="0">
                <a:moveTo>
                  <a:pt x="0" y="0"/>
                </a:moveTo>
                <a:cubicBezTo>
                  <a:pt x="595872" y="-152306"/>
                  <a:pt x="1645182" y="-7926"/>
                  <a:pt x="2849881" y="0"/>
                </a:cubicBezTo>
                <a:cubicBezTo>
                  <a:pt x="2882245" y="228070"/>
                  <a:pt x="2871527" y="401350"/>
                  <a:pt x="2849881" y="553998"/>
                </a:cubicBezTo>
                <a:cubicBezTo>
                  <a:pt x="2309658" y="430951"/>
                  <a:pt x="317463" y="391627"/>
                  <a:pt x="0" y="553998"/>
                </a:cubicBezTo>
                <a:cubicBezTo>
                  <a:pt x="-23120" y="328966"/>
                  <a:pt x="-31620" y="71449"/>
                  <a:pt x="0" y="0"/>
                </a:cubicBezTo>
                <a:close/>
              </a:path>
              <a:path w="2849881" h="553998" stroke="0" extrusionOk="0">
                <a:moveTo>
                  <a:pt x="0" y="0"/>
                </a:moveTo>
                <a:cubicBezTo>
                  <a:pt x="440537" y="94404"/>
                  <a:pt x="1816361" y="99601"/>
                  <a:pt x="2849881" y="0"/>
                </a:cubicBezTo>
                <a:cubicBezTo>
                  <a:pt x="2808483" y="89451"/>
                  <a:pt x="2893056" y="484646"/>
                  <a:pt x="2849881" y="553998"/>
                </a:cubicBezTo>
                <a:cubicBezTo>
                  <a:pt x="2299124" y="534248"/>
                  <a:pt x="638097" y="452123"/>
                  <a:pt x="0" y="553998"/>
                </a:cubicBezTo>
                <a:cubicBezTo>
                  <a:pt x="31153" y="408752"/>
                  <a:pt x="44509" y="85089"/>
                  <a:pt x="0" y="0"/>
                </a:cubicBezTo>
                <a:close/>
              </a:path>
            </a:pathLst>
          </a:custGeom>
          <a:solidFill>
            <a:srgbClr val="FFE285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2881574778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3000" dirty="0" err="1">
                <a:latin typeface="+mj-lt"/>
              </a:rPr>
              <a:t>Mời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xem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tranh</a:t>
            </a:r>
            <a:endParaRPr lang="en-US" sz="30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FA9EB0-994D-0F1D-B4BD-4C278EBEC4BF}"/>
              </a:ext>
            </a:extLst>
          </p:cNvPr>
          <p:cNvSpPr txBox="1"/>
          <p:nvPr/>
        </p:nvSpPr>
        <p:spPr>
          <a:xfrm>
            <a:off x="-356835" y="-48282"/>
            <a:ext cx="3711870" cy="699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000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Mỗi</a:t>
            </a:r>
            <a:r>
              <a:rPr lang="en-US" sz="30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nhóm</a:t>
            </a:r>
            <a:r>
              <a:rPr lang="en-US" sz="30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: </a:t>
            </a:r>
            <a:r>
              <a:rPr lang="en-US" sz="3000" dirty="0">
                <a:solidFill>
                  <a:srgbClr val="C00000"/>
                </a:solidFill>
                <a:latin typeface="+mj-lt"/>
              </a:rPr>
              <a:t>5</a:t>
            </a:r>
            <a:r>
              <a:rPr lang="en-US" sz="30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000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bạn</a:t>
            </a:r>
            <a:endParaRPr lang="en-US" sz="30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667BF7C-35B5-7C78-CD62-D6C6AD9E10E6}"/>
              </a:ext>
            </a:extLst>
          </p:cNvPr>
          <p:cNvGrpSpPr/>
          <p:nvPr/>
        </p:nvGrpSpPr>
        <p:grpSpPr>
          <a:xfrm>
            <a:off x="2842665" y="578937"/>
            <a:ext cx="2175900" cy="1675133"/>
            <a:chOff x="865416" y="73479"/>
            <a:chExt cx="2910671" cy="2295525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C320520-94FD-0BFA-10FE-06569499BD13}"/>
                </a:ext>
              </a:extLst>
            </p:cNvPr>
            <p:cNvPicPr/>
            <p:nvPr/>
          </p:nvPicPr>
          <p:blipFill rotWithShape="1">
            <a:blip r:embed="rId5"/>
            <a:srcRect l="13667" t="22202" r="49134" b="45739"/>
            <a:stretch/>
          </p:blipFill>
          <p:spPr>
            <a:xfrm>
              <a:off x="1228679" y="225879"/>
              <a:ext cx="2547408" cy="214312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175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082A31E-D560-BCC1-1F2D-AE5C7E1084B0}"/>
                </a:ext>
              </a:extLst>
            </p:cNvPr>
            <p:cNvSpPr/>
            <p:nvPr/>
          </p:nvSpPr>
          <p:spPr>
            <a:xfrm>
              <a:off x="865416" y="73479"/>
              <a:ext cx="498020" cy="465364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 w="31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5"/>
                  </a:solidFill>
                </a:rPr>
                <a:t>1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A8C8950-90AD-1DE8-3A9F-A22D5D4D82C2}"/>
              </a:ext>
            </a:extLst>
          </p:cNvPr>
          <p:cNvGrpSpPr/>
          <p:nvPr/>
        </p:nvGrpSpPr>
        <p:grpSpPr>
          <a:xfrm>
            <a:off x="5062900" y="560925"/>
            <a:ext cx="1904338" cy="1693145"/>
            <a:chOff x="4567135" y="40820"/>
            <a:chExt cx="2528262" cy="2375808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1F719A88-92C6-ABEA-DFEC-FB6EEE9066F2}"/>
                </a:ext>
              </a:extLst>
            </p:cNvPr>
            <p:cNvPicPr/>
            <p:nvPr/>
          </p:nvPicPr>
          <p:blipFill rotWithShape="1">
            <a:blip r:embed="rId5"/>
            <a:srcRect l="54217" t="17977" r="15949" b="53526"/>
            <a:stretch/>
          </p:blipFill>
          <p:spPr>
            <a:xfrm>
              <a:off x="4878160" y="273503"/>
              <a:ext cx="2217237" cy="214312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175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4060F78-1B4F-5BEA-F65E-143D2897082A}"/>
                </a:ext>
              </a:extLst>
            </p:cNvPr>
            <p:cNvSpPr/>
            <p:nvPr/>
          </p:nvSpPr>
          <p:spPr>
            <a:xfrm>
              <a:off x="4567135" y="40820"/>
              <a:ext cx="498020" cy="465364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 w="31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5"/>
                  </a:solidFill>
                </a:rPr>
                <a:t>2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74C996E-C2B9-0430-4B88-17F7A5A38953}"/>
              </a:ext>
            </a:extLst>
          </p:cNvPr>
          <p:cNvGrpSpPr/>
          <p:nvPr/>
        </p:nvGrpSpPr>
        <p:grpSpPr>
          <a:xfrm>
            <a:off x="7201508" y="514610"/>
            <a:ext cx="1812284" cy="1637261"/>
            <a:chOff x="78924" y="2513450"/>
            <a:chExt cx="3015342" cy="230437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865A6BDB-F943-890B-5C40-D2B797207AB6}"/>
                </a:ext>
              </a:extLst>
            </p:cNvPr>
            <p:cNvPicPr/>
            <p:nvPr/>
          </p:nvPicPr>
          <p:blipFill rotWithShape="1">
            <a:blip r:embed="rId5"/>
            <a:srcRect l="5652" t="56316" r="45712" b="9081"/>
            <a:stretch/>
          </p:blipFill>
          <p:spPr>
            <a:xfrm>
              <a:off x="267852" y="2877609"/>
              <a:ext cx="2826414" cy="194021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175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F7AE9B6-EF3C-BA3A-8A0D-90B4BD9A0DFC}"/>
                </a:ext>
              </a:extLst>
            </p:cNvPr>
            <p:cNvSpPr/>
            <p:nvPr/>
          </p:nvSpPr>
          <p:spPr>
            <a:xfrm>
              <a:off x="78924" y="2513450"/>
              <a:ext cx="498020" cy="465364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 w="31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5"/>
                  </a:solidFill>
                </a:rPr>
                <a:t>3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5E7AC30-87D5-455A-2558-466D56E6A1CE}"/>
              </a:ext>
            </a:extLst>
          </p:cNvPr>
          <p:cNvGrpSpPr/>
          <p:nvPr/>
        </p:nvGrpSpPr>
        <p:grpSpPr>
          <a:xfrm>
            <a:off x="4728187" y="2589359"/>
            <a:ext cx="2177610" cy="1666950"/>
            <a:chOff x="3358819" y="2600323"/>
            <a:chExt cx="2962848" cy="2309426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6F27128-1EE8-D5C6-E291-2C634FB0B7CC}"/>
                </a:ext>
              </a:extLst>
            </p:cNvPr>
            <p:cNvPicPr/>
            <p:nvPr/>
          </p:nvPicPr>
          <p:blipFill rotWithShape="1">
            <a:blip r:embed="rId5"/>
            <a:srcRect l="64115" t="48676" r="6264" b="30204"/>
            <a:stretch/>
          </p:blipFill>
          <p:spPr>
            <a:xfrm>
              <a:off x="3607829" y="2766623"/>
              <a:ext cx="2713838" cy="214312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175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205FDFA-E949-4C98-22AB-D610931E6BF9}"/>
                </a:ext>
              </a:extLst>
            </p:cNvPr>
            <p:cNvSpPr/>
            <p:nvPr/>
          </p:nvSpPr>
          <p:spPr>
            <a:xfrm>
              <a:off x="3358819" y="2600323"/>
              <a:ext cx="498020" cy="465364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 w="31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5"/>
                  </a:solidFill>
                </a:rPr>
                <a:t>4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58A5127-30D7-D36F-95AC-9E523AA12891}"/>
              </a:ext>
            </a:extLst>
          </p:cNvPr>
          <p:cNvGrpSpPr/>
          <p:nvPr/>
        </p:nvGrpSpPr>
        <p:grpSpPr>
          <a:xfrm>
            <a:off x="7284071" y="2539897"/>
            <a:ext cx="1859929" cy="1714252"/>
            <a:chOff x="6835230" y="2513450"/>
            <a:chExt cx="2289928" cy="2304371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688A8DC-4CAA-5422-5D07-CC07F41F440E}"/>
                </a:ext>
              </a:extLst>
            </p:cNvPr>
            <p:cNvPicPr/>
            <p:nvPr/>
          </p:nvPicPr>
          <p:blipFill rotWithShape="1">
            <a:blip r:embed="rId5"/>
            <a:srcRect l="65129" t="70887" r="7201" b="5366"/>
            <a:stretch/>
          </p:blipFill>
          <p:spPr>
            <a:xfrm>
              <a:off x="6835230" y="2746132"/>
              <a:ext cx="2132451" cy="207168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175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4587009-815E-8B9C-6C02-6CC49A4263D9}"/>
                </a:ext>
              </a:extLst>
            </p:cNvPr>
            <p:cNvSpPr/>
            <p:nvPr/>
          </p:nvSpPr>
          <p:spPr>
            <a:xfrm>
              <a:off x="8627138" y="2513450"/>
              <a:ext cx="498020" cy="465364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 w="317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5"/>
                  </a:solidFill>
                </a:rPr>
                <a:t>5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B9BCEF8F-B534-8CB6-50E6-B4AF9F2FBA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9150" y="1556267"/>
            <a:ext cx="1387833" cy="1191208"/>
          </a:xfrm>
          <a:prstGeom prst="rect">
            <a:avLst/>
          </a:prstGeom>
        </p:spPr>
      </p:pic>
      <p:pic>
        <p:nvPicPr>
          <p:cNvPr id="2055" name="Picture 7" descr="53,500+ Kids Talking Illustrations, Royalty-Free Vector Graphics &amp; Clip Art  - iStock | Two kids talking, Kids talking to camera, Parents and kids  talking">
            <a:extLst>
              <a:ext uri="{FF2B5EF4-FFF2-40B4-BE49-F238E27FC236}">
                <a16:creationId xmlns:a16="http://schemas.microsoft.com/office/drawing/2014/main" id="{4F31BE46-7ABF-D00D-0A53-4B068135E9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6144" y1="49541" x2="32353" y2="52661"/>
                        <a14:foregroundMark x1="24020" y1="59083" x2="23856" y2="69725"/>
                        <a14:foregroundMark x1="34804" y1="67706" x2="37908" y2="68807"/>
                        <a14:foregroundMark x1="39379" y1="67890" x2="39379" y2="68624"/>
                        <a14:foregroundMark x1="30719" y1="20183" x2="40033" y2="27523"/>
                        <a14:foregroundMark x1="61601" y1="22752" x2="70098" y2="28991"/>
                        <a14:foregroundMark x1="62255" y1="40550" x2="73203" y2="50092"/>
                        <a14:foregroundMark x1="59477" y1="58165" x2="59477" y2="58165"/>
                        <a14:foregroundMark x1="59150" y1="57064" x2="58333" y2="59450"/>
                        <a14:foregroundMark x1="58987" y1="57431" x2="58987" y2="57431"/>
                        <a14:foregroundMark x1="59641" y1="57431" x2="60131" y2="57431"/>
                        <a14:foregroundMark x1="60294" y1="57431" x2="60294" y2="57431"/>
                        <a14:foregroundMark x1="43627" y1="62202" x2="41340" y2="65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44" t="8552" r="12330" b="23648"/>
          <a:stretch/>
        </p:blipFill>
        <p:spPr bwMode="auto">
          <a:xfrm>
            <a:off x="127906" y="3508970"/>
            <a:ext cx="1561039" cy="134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.5 minutes Countdown Timer Alarm Clock">
            <a:hlinkClick r:id="" action="ppaction://media"/>
            <a:extLst>
              <a:ext uri="{FF2B5EF4-FFF2-40B4-BE49-F238E27FC236}">
                <a16:creationId xmlns:a16="http://schemas.microsoft.com/office/drawing/2014/main" id="{B2B540DC-2307-58A5-68C5-B6B6741906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t="15336" b="9876"/>
          <a:stretch/>
        </p:blipFill>
        <p:spPr>
          <a:xfrm>
            <a:off x="1722770" y="3545150"/>
            <a:ext cx="3100043" cy="13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666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34"/>
          <p:cNvSpPr/>
          <p:nvPr/>
        </p:nvSpPr>
        <p:spPr>
          <a:xfrm flipH="1">
            <a:off x="477154" y="972574"/>
            <a:ext cx="837409" cy="403852"/>
          </a:xfrm>
          <a:custGeom>
            <a:avLst/>
            <a:gdLst/>
            <a:ahLst/>
            <a:cxnLst/>
            <a:rect l="l" t="t" r="r" b="b"/>
            <a:pathLst>
              <a:path w="9084" h="4381" extrusionOk="0">
                <a:moveTo>
                  <a:pt x="5395" y="1"/>
                </a:moveTo>
                <a:cubicBezTo>
                  <a:pt x="3584" y="1"/>
                  <a:pt x="2904" y="3468"/>
                  <a:pt x="2904" y="3468"/>
                </a:cubicBezTo>
                <a:cubicBezTo>
                  <a:pt x="2904" y="3468"/>
                  <a:pt x="2282" y="2540"/>
                  <a:pt x="1862" y="2540"/>
                </a:cubicBezTo>
                <a:cubicBezTo>
                  <a:pt x="1846" y="2540"/>
                  <a:pt x="1830" y="2541"/>
                  <a:pt x="1815" y="2544"/>
                </a:cubicBezTo>
                <a:cubicBezTo>
                  <a:pt x="1408" y="2621"/>
                  <a:pt x="2035" y="3853"/>
                  <a:pt x="2035" y="3853"/>
                </a:cubicBezTo>
                <a:cubicBezTo>
                  <a:pt x="616" y="3853"/>
                  <a:pt x="0" y="4381"/>
                  <a:pt x="0" y="4381"/>
                </a:cubicBezTo>
                <a:lnTo>
                  <a:pt x="9084" y="4381"/>
                </a:lnTo>
                <a:cubicBezTo>
                  <a:pt x="9068" y="3124"/>
                  <a:pt x="8829" y="2725"/>
                  <a:pt x="8532" y="2725"/>
                </a:cubicBezTo>
                <a:cubicBezTo>
                  <a:pt x="8016" y="2725"/>
                  <a:pt x="7324" y="3930"/>
                  <a:pt x="7324" y="3930"/>
                </a:cubicBezTo>
                <a:cubicBezTo>
                  <a:pt x="7324" y="3930"/>
                  <a:pt x="7357" y="114"/>
                  <a:pt x="5488" y="4"/>
                </a:cubicBezTo>
                <a:cubicBezTo>
                  <a:pt x="5457" y="2"/>
                  <a:pt x="5426" y="1"/>
                  <a:pt x="539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34"/>
          <p:cNvSpPr/>
          <p:nvPr/>
        </p:nvSpPr>
        <p:spPr>
          <a:xfrm flipH="1">
            <a:off x="400535" y="4124911"/>
            <a:ext cx="435401" cy="203037"/>
          </a:xfrm>
          <a:custGeom>
            <a:avLst/>
            <a:gdLst/>
            <a:ahLst/>
            <a:cxnLst/>
            <a:rect l="l" t="t" r="r" b="b"/>
            <a:pathLst>
              <a:path w="6369" h="2970" extrusionOk="0">
                <a:moveTo>
                  <a:pt x="2651" y="0"/>
                </a:moveTo>
                <a:cubicBezTo>
                  <a:pt x="1255" y="0"/>
                  <a:pt x="1343" y="2563"/>
                  <a:pt x="1343" y="2563"/>
                </a:cubicBezTo>
                <a:cubicBezTo>
                  <a:pt x="1343" y="2563"/>
                  <a:pt x="1211" y="1705"/>
                  <a:pt x="870" y="1705"/>
                </a:cubicBezTo>
                <a:cubicBezTo>
                  <a:pt x="518" y="1705"/>
                  <a:pt x="848" y="2772"/>
                  <a:pt x="848" y="2772"/>
                </a:cubicBezTo>
                <a:cubicBezTo>
                  <a:pt x="848" y="2772"/>
                  <a:pt x="590" y="2652"/>
                  <a:pt x="359" y="2652"/>
                </a:cubicBezTo>
                <a:cubicBezTo>
                  <a:pt x="182" y="2652"/>
                  <a:pt x="20" y="2722"/>
                  <a:pt x="1" y="2970"/>
                </a:cubicBezTo>
                <a:lnTo>
                  <a:pt x="6368" y="2970"/>
                </a:lnTo>
                <a:cubicBezTo>
                  <a:pt x="6368" y="2970"/>
                  <a:pt x="5829" y="2740"/>
                  <a:pt x="4933" y="2740"/>
                </a:cubicBezTo>
                <a:cubicBezTo>
                  <a:pt x="4830" y="2740"/>
                  <a:pt x="4721" y="2743"/>
                  <a:pt x="4609" y="2750"/>
                </a:cubicBezTo>
                <a:cubicBezTo>
                  <a:pt x="4609" y="2750"/>
                  <a:pt x="5203" y="1518"/>
                  <a:pt x="4609" y="1496"/>
                </a:cubicBezTo>
                <a:cubicBezTo>
                  <a:pt x="4603" y="1496"/>
                  <a:pt x="4597" y="1496"/>
                  <a:pt x="4591" y="1496"/>
                </a:cubicBezTo>
                <a:cubicBezTo>
                  <a:pt x="4008" y="1496"/>
                  <a:pt x="3696" y="2541"/>
                  <a:pt x="3696" y="2541"/>
                </a:cubicBezTo>
                <a:cubicBezTo>
                  <a:pt x="3696" y="2541"/>
                  <a:pt x="4037" y="0"/>
                  <a:pt x="26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BB5784-D267-F493-B9DD-BE2B07BBE3DE}"/>
              </a:ext>
            </a:extLst>
          </p:cNvPr>
          <p:cNvGrpSpPr/>
          <p:nvPr/>
        </p:nvGrpSpPr>
        <p:grpSpPr>
          <a:xfrm>
            <a:off x="2094741" y="251195"/>
            <a:ext cx="6716399" cy="4226658"/>
            <a:chOff x="3218115" y="380683"/>
            <a:chExt cx="4529063" cy="281911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BD7CD21-41E3-A46D-C6C2-5AAF27721818}"/>
                </a:ext>
              </a:extLst>
            </p:cNvPr>
            <p:cNvPicPr/>
            <p:nvPr/>
          </p:nvPicPr>
          <p:blipFill rotWithShape="1">
            <a:blip r:embed="rId3"/>
            <a:srcRect l="13667" t="22202" r="49134" b="45739"/>
            <a:stretch/>
          </p:blipFill>
          <p:spPr>
            <a:xfrm>
              <a:off x="4158294" y="380683"/>
              <a:ext cx="3588884" cy="281911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noFill/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A427F52-AC8B-7208-E1CB-6A4FBF2E3C6C}"/>
                </a:ext>
              </a:extLst>
            </p:cNvPr>
            <p:cNvSpPr/>
            <p:nvPr/>
          </p:nvSpPr>
          <p:spPr>
            <a:xfrm>
              <a:off x="3218115" y="448226"/>
              <a:ext cx="858911" cy="785529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900" b="1" dirty="0">
                  <a:solidFill>
                    <a:schemeClr val="accent5"/>
                  </a:solidFill>
                </a:rPr>
                <a:t>1</a:t>
              </a:r>
            </a:p>
          </p:txBody>
        </p:sp>
      </p:grpSp>
      <p:grpSp>
        <p:nvGrpSpPr>
          <p:cNvPr id="10" name="Google Shape;1761;p45">
            <a:extLst>
              <a:ext uri="{FF2B5EF4-FFF2-40B4-BE49-F238E27FC236}">
                <a16:creationId xmlns:a16="http://schemas.microsoft.com/office/drawing/2014/main" id="{1C959728-CCBC-76A8-C5E8-D29241A91B03}"/>
              </a:ext>
            </a:extLst>
          </p:cNvPr>
          <p:cNvGrpSpPr/>
          <p:nvPr/>
        </p:nvGrpSpPr>
        <p:grpSpPr>
          <a:xfrm flipH="1">
            <a:off x="-713761" y="2095436"/>
            <a:ext cx="2904565" cy="3048064"/>
            <a:chOff x="7610186" y="1835718"/>
            <a:chExt cx="2956368" cy="3417732"/>
          </a:xfrm>
        </p:grpSpPr>
        <p:grpSp>
          <p:nvGrpSpPr>
            <p:cNvPr id="13" name="Google Shape;1762;p45">
              <a:extLst>
                <a:ext uri="{FF2B5EF4-FFF2-40B4-BE49-F238E27FC236}">
                  <a16:creationId xmlns:a16="http://schemas.microsoft.com/office/drawing/2014/main" id="{660BA8B4-C611-4513-BF1D-632A256E5780}"/>
                </a:ext>
              </a:extLst>
            </p:cNvPr>
            <p:cNvGrpSpPr/>
            <p:nvPr/>
          </p:nvGrpSpPr>
          <p:grpSpPr>
            <a:xfrm rot="-154466" flipH="1">
              <a:off x="8035015" y="1835718"/>
              <a:ext cx="1866625" cy="3038061"/>
              <a:chOff x="10445015" y="-1221186"/>
              <a:chExt cx="2587761" cy="4211760"/>
            </a:xfrm>
          </p:grpSpPr>
          <p:sp>
            <p:nvSpPr>
              <p:cNvPr id="23" name="Google Shape;1763;p45">
                <a:extLst>
                  <a:ext uri="{FF2B5EF4-FFF2-40B4-BE49-F238E27FC236}">
                    <a16:creationId xmlns:a16="http://schemas.microsoft.com/office/drawing/2014/main" id="{9647B332-7DBF-B491-43C5-BEE88DF3DEDE}"/>
                  </a:ext>
                </a:extLst>
              </p:cNvPr>
              <p:cNvSpPr/>
              <p:nvPr/>
            </p:nvSpPr>
            <p:spPr>
              <a:xfrm>
                <a:off x="11939684" y="1544696"/>
                <a:ext cx="317922" cy="299222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409" extrusionOk="0">
                    <a:moveTo>
                      <a:pt x="1419" y="0"/>
                    </a:moveTo>
                    <a:cubicBezTo>
                      <a:pt x="1217" y="1175"/>
                      <a:pt x="259" y="1221"/>
                      <a:pt x="108" y="1221"/>
                    </a:cubicBezTo>
                    <a:cubicBezTo>
                      <a:pt x="95" y="1221"/>
                      <a:pt x="88" y="1221"/>
                      <a:pt x="88" y="1221"/>
                    </a:cubicBezTo>
                    <a:lnTo>
                      <a:pt x="0" y="1408"/>
                    </a:lnTo>
                    <a:cubicBezTo>
                      <a:pt x="1386" y="1364"/>
                      <a:pt x="1496" y="44"/>
                      <a:pt x="1496" y="44"/>
                    </a:cubicBezTo>
                    <a:lnTo>
                      <a:pt x="141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764;p45">
                <a:extLst>
                  <a:ext uri="{FF2B5EF4-FFF2-40B4-BE49-F238E27FC236}">
                    <a16:creationId xmlns:a16="http://schemas.microsoft.com/office/drawing/2014/main" id="{78A1AB9A-659B-9473-AAB7-BDC7DD69F58F}"/>
                  </a:ext>
                </a:extLst>
              </p:cNvPr>
              <p:cNvSpPr/>
              <p:nvPr/>
            </p:nvSpPr>
            <p:spPr>
              <a:xfrm>
                <a:off x="11575254" y="1533016"/>
                <a:ext cx="514154" cy="497571"/>
              </a:xfrm>
              <a:custGeom>
                <a:avLst/>
                <a:gdLst/>
                <a:ahLst/>
                <a:cxnLst/>
                <a:rect l="l" t="t" r="r" b="b"/>
                <a:pathLst>
                  <a:path w="2421" h="2343" extrusionOk="0">
                    <a:moveTo>
                      <a:pt x="2420" y="0"/>
                    </a:moveTo>
                    <a:lnTo>
                      <a:pt x="2277" y="77"/>
                    </a:lnTo>
                    <a:cubicBezTo>
                      <a:pt x="2277" y="77"/>
                      <a:pt x="1986" y="1947"/>
                      <a:pt x="52" y="1947"/>
                    </a:cubicBezTo>
                    <a:cubicBezTo>
                      <a:pt x="35" y="1947"/>
                      <a:pt x="18" y="1947"/>
                      <a:pt x="1" y="1947"/>
                    </a:cubicBezTo>
                    <a:lnTo>
                      <a:pt x="1" y="2343"/>
                    </a:lnTo>
                    <a:cubicBezTo>
                      <a:pt x="1" y="2343"/>
                      <a:pt x="2035" y="2156"/>
                      <a:pt x="24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765;p45">
                <a:extLst>
                  <a:ext uri="{FF2B5EF4-FFF2-40B4-BE49-F238E27FC236}">
                    <a16:creationId xmlns:a16="http://schemas.microsoft.com/office/drawing/2014/main" id="{00EAABD7-423E-278A-9EF9-11E90EA11F65}"/>
                  </a:ext>
                </a:extLst>
              </p:cNvPr>
              <p:cNvSpPr/>
              <p:nvPr/>
            </p:nvSpPr>
            <p:spPr>
              <a:xfrm>
                <a:off x="11397226" y="-394899"/>
                <a:ext cx="266204" cy="3385473"/>
              </a:xfrm>
              <a:custGeom>
                <a:avLst/>
                <a:gdLst/>
                <a:ahLst/>
                <a:cxnLst/>
                <a:rect l="l" t="t" r="r" b="b"/>
                <a:pathLst>
                  <a:path w="748" h="11790" extrusionOk="0">
                    <a:moveTo>
                      <a:pt x="748" y="1"/>
                    </a:moveTo>
                    <a:lnTo>
                      <a:pt x="0" y="199"/>
                    </a:lnTo>
                    <a:lnTo>
                      <a:pt x="374" y="11790"/>
                    </a:lnTo>
                    <a:lnTo>
                      <a:pt x="748" y="11790"/>
                    </a:lnTo>
                    <a:lnTo>
                      <a:pt x="74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766;p45">
                <a:extLst>
                  <a:ext uri="{FF2B5EF4-FFF2-40B4-BE49-F238E27FC236}">
                    <a16:creationId xmlns:a16="http://schemas.microsoft.com/office/drawing/2014/main" id="{203FA59D-F091-771C-49B2-959AF991EF81}"/>
                  </a:ext>
                </a:extLst>
              </p:cNvPr>
              <p:cNvSpPr/>
              <p:nvPr/>
            </p:nvSpPr>
            <p:spPr>
              <a:xfrm>
                <a:off x="10445015" y="-1194633"/>
                <a:ext cx="2587761" cy="2371307"/>
              </a:xfrm>
              <a:custGeom>
                <a:avLst/>
                <a:gdLst/>
                <a:ahLst/>
                <a:cxnLst/>
                <a:rect l="l" t="t" r="r" b="b"/>
                <a:pathLst>
                  <a:path w="9656" h="8666" extrusionOk="0">
                    <a:moveTo>
                      <a:pt x="2087" y="0"/>
                    </a:moveTo>
                    <a:cubicBezTo>
                      <a:pt x="2025" y="0"/>
                      <a:pt x="1963" y="9"/>
                      <a:pt x="1903" y="29"/>
                    </a:cubicBezTo>
                    <a:cubicBezTo>
                      <a:pt x="1232" y="238"/>
                      <a:pt x="1804" y="2262"/>
                      <a:pt x="1804" y="2262"/>
                    </a:cubicBezTo>
                    <a:cubicBezTo>
                      <a:pt x="1804" y="2262"/>
                      <a:pt x="1039" y="1891"/>
                      <a:pt x="758" y="1891"/>
                    </a:cubicBezTo>
                    <a:cubicBezTo>
                      <a:pt x="707" y="1891"/>
                      <a:pt x="672" y="1903"/>
                      <a:pt x="660" y="1932"/>
                    </a:cubicBezTo>
                    <a:cubicBezTo>
                      <a:pt x="572" y="2108"/>
                      <a:pt x="1496" y="2537"/>
                      <a:pt x="1496" y="2537"/>
                    </a:cubicBezTo>
                    <a:cubicBezTo>
                      <a:pt x="1496" y="2537"/>
                      <a:pt x="0" y="2899"/>
                      <a:pt x="0" y="4439"/>
                    </a:cubicBezTo>
                    <a:cubicBezTo>
                      <a:pt x="0" y="5990"/>
                      <a:pt x="2354" y="6353"/>
                      <a:pt x="2354" y="6353"/>
                    </a:cubicBezTo>
                    <a:cubicBezTo>
                      <a:pt x="2354" y="6353"/>
                      <a:pt x="1364" y="6452"/>
                      <a:pt x="1628" y="6737"/>
                    </a:cubicBezTo>
                    <a:cubicBezTo>
                      <a:pt x="1690" y="6805"/>
                      <a:pt x="1788" y="6831"/>
                      <a:pt x="1902" y="6831"/>
                    </a:cubicBezTo>
                    <a:cubicBezTo>
                      <a:pt x="2268" y="6831"/>
                      <a:pt x="2793" y="6562"/>
                      <a:pt x="2794" y="6561"/>
                    </a:cubicBezTo>
                    <a:lnTo>
                      <a:pt x="2794" y="6561"/>
                    </a:lnTo>
                    <a:cubicBezTo>
                      <a:pt x="2793" y="6562"/>
                      <a:pt x="1782" y="7782"/>
                      <a:pt x="2992" y="8508"/>
                    </a:cubicBezTo>
                    <a:cubicBezTo>
                      <a:pt x="3176" y="8618"/>
                      <a:pt x="3358" y="8665"/>
                      <a:pt x="3534" y="8665"/>
                    </a:cubicBezTo>
                    <a:cubicBezTo>
                      <a:pt x="4520" y="8665"/>
                      <a:pt x="5334" y="7210"/>
                      <a:pt x="5334" y="7210"/>
                    </a:cubicBezTo>
                    <a:cubicBezTo>
                      <a:pt x="5334" y="7210"/>
                      <a:pt x="6190" y="8217"/>
                      <a:pt x="6726" y="8217"/>
                    </a:cubicBezTo>
                    <a:cubicBezTo>
                      <a:pt x="6750" y="8217"/>
                      <a:pt x="6774" y="8215"/>
                      <a:pt x="6797" y="8211"/>
                    </a:cubicBezTo>
                    <a:cubicBezTo>
                      <a:pt x="7313" y="8112"/>
                      <a:pt x="6236" y="7342"/>
                      <a:pt x="6236" y="7342"/>
                    </a:cubicBezTo>
                    <a:lnTo>
                      <a:pt x="6236" y="7342"/>
                    </a:lnTo>
                    <a:cubicBezTo>
                      <a:pt x="6236" y="7342"/>
                      <a:pt x="6662" y="7456"/>
                      <a:pt x="7194" y="7456"/>
                    </a:cubicBezTo>
                    <a:cubicBezTo>
                      <a:pt x="7924" y="7456"/>
                      <a:pt x="8851" y="7243"/>
                      <a:pt x="9150" y="6232"/>
                    </a:cubicBezTo>
                    <a:cubicBezTo>
                      <a:pt x="9656" y="4472"/>
                      <a:pt x="7511" y="3625"/>
                      <a:pt x="7511" y="3625"/>
                    </a:cubicBezTo>
                    <a:cubicBezTo>
                      <a:pt x="7511" y="3625"/>
                      <a:pt x="8292" y="3405"/>
                      <a:pt x="8237" y="3185"/>
                    </a:cubicBezTo>
                    <a:cubicBezTo>
                      <a:pt x="8226" y="3132"/>
                      <a:pt x="8174" y="3113"/>
                      <a:pt x="8102" y="3113"/>
                    </a:cubicBezTo>
                    <a:cubicBezTo>
                      <a:pt x="7891" y="3113"/>
                      <a:pt x="7511" y="3284"/>
                      <a:pt x="7511" y="3284"/>
                    </a:cubicBezTo>
                    <a:cubicBezTo>
                      <a:pt x="7511" y="3284"/>
                      <a:pt x="8842" y="2493"/>
                      <a:pt x="8534" y="2097"/>
                    </a:cubicBezTo>
                    <a:cubicBezTo>
                      <a:pt x="8490" y="2041"/>
                      <a:pt x="8429" y="2017"/>
                      <a:pt x="8357" y="2017"/>
                    </a:cubicBezTo>
                    <a:cubicBezTo>
                      <a:pt x="7932" y="2017"/>
                      <a:pt x="7126" y="2855"/>
                      <a:pt x="7126" y="2855"/>
                    </a:cubicBezTo>
                    <a:cubicBezTo>
                      <a:pt x="7126" y="2855"/>
                      <a:pt x="7632" y="1074"/>
                      <a:pt x="6456" y="370"/>
                    </a:cubicBezTo>
                    <a:cubicBezTo>
                      <a:pt x="6224" y="230"/>
                      <a:pt x="5974" y="174"/>
                      <a:pt x="5722" y="174"/>
                    </a:cubicBezTo>
                    <a:cubicBezTo>
                      <a:pt x="4707" y="174"/>
                      <a:pt x="3662" y="1085"/>
                      <a:pt x="3662" y="1085"/>
                    </a:cubicBezTo>
                    <a:cubicBezTo>
                      <a:pt x="3662" y="1085"/>
                      <a:pt x="3981" y="249"/>
                      <a:pt x="3717" y="183"/>
                    </a:cubicBezTo>
                    <a:cubicBezTo>
                      <a:pt x="3708" y="181"/>
                      <a:pt x="3699" y="180"/>
                      <a:pt x="3690" y="180"/>
                    </a:cubicBezTo>
                    <a:cubicBezTo>
                      <a:pt x="3440" y="180"/>
                      <a:pt x="3398" y="920"/>
                      <a:pt x="3398" y="920"/>
                    </a:cubicBezTo>
                    <a:cubicBezTo>
                      <a:pt x="3398" y="920"/>
                      <a:pt x="2716" y="0"/>
                      <a:pt x="20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767;p45">
                <a:extLst>
                  <a:ext uri="{FF2B5EF4-FFF2-40B4-BE49-F238E27FC236}">
                    <a16:creationId xmlns:a16="http://schemas.microsoft.com/office/drawing/2014/main" id="{96285AA7-E074-44E7-DBE0-4B5D8154D91D}"/>
                  </a:ext>
                </a:extLst>
              </p:cNvPr>
              <p:cNvSpPr/>
              <p:nvPr/>
            </p:nvSpPr>
            <p:spPr>
              <a:xfrm>
                <a:off x="11664026" y="949014"/>
                <a:ext cx="977338" cy="692522"/>
              </a:xfrm>
              <a:custGeom>
                <a:avLst/>
                <a:gdLst/>
                <a:ahLst/>
                <a:cxnLst/>
                <a:rect l="l" t="t" r="r" b="b"/>
                <a:pathLst>
                  <a:path w="4602" h="3261" extrusionOk="0">
                    <a:moveTo>
                      <a:pt x="2515" y="0"/>
                    </a:moveTo>
                    <a:cubicBezTo>
                      <a:pt x="2502" y="0"/>
                      <a:pt x="2489" y="1"/>
                      <a:pt x="2475" y="1"/>
                    </a:cubicBezTo>
                    <a:cubicBezTo>
                      <a:pt x="1441" y="56"/>
                      <a:pt x="1178" y="1442"/>
                      <a:pt x="1178" y="1442"/>
                    </a:cubicBezTo>
                    <a:cubicBezTo>
                      <a:pt x="1178" y="1442"/>
                      <a:pt x="980" y="958"/>
                      <a:pt x="760" y="958"/>
                    </a:cubicBezTo>
                    <a:cubicBezTo>
                      <a:pt x="551" y="958"/>
                      <a:pt x="1101" y="1761"/>
                      <a:pt x="1101" y="1761"/>
                    </a:cubicBezTo>
                    <a:cubicBezTo>
                      <a:pt x="1101" y="1761"/>
                      <a:pt x="1" y="1915"/>
                      <a:pt x="232" y="2619"/>
                    </a:cubicBezTo>
                    <a:cubicBezTo>
                      <a:pt x="349" y="2982"/>
                      <a:pt x="735" y="3141"/>
                      <a:pt x="1151" y="3141"/>
                    </a:cubicBezTo>
                    <a:cubicBezTo>
                      <a:pt x="1553" y="3141"/>
                      <a:pt x="1985" y="2993"/>
                      <a:pt x="2233" y="2739"/>
                    </a:cubicBezTo>
                    <a:lnTo>
                      <a:pt x="2233" y="2739"/>
                    </a:lnTo>
                    <a:cubicBezTo>
                      <a:pt x="2233" y="2740"/>
                      <a:pt x="2134" y="3201"/>
                      <a:pt x="2321" y="3256"/>
                    </a:cubicBezTo>
                    <a:cubicBezTo>
                      <a:pt x="2330" y="3259"/>
                      <a:pt x="2339" y="3260"/>
                      <a:pt x="2347" y="3260"/>
                    </a:cubicBezTo>
                    <a:cubicBezTo>
                      <a:pt x="2517" y="3260"/>
                      <a:pt x="2497" y="2729"/>
                      <a:pt x="2497" y="2728"/>
                    </a:cubicBezTo>
                    <a:lnTo>
                      <a:pt x="2497" y="2728"/>
                    </a:lnTo>
                    <a:cubicBezTo>
                      <a:pt x="2497" y="2729"/>
                      <a:pt x="2715" y="3116"/>
                      <a:pt x="3225" y="3116"/>
                    </a:cubicBezTo>
                    <a:cubicBezTo>
                      <a:pt x="3363" y="3116"/>
                      <a:pt x="3523" y="3087"/>
                      <a:pt x="3707" y="3014"/>
                    </a:cubicBezTo>
                    <a:cubicBezTo>
                      <a:pt x="4522" y="2695"/>
                      <a:pt x="4601" y="1581"/>
                      <a:pt x="3609" y="1581"/>
                    </a:cubicBezTo>
                    <a:cubicBezTo>
                      <a:pt x="3544" y="1581"/>
                      <a:pt x="3474" y="1586"/>
                      <a:pt x="3399" y="1596"/>
                    </a:cubicBezTo>
                    <a:cubicBezTo>
                      <a:pt x="3399" y="1596"/>
                      <a:pt x="3495" y="0"/>
                      <a:pt x="25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768;p45">
                <a:extLst>
                  <a:ext uri="{FF2B5EF4-FFF2-40B4-BE49-F238E27FC236}">
                    <a16:creationId xmlns:a16="http://schemas.microsoft.com/office/drawing/2014/main" id="{5E6CF60B-58D9-3CD2-40D4-E3F8E662AFB7}"/>
                  </a:ext>
                </a:extLst>
              </p:cNvPr>
              <p:cNvSpPr/>
              <p:nvPr/>
            </p:nvSpPr>
            <p:spPr>
              <a:xfrm>
                <a:off x="11161980" y="1472280"/>
                <a:ext cx="371440" cy="245494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1156" extrusionOk="0">
                    <a:moveTo>
                      <a:pt x="77" y="1"/>
                    </a:moveTo>
                    <a:lnTo>
                      <a:pt x="0" y="78"/>
                    </a:lnTo>
                    <a:cubicBezTo>
                      <a:pt x="0" y="78"/>
                      <a:pt x="231" y="429"/>
                      <a:pt x="825" y="748"/>
                    </a:cubicBezTo>
                    <a:lnTo>
                      <a:pt x="583" y="858"/>
                    </a:lnTo>
                    <a:lnTo>
                      <a:pt x="649" y="935"/>
                    </a:lnTo>
                    <a:lnTo>
                      <a:pt x="946" y="814"/>
                    </a:lnTo>
                    <a:cubicBezTo>
                      <a:pt x="946" y="814"/>
                      <a:pt x="1276" y="1034"/>
                      <a:pt x="1650" y="1155"/>
                    </a:cubicBezTo>
                    <a:lnTo>
                      <a:pt x="1749" y="858"/>
                    </a:lnTo>
                    <a:cubicBezTo>
                      <a:pt x="1749" y="858"/>
                      <a:pt x="759" y="792"/>
                      <a:pt x="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769;p45">
                <a:extLst>
                  <a:ext uri="{FF2B5EF4-FFF2-40B4-BE49-F238E27FC236}">
                    <a16:creationId xmlns:a16="http://schemas.microsoft.com/office/drawing/2014/main" id="{90FE3E5D-CE05-E40A-2F91-CB6B246F4CBF}"/>
                  </a:ext>
                </a:extLst>
              </p:cNvPr>
              <p:cNvSpPr/>
              <p:nvPr/>
            </p:nvSpPr>
            <p:spPr>
              <a:xfrm>
                <a:off x="10445015" y="-1221186"/>
                <a:ext cx="2382680" cy="2397860"/>
              </a:xfrm>
              <a:custGeom>
                <a:avLst/>
                <a:gdLst/>
                <a:ahLst/>
                <a:cxnLst/>
                <a:rect l="l" t="t" r="r" b="b"/>
                <a:pathLst>
                  <a:path w="9238" h="8666" extrusionOk="0">
                    <a:moveTo>
                      <a:pt x="7104" y="1172"/>
                    </a:moveTo>
                    <a:lnTo>
                      <a:pt x="7104" y="1172"/>
                    </a:lnTo>
                    <a:cubicBezTo>
                      <a:pt x="7104" y="1172"/>
                      <a:pt x="7104" y="1172"/>
                      <a:pt x="7104" y="1173"/>
                    </a:cubicBezTo>
                    <a:cubicBezTo>
                      <a:pt x="7104" y="1173"/>
                      <a:pt x="7104" y="1172"/>
                      <a:pt x="7104" y="1172"/>
                    </a:cubicBezTo>
                    <a:close/>
                    <a:moveTo>
                      <a:pt x="2087" y="0"/>
                    </a:moveTo>
                    <a:cubicBezTo>
                      <a:pt x="2025" y="0"/>
                      <a:pt x="1963" y="9"/>
                      <a:pt x="1903" y="29"/>
                    </a:cubicBezTo>
                    <a:cubicBezTo>
                      <a:pt x="1232" y="238"/>
                      <a:pt x="1804" y="2251"/>
                      <a:pt x="1804" y="2251"/>
                    </a:cubicBezTo>
                    <a:cubicBezTo>
                      <a:pt x="1804" y="2251"/>
                      <a:pt x="1044" y="1890"/>
                      <a:pt x="761" y="1890"/>
                    </a:cubicBezTo>
                    <a:cubicBezTo>
                      <a:pt x="708" y="1890"/>
                      <a:pt x="672" y="1903"/>
                      <a:pt x="660" y="1932"/>
                    </a:cubicBezTo>
                    <a:cubicBezTo>
                      <a:pt x="572" y="2108"/>
                      <a:pt x="1507" y="2537"/>
                      <a:pt x="1507" y="2537"/>
                    </a:cubicBezTo>
                    <a:cubicBezTo>
                      <a:pt x="1507" y="2537"/>
                      <a:pt x="0" y="2899"/>
                      <a:pt x="0" y="4439"/>
                    </a:cubicBezTo>
                    <a:cubicBezTo>
                      <a:pt x="0" y="5990"/>
                      <a:pt x="2354" y="6342"/>
                      <a:pt x="2354" y="6342"/>
                    </a:cubicBezTo>
                    <a:cubicBezTo>
                      <a:pt x="2354" y="6342"/>
                      <a:pt x="1364" y="6452"/>
                      <a:pt x="1628" y="6737"/>
                    </a:cubicBezTo>
                    <a:cubicBezTo>
                      <a:pt x="1693" y="6805"/>
                      <a:pt x="1792" y="6831"/>
                      <a:pt x="1906" y="6831"/>
                    </a:cubicBezTo>
                    <a:cubicBezTo>
                      <a:pt x="2274" y="6831"/>
                      <a:pt x="2793" y="6562"/>
                      <a:pt x="2794" y="6561"/>
                    </a:cubicBezTo>
                    <a:lnTo>
                      <a:pt x="2794" y="6561"/>
                    </a:lnTo>
                    <a:cubicBezTo>
                      <a:pt x="2793" y="6562"/>
                      <a:pt x="1782" y="7771"/>
                      <a:pt x="2992" y="8508"/>
                    </a:cubicBezTo>
                    <a:cubicBezTo>
                      <a:pt x="3176" y="8618"/>
                      <a:pt x="3358" y="8665"/>
                      <a:pt x="3534" y="8665"/>
                    </a:cubicBezTo>
                    <a:cubicBezTo>
                      <a:pt x="4520" y="8665"/>
                      <a:pt x="5334" y="7210"/>
                      <a:pt x="5334" y="7210"/>
                    </a:cubicBezTo>
                    <a:cubicBezTo>
                      <a:pt x="5334" y="7210"/>
                      <a:pt x="6190" y="8217"/>
                      <a:pt x="6726" y="8217"/>
                    </a:cubicBezTo>
                    <a:cubicBezTo>
                      <a:pt x="6750" y="8217"/>
                      <a:pt x="6774" y="8215"/>
                      <a:pt x="6797" y="8211"/>
                    </a:cubicBezTo>
                    <a:cubicBezTo>
                      <a:pt x="7313" y="8112"/>
                      <a:pt x="6236" y="7342"/>
                      <a:pt x="6236" y="7342"/>
                    </a:cubicBezTo>
                    <a:lnTo>
                      <a:pt x="6236" y="7342"/>
                    </a:lnTo>
                    <a:cubicBezTo>
                      <a:pt x="6236" y="7342"/>
                      <a:pt x="6662" y="7456"/>
                      <a:pt x="7194" y="7456"/>
                    </a:cubicBezTo>
                    <a:cubicBezTo>
                      <a:pt x="7924" y="7456"/>
                      <a:pt x="8851" y="7243"/>
                      <a:pt x="9150" y="6232"/>
                    </a:cubicBezTo>
                    <a:cubicBezTo>
                      <a:pt x="9227" y="5935"/>
                      <a:pt x="9238" y="5682"/>
                      <a:pt x="9205" y="5440"/>
                    </a:cubicBezTo>
                    <a:lnTo>
                      <a:pt x="9205" y="5440"/>
                    </a:lnTo>
                    <a:cubicBezTo>
                      <a:pt x="9139" y="6012"/>
                      <a:pt x="8930" y="6814"/>
                      <a:pt x="7522" y="6836"/>
                    </a:cubicBezTo>
                    <a:cubicBezTo>
                      <a:pt x="7500" y="6837"/>
                      <a:pt x="7477" y="6837"/>
                      <a:pt x="7454" y="6837"/>
                    </a:cubicBezTo>
                    <a:cubicBezTo>
                      <a:pt x="5872" y="6837"/>
                      <a:pt x="5444" y="5704"/>
                      <a:pt x="5444" y="5704"/>
                    </a:cubicBezTo>
                    <a:cubicBezTo>
                      <a:pt x="5444" y="5704"/>
                      <a:pt x="4686" y="7352"/>
                      <a:pt x="4050" y="7352"/>
                    </a:cubicBezTo>
                    <a:cubicBezTo>
                      <a:pt x="4000" y="7352"/>
                      <a:pt x="3952" y="7342"/>
                      <a:pt x="3904" y="7320"/>
                    </a:cubicBezTo>
                    <a:cubicBezTo>
                      <a:pt x="3233" y="7034"/>
                      <a:pt x="4498" y="5451"/>
                      <a:pt x="4498" y="5451"/>
                    </a:cubicBezTo>
                    <a:lnTo>
                      <a:pt x="4498" y="5451"/>
                    </a:lnTo>
                    <a:cubicBezTo>
                      <a:pt x="4498" y="5451"/>
                      <a:pt x="4073" y="5563"/>
                      <a:pt x="3776" y="5563"/>
                    </a:cubicBezTo>
                    <a:cubicBezTo>
                      <a:pt x="3628" y="5563"/>
                      <a:pt x="3512" y="5535"/>
                      <a:pt x="3497" y="5451"/>
                    </a:cubicBezTo>
                    <a:cubicBezTo>
                      <a:pt x="3453" y="5209"/>
                      <a:pt x="4322" y="5121"/>
                      <a:pt x="4322" y="5121"/>
                    </a:cubicBezTo>
                    <a:cubicBezTo>
                      <a:pt x="4322" y="5121"/>
                      <a:pt x="2849" y="4043"/>
                      <a:pt x="3442" y="3548"/>
                    </a:cubicBezTo>
                    <a:cubicBezTo>
                      <a:pt x="3540" y="3465"/>
                      <a:pt x="3640" y="3430"/>
                      <a:pt x="3739" y="3430"/>
                    </a:cubicBezTo>
                    <a:cubicBezTo>
                      <a:pt x="4242" y="3430"/>
                      <a:pt x="4718" y="4329"/>
                      <a:pt x="4718" y="4329"/>
                    </a:cubicBezTo>
                    <a:cubicBezTo>
                      <a:pt x="4718" y="4329"/>
                      <a:pt x="3662" y="1085"/>
                      <a:pt x="5092" y="601"/>
                    </a:cubicBezTo>
                    <a:cubicBezTo>
                      <a:pt x="5358" y="510"/>
                      <a:pt x="5596" y="473"/>
                      <a:pt x="5806" y="473"/>
                    </a:cubicBezTo>
                    <a:cubicBezTo>
                      <a:pt x="6695" y="473"/>
                      <a:pt x="7089" y="1138"/>
                      <a:pt x="7104" y="1172"/>
                    </a:cubicBezTo>
                    <a:lnTo>
                      <a:pt x="7104" y="1172"/>
                    </a:lnTo>
                    <a:cubicBezTo>
                      <a:pt x="6994" y="853"/>
                      <a:pt x="6796" y="568"/>
                      <a:pt x="6467" y="370"/>
                    </a:cubicBezTo>
                    <a:cubicBezTo>
                      <a:pt x="6233" y="230"/>
                      <a:pt x="5981" y="174"/>
                      <a:pt x="5728" y="174"/>
                    </a:cubicBezTo>
                    <a:cubicBezTo>
                      <a:pt x="4707" y="174"/>
                      <a:pt x="3662" y="1085"/>
                      <a:pt x="3662" y="1085"/>
                    </a:cubicBezTo>
                    <a:cubicBezTo>
                      <a:pt x="3662" y="1085"/>
                      <a:pt x="3981" y="249"/>
                      <a:pt x="3717" y="183"/>
                    </a:cubicBezTo>
                    <a:cubicBezTo>
                      <a:pt x="3708" y="181"/>
                      <a:pt x="3699" y="180"/>
                      <a:pt x="3690" y="180"/>
                    </a:cubicBezTo>
                    <a:cubicBezTo>
                      <a:pt x="3440" y="180"/>
                      <a:pt x="3398" y="920"/>
                      <a:pt x="3398" y="920"/>
                    </a:cubicBezTo>
                    <a:cubicBezTo>
                      <a:pt x="3398" y="920"/>
                      <a:pt x="2716" y="0"/>
                      <a:pt x="2087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770;p45">
                <a:extLst>
                  <a:ext uri="{FF2B5EF4-FFF2-40B4-BE49-F238E27FC236}">
                    <a16:creationId xmlns:a16="http://schemas.microsoft.com/office/drawing/2014/main" id="{CDAFBE81-734E-0D86-779A-FAD6CD8838FE}"/>
                  </a:ext>
                </a:extLst>
              </p:cNvPr>
              <p:cNvSpPr/>
              <p:nvPr/>
            </p:nvSpPr>
            <p:spPr>
              <a:xfrm>
                <a:off x="11664026" y="951350"/>
                <a:ext cx="915750" cy="690186"/>
              </a:xfrm>
              <a:custGeom>
                <a:avLst/>
                <a:gdLst/>
                <a:ahLst/>
                <a:cxnLst/>
                <a:rect l="l" t="t" r="r" b="b"/>
                <a:pathLst>
                  <a:path w="4312" h="3250" extrusionOk="0">
                    <a:moveTo>
                      <a:pt x="2510" y="0"/>
                    </a:moveTo>
                    <a:cubicBezTo>
                      <a:pt x="2495" y="0"/>
                      <a:pt x="2480" y="0"/>
                      <a:pt x="2464" y="1"/>
                    </a:cubicBezTo>
                    <a:cubicBezTo>
                      <a:pt x="1441" y="45"/>
                      <a:pt x="1167" y="1431"/>
                      <a:pt x="1167" y="1431"/>
                    </a:cubicBezTo>
                    <a:cubicBezTo>
                      <a:pt x="1167" y="1431"/>
                      <a:pt x="969" y="947"/>
                      <a:pt x="760" y="947"/>
                    </a:cubicBezTo>
                    <a:cubicBezTo>
                      <a:pt x="551" y="958"/>
                      <a:pt x="1090" y="1761"/>
                      <a:pt x="1090" y="1761"/>
                    </a:cubicBezTo>
                    <a:cubicBezTo>
                      <a:pt x="1090" y="1761"/>
                      <a:pt x="1" y="1904"/>
                      <a:pt x="232" y="2619"/>
                    </a:cubicBezTo>
                    <a:lnTo>
                      <a:pt x="232" y="2608"/>
                    </a:lnTo>
                    <a:cubicBezTo>
                      <a:pt x="349" y="2971"/>
                      <a:pt x="735" y="3130"/>
                      <a:pt x="1151" y="3130"/>
                    </a:cubicBezTo>
                    <a:cubicBezTo>
                      <a:pt x="1553" y="3130"/>
                      <a:pt x="1985" y="2982"/>
                      <a:pt x="2233" y="2728"/>
                    </a:cubicBezTo>
                    <a:lnTo>
                      <a:pt x="2233" y="2728"/>
                    </a:lnTo>
                    <a:cubicBezTo>
                      <a:pt x="2233" y="2729"/>
                      <a:pt x="2134" y="3190"/>
                      <a:pt x="2321" y="3245"/>
                    </a:cubicBezTo>
                    <a:cubicBezTo>
                      <a:pt x="2330" y="3248"/>
                      <a:pt x="2339" y="3249"/>
                      <a:pt x="2347" y="3249"/>
                    </a:cubicBezTo>
                    <a:cubicBezTo>
                      <a:pt x="2517" y="3249"/>
                      <a:pt x="2497" y="2718"/>
                      <a:pt x="2497" y="2717"/>
                    </a:cubicBezTo>
                    <a:lnTo>
                      <a:pt x="2497" y="2717"/>
                    </a:lnTo>
                    <a:cubicBezTo>
                      <a:pt x="2497" y="2718"/>
                      <a:pt x="2715" y="3105"/>
                      <a:pt x="3225" y="3105"/>
                    </a:cubicBezTo>
                    <a:cubicBezTo>
                      <a:pt x="3363" y="3105"/>
                      <a:pt x="3523" y="3076"/>
                      <a:pt x="3707" y="3003"/>
                    </a:cubicBezTo>
                    <a:cubicBezTo>
                      <a:pt x="4048" y="2871"/>
                      <a:pt x="4257" y="2597"/>
                      <a:pt x="4312" y="2322"/>
                    </a:cubicBezTo>
                    <a:lnTo>
                      <a:pt x="4312" y="2322"/>
                    </a:lnTo>
                    <a:cubicBezTo>
                      <a:pt x="4246" y="2520"/>
                      <a:pt x="4004" y="2827"/>
                      <a:pt x="3476" y="2827"/>
                    </a:cubicBezTo>
                    <a:cubicBezTo>
                      <a:pt x="3471" y="2828"/>
                      <a:pt x="3467" y="2828"/>
                      <a:pt x="3462" y="2828"/>
                    </a:cubicBezTo>
                    <a:cubicBezTo>
                      <a:pt x="2956" y="2828"/>
                      <a:pt x="2794" y="2223"/>
                      <a:pt x="2794" y="2223"/>
                    </a:cubicBezTo>
                    <a:cubicBezTo>
                      <a:pt x="2794" y="2223"/>
                      <a:pt x="2042" y="2624"/>
                      <a:pt x="1603" y="2624"/>
                    </a:cubicBezTo>
                    <a:cubicBezTo>
                      <a:pt x="1503" y="2624"/>
                      <a:pt x="1419" y="2603"/>
                      <a:pt x="1364" y="2553"/>
                    </a:cubicBezTo>
                    <a:cubicBezTo>
                      <a:pt x="1079" y="2278"/>
                      <a:pt x="2266" y="1981"/>
                      <a:pt x="2266" y="1981"/>
                    </a:cubicBezTo>
                    <a:cubicBezTo>
                      <a:pt x="2266" y="1981"/>
                      <a:pt x="1650" y="419"/>
                      <a:pt x="2398" y="243"/>
                    </a:cubicBezTo>
                    <a:cubicBezTo>
                      <a:pt x="2490" y="222"/>
                      <a:pt x="2573" y="213"/>
                      <a:pt x="2647" y="213"/>
                    </a:cubicBezTo>
                    <a:cubicBezTo>
                      <a:pt x="3073" y="213"/>
                      <a:pt x="3231" y="517"/>
                      <a:pt x="3278" y="639"/>
                    </a:cubicBezTo>
                    <a:cubicBezTo>
                      <a:pt x="3161" y="299"/>
                      <a:pt x="2942" y="0"/>
                      <a:pt x="2510" y="0"/>
                    </a:cubicBezTo>
                    <a:close/>
                  </a:path>
                </a:pathLst>
              </a:custGeom>
              <a:solidFill>
                <a:srgbClr val="3D342D">
                  <a:alpha val="139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" name="Google Shape;1771;p45">
              <a:extLst>
                <a:ext uri="{FF2B5EF4-FFF2-40B4-BE49-F238E27FC236}">
                  <a16:creationId xmlns:a16="http://schemas.microsoft.com/office/drawing/2014/main" id="{5211B280-608F-0C59-1AF4-95D4FE84514E}"/>
                </a:ext>
              </a:extLst>
            </p:cNvPr>
            <p:cNvSpPr/>
            <p:nvPr/>
          </p:nvSpPr>
          <p:spPr>
            <a:xfrm>
              <a:off x="8120595" y="4942196"/>
              <a:ext cx="2445959" cy="53368"/>
            </a:xfrm>
            <a:custGeom>
              <a:avLst/>
              <a:gdLst/>
              <a:ahLst/>
              <a:cxnLst/>
              <a:rect l="l" t="t" r="r" b="b"/>
              <a:pathLst>
                <a:path w="34961" h="763" extrusionOk="0">
                  <a:moveTo>
                    <a:pt x="17241" y="0"/>
                  </a:moveTo>
                  <a:cubicBezTo>
                    <a:pt x="12062" y="0"/>
                    <a:pt x="6133" y="191"/>
                    <a:pt x="0" y="763"/>
                  </a:cubicBezTo>
                  <a:lnTo>
                    <a:pt x="34960" y="763"/>
                  </a:lnTo>
                  <a:cubicBezTo>
                    <a:pt x="34960" y="763"/>
                    <a:pt x="27600" y="0"/>
                    <a:pt x="17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772;p45">
              <a:extLst>
                <a:ext uri="{FF2B5EF4-FFF2-40B4-BE49-F238E27FC236}">
                  <a16:creationId xmlns:a16="http://schemas.microsoft.com/office/drawing/2014/main" id="{C1BFEB90-057D-CCEA-1B95-050F893BC1D2}"/>
                </a:ext>
              </a:extLst>
            </p:cNvPr>
            <p:cNvSpPr/>
            <p:nvPr/>
          </p:nvSpPr>
          <p:spPr>
            <a:xfrm flipH="1">
              <a:off x="8918470" y="4990650"/>
              <a:ext cx="469500" cy="262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" name="Google Shape;1773;p45">
              <a:extLst>
                <a:ext uri="{FF2B5EF4-FFF2-40B4-BE49-F238E27FC236}">
                  <a16:creationId xmlns:a16="http://schemas.microsoft.com/office/drawing/2014/main" id="{69AB768B-86F3-958F-B0E6-7A6F39549433}"/>
                </a:ext>
              </a:extLst>
            </p:cNvPr>
            <p:cNvGrpSpPr/>
            <p:nvPr/>
          </p:nvGrpSpPr>
          <p:grpSpPr>
            <a:xfrm>
              <a:off x="7610186" y="4659586"/>
              <a:ext cx="2634289" cy="310433"/>
              <a:chOff x="4052704" y="4374843"/>
              <a:chExt cx="1944699" cy="229153"/>
            </a:xfrm>
          </p:grpSpPr>
          <p:sp>
            <p:nvSpPr>
              <p:cNvPr id="18" name="Google Shape;1774;p45">
                <a:extLst>
                  <a:ext uri="{FF2B5EF4-FFF2-40B4-BE49-F238E27FC236}">
                    <a16:creationId xmlns:a16="http://schemas.microsoft.com/office/drawing/2014/main" id="{91FE7CFE-B410-6AE3-9C64-EABE8E3E01B5}"/>
                  </a:ext>
                </a:extLst>
              </p:cNvPr>
              <p:cNvSpPr/>
              <p:nvPr/>
            </p:nvSpPr>
            <p:spPr>
              <a:xfrm>
                <a:off x="4052704" y="4374843"/>
                <a:ext cx="1944699" cy="229153"/>
              </a:xfrm>
              <a:custGeom>
                <a:avLst/>
                <a:gdLst/>
                <a:ahLst/>
                <a:cxnLst/>
                <a:rect l="l" t="t" r="r" b="b"/>
                <a:pathLst>
                  <a:path w="27912" h="3289" extrusionOk="0">
                    <a:moveTo>
                      <a:pt x="5048" y="0"/>
                    </a:moveTo>
                    <a:cubicBezTo>
                      <a:pt x="4905" y="0"/>
                      <a:pt x="4784" y="33"/>
                      <a:pt x="4685" y="99"/>
                    </a:cubicBezTo>
                    <a:cubicBezTo>
                      <a:pt x="4597" y="143"/>
                      <a:pt x="4520" y="220"/>
                      <a:pt x="4476" y="319"/>
                    </a:cubicBezTo>
                    <a:cubicBezTo>
                      <a:pt x="4421" y="407"/>
                      <a:pt x="4399" y="517"/>
                      <a:pt x="4377" y="638"/>
                    </a:cubicBezTo>
                    <a:cubicBezTo>
                      <a:pt x="4377" y="737"/>
                      <a:pt x="4377" y="836"/>
                      <a:pt x="4388" y="957"/>
                    </a:cubicBezTo>
                    <a:cubicBezTo>
                      <a:pt x="4410" y="1067"/>
                      <a:pt x="4432" y="1177"/>
                      <a:pt x="4476" y="1287"/>
                    </a:cubicBezTo>
                    <a:cubicBezTo>
                      <a:pt x="4509" y="1397"/>
                      <a:pt x="4553" y="1496"/>
                      <a:pt x="4608" y="1584"/>
                    </a:cubicBezTo>
                    <a:lnTo>
                      <a:pt x="4575" y="1562"/>
                    </a:lnTo>
                    <a:lnTo>
                      <a:pt x="4564" y="1551"/>
                    </a:lnTo>
                    <a:cubicBezTo>
                      <a:pt x="4432" y="1452"/>
                      <a:pt x="4301" y="1375"/>
                      <a:pt x="4169" y="1298"/>
                    </a:cubicBezTo>
                    <a:cubicBezTo>
                      <a:pt x="4015" y="1210"/>
                      <a:pt x="3872" y="1144"/>
                      <a:pt x="3729" y="1100"/>
                    </a:cubicBezTo>
                    <a:cubicBezTo>
                      <a:pt x="3663" y="1078"/>
                      <a:pt x="3586" y="1056"/>
                      <a:pt x="3520" y="1056"/>
                    </a:cubicBezTo>
                    <a:cubicBezTo>
                      <a:pt x="3465" y="1045"/>
                      <a:pt x="3421" y="1045"/>
                      <a:pt x="3388" y="1045"/>
                    </a:cubicBezTo>
                    <a:lnTo>
                      <a:pt x="3311" y="1045"/>
                    </a:lnTo>
                    <a:cubicBezTo>
                      <a:pt x="3267" y="1056"/>
                      <a:pt x="3234" y="1056"/>
                      <a:pt x="3212" y="1067"/>
                    </a:cubicBezTo>
                    <a:cubicBezTo>
                      <a:pt x="3179" y="1067"/>
                      <a:pt x="3146" y="1078"/>
                      <a:pt x="3113" y="1100"/>
                    </a:cubicBezTo>
                    <a:cubicBezTo>
                      <a:pt x="3047" y="1133"/>
                      <a:pt x="2992" y="1166"/>
                      <a:pt x="2937" y="1232"/>
                    </a:cubicBezTo>
                    <a:cubicBezTo>
                      <a:pt x="2882" y="1287"/>
                      <a:pt x="2849" y="1353"/>
                      <a:pt x="2827" y="1419"/>
                    </a:cubicBezTo>
                    <a:cubicBezTo>
                      <a:pt x="2805" y="1474"/>
                      <a:pt x="2794" y="1551"/>
                      <a:pt x="2805" y="1617"/>
                    </a:cubicBezTo>
                    <a:cubicBezTo>
                      <a:pt x="2827" y="1738"/>
                      <a:pt x="2882" y="1859"/>
                      <a:pt x="2992" y="1980"/>
                    </a:cubicBezTo>
                    <a:cubicBezTo>
                      <a:pt x="3003" y="2002"/>
                      <a:pt x="3014" y="2013"/>
                      <a:pt x="3036" y="2024"/>
                    </a:cubicBezTo>
                    <a:cubicBezTo>
                      <a:pt x="1056" y="2167"/>
                      <a:pt x="1" y="2332"/>
                      <a:pt x="1" y="2508"/>
                    </a:cubicBezTo>
                    <a:cubicBezTo>
                      <a:pt x="1" y="2936"/>
                      <a:pt x="6258" y="3288"/>
                      <a:pt x="13956" y="3288"/>
                    </a:cubicBezTo>
                    <a:cubicBezTo>
                      <a:pt x="21654" y="3288"/>
                      <a:pt x="27911" y="2936"/>
                      <a:pt x="27911" y="2508"/>
                    </a:cubicBezTo>
                    <a:cubicBezTo>
                      <a:pt x="27911" y="2310"/>
                      <a:pt x="26636" y="2123"/>
                      <a:pt x="24304" y="1980"/>
                    </a:cubicBezTo>
                    <a:cubicBezTo>
                      <a:pt x="24304" y="1859"/>
                      <a:pt x="24260" y="1749"/>
                      <a:pt x="24194" y="1650"/>
                    </a:cubicBezTo>
                    <a:cubicBezTo>
                      <a:pt x="24117" y="1540"/>
                      <a:pt x="24018" y="1463"/>
                      <a:pt x="23886" y="1397"/>
                    </a:cubicBezTo>
                    <a:cubicBezTo>
                      <a:pt x="23765" y="1331"/>
                      <a:pt x="23623" y="1287"/>
                      <a:pt x="23469" y="1265"/>
                    </a:cubicBezTo>
                    <a:cubicBezTo>
                      <a:pt x="23370" y="1254"/>
                      <a:pt x="23271" y="1243"/>
                      <a:pt x="23172" y="1243"/>
                    </a:cubicBezTo>
                    <a:cubicBezTo>
                      <a:pt x="23040" y="1243"/>
                      <a:pt x="22908" y="1254"/>
                      <a:pt x="22787" y="1276"/>
                    </a:cubicBezTo>
                    <a:cubicBezTo>
                      <a:pt x="22677" y="1298"/>
                      <a:pt x="22567" y="1331"/>
                      <a:pt x="22468" y="1364"/>
                    </a:cubicBezTo>
                    <a:lnTo>
                      <a:pt x="22457" y="1375"/>
                    </a:lnTo>
                    <a:lnTo>
                      <a:pt x="22446" y="1375"/>
                    </a:lnTo>
                    <a:cubicBezTo>
                      <a:pt x="22512" y="1287"/>
                      <a:pt x="22556" y="1177"/>
                      <a:pt x="22567" y="1078"/>
                    </a:cubicBezTo>
                    <a:cubicBezTo>
                      <a:pt x="22578" y="990"/>
                      <a:pt x="22578" y="902"/>
                      <a:pt x="22556" y="814"/>
                    </a:cubicBezTo>
                    <a:cubicBezTo>
                      <a:pt x="22545" y="737"/>
                      <a:pt x="22512" y="660"/>
                      <a:pt x="22457" y="594"/>
                    </a:cubicBezTo>
                    <a:cubicBezTo>
                      <a:pt x="22325" y="418"/>
                      <a:pt x="22138" y="341"/>
                      <a:pt x="21995" y="297"/>
                    </a:cubicBezTo>
                    <a:cubicBezTo>
                      <a:pt x="21918" y="286"/>
                      <a:pt x="21830" y="275"/>
                      <a:pt x="21731" y="275"/>
                    </a:cubicBezTo>
                    <a:lnTo>
                      <a:pt x="21665" y="275"/>
                    </a:lnTo>
                    <a:cubicBezTo>
                      <a:pt x="21555" y="275"/>
                      <a:pt x="21434" y="297"/>
                      <a:pt x="21324" y="319"/>
                    </a:cubicBezTo>
                    <a:cubicBezTo>
                      <a:pt x="21181" y="363"/>
                      <a:pt x="21038" y="418"/>
                      <a:pt x="20906" y="506"/>
                    </a:cubicBezTo>
                    <a:cubicBezTo>
                      <a:pt x="20785" y="572"/>
                      <a:pt x="20664" y="671"/>
                      <a:pt x="20554" y="781"/>
                    </a:cubicBezTo>
                    <a:cubicBezTo>
                      <a:pt x="20455" y="880"/>
                      <a:pt x="20367" y="1012"/>
                      <a:pt x="20279" y="1144"/>
                    </a:cubicBezTo>
                    <a:cubicBezTo>
                      <a:pt x="20224" y="1232"/>
                      <a:pt x="20169" y="1331"/>
                      <a:pt x="20114" y="1430"/>
                    </a:cubicBezTo>
                    <a:cubicBezTo>
                      <a:pt x="20070" y="1320"/>
                      <a:pt x="20015" y="1221"/>
                      <a:pt x="19927" y="1144"/>
                    </a:cubicBezTo>
                    <a:cubicBezTo>
                      <a:pt x="19872" y="1100"/>
                      <a:pt x="19817" y="1067"/>
                      <a:pt x="19741" y="1045"/>
                    </a:cubicBezTo>
                    <a:cubicBezTo>
                      <a:pt x="19686" y="1012"/>
                      <a:pt x="19620" y="1001"/>
                      <a:pt x="19543" y="1001"/>
                    </a:cubicBezTo>
                    <a:lnTo>
                      <a:pt x="19532" y="1001"/>
                    </a:lnTo>
                    <a:cubicBezTo>
                      <a:pt x="19466" y="1001"/>
                      <a:pt x="19400" y="1012"/>
                      <a:pt x="19334" y="1034"/>
                    </a:cubicBezTo>
                    <a:cubicBezTo>
                      <a:pt x="19268" y="1056"/>
                      <a:pt x="19202" y="1089"/>
                      <a:pt x="19136" y="1133"/>
                    </a:cubicBezTo>
                    <a:cubicBezTo>
                      <a:pt x="19037" y="1199"/>
                      <a:pt x="18938" y="1298"/>
                      <a:pt x="18872" y="1419"/>
                    </a:cubicBezTo>
                    <a:cubicBezTo>
                      <a:pt x="18839" y="1364"/>
                      <a:pt x="18795" y="1309"/>
                      <a:pt x="18751" y="1265"/>
                    </a:cubicBezTo>
                    <a:cubicBezTo>
                      <a:pt x="18696" y="1199"/>
                      <a:pt x="18619" y="1144"/>
                      <a:pt x="18542" y="1089"/>
                    </a:cubicBezTo>
                    <a:cubicBezTo>
                      <a:pt x="18421" y="1012"/>
                      <a:pt x="18267" y="979"/>
                      <a:pt x="18124" y="979"/>
                    </a:cubicBezTo>
                    <a:lnTo>
                      <a:pt x="18069" y="979"/>
                    </a:lnTo>
                    <a:cubicBezTo>
                      <a:pt x="17904" y="990"/>
                      <a:pt x="17750" y="1045"/>
                      <a:pt x="17607" y="1144"/>
                    </a:cubicBezTo>
                    <a:cubicBezTo>
                      <a:pt x="17464" y="1243"/>
                      <a:pt x="17343" y="1386"/>
                      <a:pt x="17266" y="1551"/>
                    </a:cubicBezTo>
                    <a:cubicBezTo>
                      <a:pt x="17244" y="1584"/>
                      <a:pt x="17244" y="1606"/>
                      <a:pt x="17222" y="1628"/>
                    </a:cubicBezTo>
                    <a:cubicBezTo>
                      <a:pt x="17211" y="1540"/>
                      <a:pt x="17189" y="1452"/>
                      <a:pt x="17156" y="1364"/>
                    </a:cubicBezTo>
                    <a:cubicBezTo>
                      <a:pt x="17123" y="1265"/>
                      <a:pt x="17068" y="1177"/>
                      <a:pt x="17024" y="1100"/>
                    </a:cubicBezTo>
                    <a:cubicBezTo>
                      <a:pt x="16969" y="1012"/>
                      <a:pt x="16903" y="946"/>
                      <a:pt x="16826" y="902"/>
                    </a:cubicBezTo>
                    <a:cubicBezTo>
                      <a:pt x="16749" y="847"/>
                      <a:pt x="16650" y="825"/>
                      <a:pt x="16551" y="814"/>
                    </a:cubicBezTo>
                    <a:cubicBezTo>
                      <a:pt x="16496" y="814"/>
                      <a:pt x="16452" y="825"/>
                      <a:pt x="16397" y="836"/>
                    </a:cubicBezTo>
                    <a:cubicBezTo>
                      <a:pt x="16353" y="858"/>
                      <a:pt x="16298" y="880"/>
                      <a:pt x="16254" y="913"/>
                    </a:cubicBezTo>
                    <a:cubicBezTo>
                      <a:pt x="16089" y="1023"/>
                      <a:pt x="15979" y="1221"/>
                      <a:pt x="15979" y="1419"/>
                    </a:cubicBezTo>
                    <a:cubicBezTo>
                      <a:pt x="15859" y="1331"/>
                      <a:pt x="15749" y="1298"/>
                      <a:pt x="15628" y="1298"/>
                    </a:cubicBezTo>
                    <a:cubicBezTo>
                      <a:pt x="15573" y="1298"/>
                      <a:pt x="15507" y="1309"/>
                      <a:pt x="15452" y="1342"/>
                    </a:cubicBezTo>
                    <a:cubicBezTo>
                      <a:pt x="15408" y="1375"/>
                      <a:pt x="15364" y="1408"/>
                      <a:pt x="15331" y="1463"/>
                    </a:cubicBezTo>
                    <a:cubicBezTo>
                      <a:pt x="15298" y="1507"/>
                      <a:pt x="15276" y="1562"/>
                      <a:pt x="15265" y="1617"/>
                    </a:cubicBezTo>
                    <a:cubicBezTo>
                      <a:pt x="15265" y="1661"/>
                      <a:pt x="15254" y="1694"/>
                      <a:pt x="15254" y="1727"/>
                    </a:cubicBezTo>
                    <a:lnTo>
                      <a:pt x="14407" y="1727"/>
                    </a:lnTo>
                    <a:cubicBezTo>
                      <a:pt x="14396" y="1628"/>
                      <a:pt x="14385" y="1529"/>
                      <a:pt x="14363" y="1419"/>
                    </a:cubicBezTo>
                    <a:cubicBezTo>
                      <a:pt x="14297" y="1089"/>
                      <a:pt x="14154" y="803"/>
                      <a:pt x="13945" y="594"/>
                    </a:cubicBezTo>
                    <a:cubicBezTo>
                      <a:pt x="13835" y="484"/>
                      <a:pt x="13703" y="396"/>
                      <a:pt x="13560" y="330"/>
                    </a:cubicBezTo>
                    <a:cubicBezTo>
                      <a:pt x="13406" y="264"/>
                      <a:pt x="13230" y="231"/>
                      <a:pt x="13054" y="231"/>
                    </a:cubicBezTo>
                    <a:lnTo>
                      <a:pt x="13021" y="231"/>
                    </a:lnTo>
                    <a:cubicBezTo>
                      <a:pt x="12933" y="231"/>
                      <a:pt x="12834" y="242"/>
                      <a:pt x="12746" y="264"/>
                    </a:cubicBezTo>
                    <a:cubicBezTo>
                      <a:pt x="12658" y="286"/>
                      <a:pt x="12581" y="319"/>
                      <a:pt x="12493" y="363"/>
                    </a:cubicBezTo>
                    <a:cubicBezTo>
                      <a:pt x="12339" y="429"/>
                      <a:pt x="12185" y="528"/>
                      <a:pt x="12042" y="671"/>
                    </a:cubicBezTo>
                    <a:cubicBezTo>
                      <a:pt x="11944" y="759"/>
                      <a:pt x="11856" y="869"/>
                      <a:pt x="11757" y="990"/>
                    </a:cubicBezTo>
                    <a:cubicBezTo>
                      <a:pt x="11691" y="1067"/>
                      <a:pt x="11636" y="1155"/>
                      <a:pt x="11570" y="1254"/>
                    </a:cubicBezTo>
                    <a:cubicBezTo>
                      <a:pt x="11537" y="1199"/>
                      <a:pt x="11493" y="1144"/>
                      <a:pt x="11438" y="1111"/>
                    </a:cubicBezTo>
                    <a:cubicBezTo>
                      <a:pt x="11372" y="1067"/>
                      <a:pt x="11295" y="1045"/>
                      <a:pt x="11218" y="1045"/>
                    </a:cubicBezTo>
                    <a:cubicBezTo>
                      <a:pt x="11196" y="1045"/>
                      <a:pt x="11185" y="1045"/>
                      <a:pt x="11174" y="1056"/>
                    </a:cubicBezTo>
                    <a:cubicBezTo>
                      <a:pt x="11119" y="1056"/>
                      <a:pt x="11086" y="1067"/>
                      <a:pt x="11042" y="1089"/>
                    </a:cubicBezTo>
                    <a:cubicBezTo>
                      <a:pt x="10998" y="1100"/>
                      <a:pt x="10965" y="1133"/>
                      <a:pt x="10921" y="1166"/>
                    </a:cubicBezTo>
                    <a:cubicBezTo>
                      <a:pt x="10888" y="1188"/>
                      <a:pt x="10866" y="1232"/>
                      <a:pt x="10833" y="1276"/>
                    </a:cubicBezTo>
                    <a:cubicBezTo>
                      <a:pt x="10811" y="1188"/>
                      <a:pt x="10778" y="1122"/>
                      <a:pt x="10734" y="1056"/>
                    </a:cubicBezTo>
                    <a:cubicBezTo>
                      <a:pt x="10701" y="1012"/>
                      <a:pt x="10657" y="968"/>
                      <a:pt x="10613" y="935"/>
                    </a:cubicBezTo>
                    <a:cubicBezTo>
                      <a:pt x="10591" y="924"/>
                      <a:pt x="10569" y="902"/>
                      <a:pt x="10547" y="891"/>
                    </a:cubicBezTo>
                    <a:cubicBezTo>
                      <a:pt x="10514" y="880"/>
                      <a:pt x="10492" y="858"/>
                      <a:pt x="10470" y="858"/>
                    </a:cubicBezTo>
                    <a:cubicBezTo>
                      <a:pt x="10393" y="825"/>
                      <a:pt x="10316" y="814"/>
                      <a:pt x="10228" y="814"/>
                    </a:cubicBezTo>
                    <a:lnTo>
                      <a:pt x="10162" y="814"/>
                    </a:lnTo>
                    <a:cubicBezTo>
                      <a:pt x="10052" y="825"/>
                      <a:pt x="9931" y="858"/>
                      <a:pt x="9810" y="902"/>
                    </a:cubicBezTo>
                    <a:cubicBezTo>
                      <a:pt x="9711" y="957"/>
                      <a:pt x="9601" y="1012"/>
                      <a:pt x="9491" y="1100"/>
                    </a:cubicBezTo>
                    <a:cubicBezTo>
                      <a:pt x="9392" y="1177"/>
                      <a:pt x="9293" y="1265"/>
                      <a:pt x="9205" y="1364"/>
                    </a:cubicBezTo>
                    <a:cubicBezTo>
                      <a:pt x="9117" y="1474"/>
                      <a:pt x="9051" y="1584"/>
                      <a:pt x="8996" y="1694"/>
                    </a:cubicBezTo>
                    <a:cubicBezTo>
                      <a:pt x="8985" y="1716"/>
                      <a:pt x="8974" y="1749"/>
                      <a:pt x="8952" y="1782"/>
                    </a:cubicBezTo>
                    <a:lnTo>
                      <a:pt x="8677" y="1782"/>
                    </a:lnTo>
                    <a:cubicBezTo>
                      <a:pt x="8644" y="1694"/>
                      <a:pt x="8589" y="1606"/>
                      <a:pt x="8534" y="1518"/>
                    </a:cubicBezTo>
                    <a:cubicBezTo>
                      <a:pt x="8369" y="1287"/>
                      <a:pt x="8161" y="1111"/>
                      <a:pt x="7919" y="1012"/>
                    </a:cubicBezTo>
                    <a:cubicBezTo>
                      <a:pt x="7853" y="979"/>
                      <a:pt x="7787" y="957"/>
                      <a:pt x="7732" y="946"/>
                    </a:cubicBezTo>
                    <a:cubicBezTo>
                      <a:pt x="7666" y="924"/>
                      <a:pt x="7600" y="913"/>
                      <a:pt x="7534" y="902"/>
                    </a:cubicBezTo>
                    <a:lnTo>
                      <a:pt x="7402" y="902"/>
                    </a:lnTo>
                    <a:cubicBezTo>
                      <a:pt x="7314" y="902"/>
                      <a:pt x="7237" y="913"/>
                      <a:pt x="7149" y="924"/>
                    </a:cubicBezTo>
                    <a:cubicBezTo>
                      <a:pt x="7028" y="957"/>
                      <a:pt x="6907" y="1012"/>
                      <a:pt x="6797" y="1078"/>
                    </a:cubicBezTo>
                    <a:cubicBezTo>
                      <a:pt x="6676" y="1155"/>
                      <a:pt x="6577" y="1254"/>
                      <a:pt x="6478" y="1375"/>
                    </a:cubicBezTo>
                    <a:cubicBezTo>
                      <a:pt x="6456" y="1408"/>
                      <a:pt x="6434" y="1441"/>
                      <a:pt x="6412" y="1474"/>
                    </a:cubicBezTo>
                    <a:cubicBezTo>
                      <a:pt x="6335" y="1177"/>
                      <a:pt x="6247" y="935"/>
                      <a:pt x="6148" y="737"/>
                    </a:cubicBezTo>
                    <a:cubicBezTo>
                      <a:pt x="6071" y="583"/>
                      <a:pt x="5983" y="451"/>
                      <a:pt x="5884" y="341"/>
                    </a:cubicBezTo>
                    <a:cubicBezTo>
                      <a:pt x="5774" y="231"/>
                      <a:pt x="5642" y="143"/>
                      <a:pt x="5510" y="77"/>
                    </a:cubicBezTo>
                    <a:cubicBezTo>
                      <a:pt x="5433" y="44"/>
                      <a:pt x="5356" y="22"/>
                      <a:pt x="5279" y="11"/>
                    </a:cubicBezTo>
                    <a:cubicBezTo>
                      <a:pt x="5202" y="0"/>
                      <a:pt x="5136" y="0"/>
                      <a:pt x="50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775;p45">
                <a:extLst>
                  <a:ext uri="{FF2B5EF4-FFF2-40B4-BE49-F238E27FC236}">
                    <a16:creationId xmlns:a16="http://schemas.microsoft.com/office/drawing/2014/main" id="{07FFB577-9B5A-1DCF-F81E-C8366C90898D}"/>
                  </a:ext>
                </a:extLst>
              </p:cNvPr>
              <p:cNvSpPr/>
              <p:nvPr/>
            </p:nvSpPr>
            <p:spPr>
              <a:xfrm>
                <a:off x="4345401" y="4462143"/>
                <a:ext cx="207694" cy="87439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1255" extrusionOk="0">
                    <a:moveTo>
                      <a:pt x="1265" y="1"/>
                    </a:moveTo>
                    <a:cubicBezTo>
                      <a:pt x="1221" y="1"/>
                      <a:pt x="1177" y="12"/>
                      <a:pt x="1133" y="23"/>
                    </a:cubicBezTo>
                    <a:lnTo>
                      <a:pt x="1133" y="12"/>
                    </a:lnTo>
                    <a:cubicBezTo>
                      <a:pt x="1045" y="45"/>
                      <a:pt x="957" y="111"/>
                      <a:pt x="913" y="199"/>
                    </a:cubicBezTo>
                    <a:cubicBezTo>
                      <a:pt x="869" y="287"/>
                      <a:pt x="858" y="386"/>
                      <a:pt x="869" y="496"/>
                    </a:cubicBezTo>
                    <a:cubicBezTo>
                      <a:pt x="869" y="595"/>
                      <a:pt x="891" y="705"/>
                      <a:pt x="902" y="804"/>
                    </a:cubicBezTo>
                    <a:cubicBezTo>
                      <a:pt x="913" y="859"/>
                      <a:pt x="924" y="903"/>
                      <a:pt x="935" y="947"/>
                    </a:cubicBezTo>
                    <a:cubicBezTo>
                      <a:pt x="946" y="958"/>
                      <a:pt x="946" y="969"/>
                      <a:pt x="946" y="980"/>
                    </a:cubicBezTo>
                    <a:cubicBezTo>
                      <a:pt x="847" y="925"/>
                      <a:pt x="759" y="859"/>
                      <a:pt x="649" y="815"/>
                    </a:cubicBezTo>
                    <a:cubicBezTo>
                      <a:pt x="583" y="793"/>
                      <a:pt x="528" y="771"/>
                      <a:pt x="451" y="760"/>
                    </a:cubicBezTo>
                    <a:cubicBezTo>
                      <a:pt x="424" y="754"/>
                      <a:pt x="394" y="751"/>
                      <a:pt x="363" y="751"/>
                    </a:cubicBezTo>
                    <a:cubicBezTo>
                      <a:pt x="333" y="751"/>
                      <a:pt x="303" y="754"/>
                      <a:pt x="275" y="760"/>
                    </a:cubicBezTo>
                    <a:cubicBezTo>
                      <a:pt x="220" y="771"/>
                      <a:pt x="176" y="793"/>
                      <a:pt x="121" y="815"/>
                    </a:cubicBezTo>
                    <a:cubicBezTo>
                      <a:pt x="89" y="837"/>
                      <a:pt x="45" y="870"/>
                      <a:pt x="23" y="903"/>
                    </a:cubicBezTo>
                    <a:cubicBezTo>
                      <a:pt x="1" y="936"/>
                      <a:pt x="1" y="980"/>
                      <a:pt x="1" y="1024"/>
                    </a:cubicBezTo>
                    <a:cubicBezTo>
                      <a:pt x="12" y="1046"/>
                      <a:pt x="23" y="1068"/>
                      <a:pt x="45" y="1090"/>
                    </a:cubicBezTo>
                    <a:cubicBezTo>
                      <a:pt x="67" y="1123"/>
                      <a:pt x="89" y="1145"/>
                      <a:pt x="121" y="1167"/>
                    </a:cubicBezTo>
                    <a:cubicBezTo>
                      <a:pt x="127" y="1172"/>
                      <a:pt x="132" y="1175"/>
                      <a:pt x="138" y="1175"/>
                    </a:cubicBezTo>
                    <a:cubicBezTo>
                      <a:pt x="143" y="1175"/>
                      <a:pt x="149" y="1172"/>
                      <a:pt x="154" y="1167"/>
                    </a:cubicBezTo>
                    <a:cubicBezTo>
                      <a:pt x="154" y="1156"/>
                      <a:pt x="165" y="1145"/>
                      <a:pt x="154" y="1134"/>
                    </a:cubicBezTo>
                    <a:cubicBezTo>
                      <a:pt x="121" y="1123"/>
                      <a:pt x="100" y="1101"/>
                      <a:pt x="89" y="1068"/>
                    </a:cubicBezTo>
                    <a:cubicBezTo>
                      <a:pt x="78" y="1057"/>
                      <a:pt x="67" y="1046"/>
                      <a:pt x="56" y="1024"/>
                    </a:cubicBezTo>
                    <a:cubicBezTo>
                      <a:pt x="56" y="1024"/>
                      <a:pt x="56" y="1035"/>
                      <a:pt x="56" y="1035"/>
                    </a:cubicBezTo>
                    <a:cubicBezTo>
                      <a:pt x="56" y="1024"/>
                      <a:pt x="56" y="1013"/>
                      <a:pt x="45" y="1002"/>
                    </a:cubicBezTo>
                    <a:lnTo>
                      <a:pt x="45" y="969"/>
                    </a:lnTo>
                    <a:cubicBezTo>
                      <a:pt x="45" y="969"/>
                      <a:pt x="56" y="958"/>
                      <a:pt x="56" y="947"/>
                    </a:cubicBezTo>
                    <a:cubicBezTo>
                      <a:pt x="56" y="936"/>
                      <a:pt x="67" y="925"/>
                      <a:pt x="67" y="925"/>
                    </a:cubicBezTo>
                    <a:cubicBezTo>
                      <a:pt x="78" y="903"/>
                      <a:pt x="89" y="903"/>
                      <a:pt x="100" y="892"/>
                    </a:cubicBezTo>
                    <a:cubicBezTo>
                      <a:pt x="121" y="870"/>
                      <a:pt x="154" y="859"/>
                      <a:pt x="176" y="848"/>
                    </a:cubicBezTo>
                    <a:cubicBezTo>
                      <a:pt x="220" y="826"/>
                      <a:pt x="264" y="815"/>
                      <a:pt x="308" y="804"/>
                    </a:cubicBezTo>
                    <a:lnTo>
                      <a:pt x="429" y="804"/>
                    </a:lnTo>
                    <a:cubicBezTo>
                      <a:pt x="495" y="815"/>
                      <a:pt x="550" y="837"/>
                      <a:pt x="594" y="859"/>
                    </a:cubicBezTo>
                    <a:cubicBezTo>
                      <a:pt x="737" y="914"/>
                      <a:pt x="858" y="1002"/>
                      <a:pt x="990" y="1101"/>
                    </a:cubicBezTo>
                    <a:cubicBezTo>
                      <a:pt x="994" y="1103"/>
                      <a:pt x="999" y="1104"/>
                      <a:pt x="1004" y="1104"/>
                    </a:cubicBezTo>
                    <a:cubicBezTo>
                      <a:pt x="1027" y="1104"/>
                      <a:pt x="1054" y="1086"/>
                      <a:pt x="1045" y="1068"/>
                    </a:cubicBezTo>
                    <a:cubicBezTo>
                      <a:pt x="1034" y="936"/>
                      <a:pt x="1001" y="815"/>
                      <a:pt x="990" y="694"/>
                    </a:cubicBezTo>
                    <a:cubicBezTo>
                      <a:pt x="979" y="595"/>
                      <a:pt x="968" y="496"/>
                      <a:pt x="979" y="397"/>
                    </a:cubicBezTo>
                    <a:cubicBezTo>
                      <a:pt x="979" y="353"/>
                      <a:pt x="990" y="320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01" y="287"/>
                    </a:cubicBezTo>
                    <a:cubicBezTo>
                      <a:pt x="1001" y="276"/>
                      <a:pt x="1012" y="276"/>
                      <a:pt x="1012" y="276"/>
                    </a:cubicBezTo>
                    <a:lnTo>
                      <a:pt x="1012" y="276"/>
                    </a:lnTo>
                    <a:cubicBezTo>
                      <a:pt x="1012" y="276"/>
                      <a:pt x="1012" y="276"/>
                      <a:pt x="1012" y="276"/>
                    </a:cubicBezTo>
                    <a:cubicBezTo>
                      <a:pt x="1023" y="265"/>
                      <a:pt x="1034" y="243"/>
                      <a:pt x="1045" y="221"/>
                    </a:cubicBezTo>
                    <a:cubicBezTo>
                      <a:pt x="1056" y="210"/>
                      <a:pt x="1067" y="199"/>
                      <a:pt x="1078" y="188"/>
                    </a:cubicBezTo>
                    <a:cubicBezTo>
                      <a:pt x="1100" y="177"/>
                      <a:pt x="1111" y="166"/>
                      <a:pt x="1133" y="155"/>
                    </a:cubicBezTo>
                    <a:cubicBezTo>
                      <a:pt x="1155" y="144"/>
                      <a:pt x="1188" y="133"/>
                      <a:pt x="1210" y="133"/>
                    </a:cubicBezTo>
                    <a:lnTo>
                      <a:pt x="1287" y="133"/>
                    </a:lnTo>
                    <a:cubicBezTo>
                      <a:pt x="1309" y="133"/>
                      <a:pt x="1320" y="144"/>
                      <a:pt x="1342" y="144"/>
                    </a:cubicBezTo>
                    <a:cubicBezTo>
                      <a:pt x="1375" y="166"/>
                      <a:pt x="1397" y="177"/>
                      <a:pt x="1419" y="188"/>
                    </a:cubicBezTo>
                    <a:cubicBezTo>
                      <a:pt x="1452" y="221"/>
                      <a:pt x="1485" y="254"/>
                      <a:pt x="1507" y="287"/>
                    </a:cubicBezTo>
                    <a:cubicBezTo>
                      <a:pt x="1562" y="364"/>
                      <a:pt x="1606" y="452"/>
                      <a:pt x="1650" y="540"/>
                    </a:cubicBezTo>
                    <a:lnTo>
                      <a:pt x="1650" y="529"/>
                    </a:lnTo>
                    <a:cubicBezTo>
                      <a:pt x="1694" y="650"/>
                      <a:pt x="1727" y="760"/>
                      <a:pt x="1760" y="881"/>
                    </a:cubicBezTo>
                    <a:cubicBezTo>
                      <a:pt x="1782" y="991"/>
                      <a:pt x="1804" y="1090"/>
                      <a:pt x="1826" y="1189"/>
                    </a:cubicBezTo>
                    <a:cubicBezTo>
                      <a:pt x="1837" y="1222"/>
                      <a:pt x="1859" y="1244"/>
                      <a:pt x="1881" y="1255"/>
                    </a:cubicBezTo>
                    <a:lnTo>
                      <a:pt x="1925" y="1255"/>
                    </a:lnTo>
                    <a:cubicBezTo>
                      <a:pt x="1947" y="1244"/>
                      <a:pt x="1958" y="1233"/>
                      <a:pt x="1969" y="1211"/>
                    </a:cubicBezTo>
                    <a:cubicBezTo>
                      <a:pt x="1991" y="1189"/>
                      <a:pt x="2002" y="1167"/>
                      <a:pt x="2024" y="1145"/>
                    </a:cubicBezTo>
                    <a:cubicBezTo>
                      <a:pt x="2090" y="1068"/>
                      <a:pt x="2156" y="991"/>
                      <a:pt x="2233" y="936"/>
                    </a:cubicBezTo>
                    <a:cubicBezTo>
                      <a:pt x="2277" y="903"/>
                      <a:pt x="2321" y="870"/>
                      <a:pt x="2376" y="848"/>
                    </a:cubicBezTo>
                    <a:cubicBezTo>
                      <a:pt x="2409" y="837"/>
                      <a:pt x="2453" y="815"/>
                      <a:pt x="2497" y="815"/>
                    </a:cubicBezTo>
                    <a:cubicBezTo>
                      <a:pt x="2513" y="809"/>
                      <a:pt x="2530" y="806"/>
                      <a:pt x="2548" y="806"/>
                    </a:cubicBezTo>
                    <a:cubicBezTo>
                      <a:pt x="2566" y="806"/>
                      <a:pt x="2585" y="809"/>
                      <a:pt x="2607" y="815"/>
                    </a:cubicBezTo>
                    <a:cubicBezTo>
                      <a:pt x="2640" y="815"/>
                      <a:pt x="2684" y="837"/>
                      <a:pt x="2728" y="848"/>
                    </a:cubicBezTo>
                    <a:cubicBezTo>
                      <a:pt x="2772" y="870"/>
                      <a:pt x="2805" y="892"/>
                      <a:pt x="2849" y="914"/>
                    </a:cubicBezTo>
                    <a:cubicBezTo>
                      <a:pt x="2864" y="924"/>
                      <a:pt x="2881" y="929"/>
                      <a:pt x="2898" y="929"/>
                    </a:cubicBezTo>
                    <a:cubicBezTo>
                      <a:pt x="2919" y="929"/>
                      <a:pt x="2941" y="921"/>
                      <a:pt x="2959" y="903"/>
                    </a:cubicBezTo>
                    <a:cubicBezTo>
                      <a:pt x="2970" y="892"/>
                      <a:pt x="2981" y="859"/>
                      <a:pt x="2981" y="837"/>
                    </a:cubicBezTo>
                    <a:cubicBezTo>
                      <a:pt x="2981" y="826"/>
                      <a:pt x="2970" y="793"/>
                      <a:pt x="2959" y="782"/>
                    </a:cubicBezTo>
                    <a:cubicBezTo>
                      <a:pt x="2904" y="738"/>
                      <a:pt x="2860" y="705"/>
                      <a:pt x="2805" y="683"/>
                    </a:cubicBezTo>
                    <a:cubicBezTo>
                      <a:pt x="2750" y="661"/>
                      <a:pt x="2695" y="639"/>
                      <a:pt x="2640" y="639"/>
                    </a:cubicBezTo>
                    <a:cubicBezTo>
                      <a:pt x="2607" y="628"/>
                      <a:pt x="2585" y="628"/>
                      <a:pt x="2552" y="628"/>
                    </a:cubicBezTo>
                    <a:cubicBezTo>
                      <a:pt x="2519" y="628"/>
                      <a:pt x="2497" y="628"/>
                      <a:pt x="2464" y="639"/>
                    </a:cubicBezTo>
                    <a:cubicBezTo>
                      <a:pt x="2409" y="639"/>
                      <a:pt x="2354" y="661"/>
                      <a:pt x="2310" y="683"/>
                    </a:cubicBezTo>
                    <a:cubicBezTo>
                      <a:pt x="2211" y="727"/>
                      <a:pt x="2123" y="793"/>
                      <a:pt x="2046" y="870"/>
                    </a:cubicBezTo>
                    <a:cubicBezTo>
                      <a:pt x="2013" y="903"/>
                      <a:pt x="1969" y="936"/>
                      <a:pt x="1936" y="980"/>
                    </a:cubicBezTo>
                    <a:cubicBezTo>
                      <a:pt x="1925" y="925"/>
                      <a:pt x="1914" y="870"/>
                      <a:pt x="1903" y="815"/>
                    </a:cubicBezTo>
                    <a:cubicBezTo>
                      <a:pt x="1859" y="672"/>
                      <a:pt x="1804" y="529"/>
                      <a:pt x="1749" y="397"/>
                    </a:cubicBezTo>
                    <a:cubicBezTo>
                      <a:pt x="1716" y="342"/>
                      <a:pt x="1683" y="276"/>
                      <a:pt x="1639" y="232"/>
                    </a:cubicBezTo>
                    <a:cubicBezTo>
                      <a:pt x="1617" y="199"/>
                      <a:pt x="1595" y="177"/>
                      <a:pt x="1573" y="144"/>
                    </a:cubicBezTo>
                    <a:cubicBezTo>
                      <a:pt x="1551" y="122"/>
                      <a:pt x="1529" y="100"/>
                      <a:pt x="1496" y="78"/>
                    </a:cubicBezTo>
                    <a:cubicBezTo>
                      <a:pt x="1452" y="45"/>
                      <a:pt x="1397" y="23"/>
                      <a:pt x="1342" y="12"/>
                    </a:cubicBezTo>
                    <a:cubicBezTo>
                      <a:pt x="1309" y="1"/>
                      <a:pt x="1287" y="1"/>
                      <a:pt x="12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776;p45">
                <a:extLst>
                  <a:ext uri="{FF2B5EF4-FFF2-40B4-BE49-F238E27FC236}">
                    <a16:creationId xmlns:a16="http://schemas.microsoft.com/office/drawing/2014/main" id="{C061B90B-5500-9CF5-9AB2-A9DF7E8312CC}"/>
                  </a:ext>
                </a:extLst>
              </p:cNvPr>
              <p:cNvSpPr/>
              <p:nvPr/>
            </p:nvSpPr>
            <p:spPr>
              <a:xfrm>
                <a:off x="4879447" y="4440684"/>
                <a:ext cx="161710" cy="117328"/>
              </a:xfrm>
              <a:custGeom>
                <a:avLst/>
                <a:gdLst/>
                <a:ahLst/>
                <a:cxnLst/>
                <a:rect l="l" t="t" r="r" b="b"/>
                <a:pathLst>
                  <a:path w="2321" h="1684" extrusionOk="0">
                    <a:moveTo>
                      <a:pt x="1301" y="1228"/>
                    </a:moveTo>
                    <a:cubicBezTo>
                      <a:pt x="1292" y="1230"/>
                      <a:pt x="1284" y="1231"/>
                      <a:pt x="1276" y="1233"/>
                    </a:cubicBezTo>
                    <a:cubicBezTo>
                      <a:pt x="1284" y="1233"/>
                      <a:pt x="1292" y="1233"/>
                      <a:pt x="1301" y="1228"/>
                    </a:cubicBezTo>
                    <a:close/>
                    <a:moveTo>
                      <a:pt x="968" y="1"/>
                    </a:moveTo>
                    <a:cubicBezTo>
                      <a:pt x="825" y="1"/>
                      <a:pt x="682" y="56"/>
                      <a:pt x="550" y="133"/>
                    </a:cubicBezTo>
                    <a:lnTo>
                      <a:pt x="561" y="133"/>
                    </a:lnTo>
                    <a:cubicBezTo>
                      <a:pt x="451" y="199"/>
                      <a:pt x="363" y="276"/>
                      <a:pt x="286" y="375"/>
                    </a:cubicBezTo>
                    <a:cubicBezTo>
                      <a:pt x="198" y="485"/>
                      <a:pt x="133" y="606"/>
                      <a:pt x="78" y="738"/>
                    </a:cubicBezTo>
                    <a:cubicBezTo>
                      <a:pt x="45" y="815"/>
                      <a:pt x="23" y="881"/>
                      <a:pt x="1" y="958"/>
                    </a:cubicBezTo>
                    <a:cubicBezTo>
                      <a:pt x="1" y="980"/>
                      <a:pt x="12" y="1002"/>
                      <a:pt x="34" y="1013"/>
                    </a:cubicBezTo>
                    <a:cubicBezTo>
                      <a:pt x="56" y="1013"/>
                      <a:pt x="78" y="1002"/>
                      <a:pt x="78" y="980"/>
                    </a:cubicBezTo>
                    <a:cubicBezTo>
                      <a:pt x="100" y="903"/>
                      <a:pt x="122" y="837"/>
                      <a:pt x="155" y="771"/>
                    </a:cubicBezTo>
                    <a:cubicBezTo>
                      <a:pt x="198" y="661"/>
                      <a:pt x="253" y="562"/>
                      <a:pt x="330" y="474"/>
                    </a:cubicBezTo>
                    <a:lnTo>
                      <a:pt x="330" y="474"/>
                    </a:lnTo>
                    <a:lnTo>
                      <a:pt x="319" y="485"/>
                    </a:lnTo>
                    <a:cubicBezTo>
                      <a:pt x="374" y="408"/>
                      <a:pt x="440" y="331"/>
                      <a:pt x="517" y="276"/>
                    </a:cubicBezTo>
                    <a:cubicBezTo>
                      <a:pt x="572" y="232"/>
                      <a:pt x="638" y="199"/>
                      <a:pt x="704" y="166"/>
                    </a:cubicBezTo>
                    <a:cubicBezTo>
                      <a:pt x="759" y="144"/>
                      <a:pt x="814" y="133"/>
                      <a:pt x="869" y="122"/>
                    </a:cubicBezTo>
                    <a:cubicBezTo>
                      <a:pt x="891" y="116"/>
                      <a:pt x="913" y="114"/>
                      <a:pt x="935" y="114"/>
                    </a:cubicBezTo>
                    <a:cubicBezTo>
                      <a:pt x="957" y="114"/>
                      <a:pt x="979" y="116"/>
                      <a:pt x="1001" y="122"/>
                    </a:cubicBezTo>
                    <a:cubicBezTo>
                      <a:pt x="1034" y="122"/>
                      <a:pt x="1056" y="133"/>
                      <a:pt x="1089" y="144"/>
                    </a:cubicBezTo>
                    <a:cubicBezTo>
                      <a:pt x="1111" y="155"/>
                      <a:pt x="1133" y="166"/>
                      <a:pt x="1155" y="177"/>
                    </a:cubicBezTo>
                    <a:cubicBezTo>
                      <a:pt x="1166" y="188"/>
                      <a:pt x="1188" y="210"/>
                      <a:pt x="1199" y="221"/>
                    </a:cubicBezTo>
                    <a:cubicBezTo>
                      <a:pt x="1210" y="243"/>
                      <a:pt x="1232" y="265"/>
                      <a:pt x="1243" y="287"/>
                    </a:cubicBezTo>
                    <a:cubicBezTo>
                      <a:pt x="1254" y="320"/>
                      <a:pt x="1254" y="353"/>
                      <a:pt x="1265" y="386"/>
                    </a:cubicBezTo>
                    <a:cubicBezTo>
                      <a:pt x="1265" y="430"/>
                      <a:pt x="1265" y="474"/>
                      <a:pt x="1265" y="518"/>
                    </a:cubicBezTo>
                    <a:cubicBezTo>
                      <a:pt x="1254" y="595"/>
                      <a:pt x="1221" y="672"/>
                      <a:pt x="1199" y="749"/>
                    </a:cubicBezTo>
                    <a:cubicBezTo>
                      <a:pt x="1133" y="881"/>
                      <a:pt x="1067" y="1013"/>
                      <a:pt x="979" y="1134"/>
                    </a:cubicBezTo>
                    <a:cubicBezTo>
                      <a:pt x="957" y="1156"/>
                      <a:pt x="957" y="1211"/>
                      <a:pt x="979" y="1233"/>
                    </a:cubicBezTo>
                    <a:cubicBezTo>
                      <a:pt x="990" y="1255"/>
                      <a:pt x="1001" y="1266"/>
                      <a:pt x="1012" y="1277"/>
                    </a:cubicBezTo>
                    <a:cubicBezTo>
                      <a:pt x="1036" y="1284"/>
                      <a:pt x="1059" y="1292"/>
                      <a:pt x="1078" y="1292"/>
                    </a:cubicBezTo>
                    <a:cubicBezTo>
                      <a:pt x="1086" y="1292"/>
                      <a:pt x="1094" y="1291"/>
                      <a:pt x="1100" y="1288"/>
                    </a:cubicBezTo>
                    <a:cubicBezTo>
                      <a:pt x="1166" y="1266"/>
                      <a:pt x="1232" y="1233"/>
                      <a:pt x="1309" y="1222"/>
                    </a:cubicBezTo>
                    <a:lnTo>
                      <a:pt x="1309" y="1222"/>
                    </a:lnTo>
                    <a:cubicBezTo>
                      <a:pt x="1306" y="1225"/>
                      <a:pt x="1303" y="1227"/>
                      <a:pt x="1301" y="1228"/>
                    </a:cubicBezTo>
                    <a:lnTo>
                      <a:pt x="1301" y="1228"/>
                    </a:lnTo>
                    <a:cubicBezTo>
                      <a:pt x="1361" y="1217"/>
                      <a:pt x="1428" y="1198"/>
                      <a:pt x="1496" y="1189"/>
                    </a:cubicBezTo>
                    <a:cubicBezTo>
                      <a:pt x="1535" y="1183"/>
                      <a:pt x="1573" y="1180"/>
                      <a:pt x="1613" y="1180"/>
                    </a:cubicBezTo>
                    <a:cubicBezTo>
                      <a:pt x="1653" y="1180"/>
                      <a:pt x="1694" y="1183"/>
                      <a:pt x="1738" y="1189"/>
                    </a:cubicBezTo>
                    <a:cubicBezTo>
                      <a:pt x="1782" y="1189"/>
                      <a:pt x="1815" y="1200"/>
                      <a:pt x="1859" y="1222"/>
                    </a:cubicBezTo>
                    <a:cubicBezTo>
                      <a:pt x="1881" y="1233"/>
                      <a:pt x="1914" y="1244"/>
                      <a:pt x="1936" y="1255"/>
                    </a:cubicBezTo>
                    <a:cubicBezTo>
                      <a:pt x="1947" y="1277"/>
                      <a:pt x="1969" y="1299"/>
                      <a:pt x="1980" y="1310"/>
                    </a:cubicBezTo>
                    <a:cubicBezTo>
                      <a:pt x="2002" y="1343"/>
                      <a:pt x="2024" y="1365"/>
                      <a:pt x="2035" y="1398"/>
                    </a:cubicBezTo>
                    <a:cubicBezTo>
                      <a:pt x="2057" y="1453"/>
                      <a:pt x="2068" y="1519"/>
                      <a:pt x="2079" y="1585"/>
                    </a:cubicBezTo>
                    <a:cubicBezTo>
                      <a:pt x="2079" y="1585"/>
                      <a:pt x="2079" y="1596"/>
                      <a:pt x="2079" y="1596"/>
                    </a:cubicBezTo>
                    <a:cubicBezTo>
                      <a:pt x="2090" y="1618"/>
                      <a:pt x="2101" y="1629"/>
                      <a:pt x="2112" y="1651"/>
                    </a:cubicBezTo>
                    <a:cubicBezTo>
                      <a:pt x="2134" y="1673"/>
                      <a:pt x="2167" y="1684"/>
                      <a:pt x="2200" y="1684"/>
                    </a:cubicBezTo>
                    <a:cubicBezTo>
                      <a:pt x="2255" y="1684"/>
                      <a:pt x="2321" y="1629"/>
                      <a:pt x="2310" y="1563"/>
                    </a:cubicBezTo>
                    <a:cubicBezTo>
                      <a:pt x="2310" y="1497"/>
                      <a:pt x="2299" y="1420"/>
                      <a:pt x="2288" y="1354"/>
                    </a:cubicBezTo>
                    <a:cubicBezTo>
                      <a:pt x="2277" y="1310"/>
                      <a:pt x="2255" y="1277"/>
                      <a:pt x="2244" y="1244"/>
                    </a:cubicBezTo>
                    <a:cubicBezTo>
                      <a:pt x="2233" y="1222"/>
                      <a:pt x="2222" y="1200"/>
                      <a:pt x="2200" y="1178"/>
                    </a:cubicBezTo>
                    <a:cubicBezTo>
                      <a:pt x="2189" y="1156"/>
                      <a:pt x="2167" y="1123"/>
                      <a:pt x="2145" y="1101"/>
                    </a:cubicBezTo>
                    <a:cubicBezTo>
                      <a:pt x="2123" y="1079"/>
                      <a:pt x="2090" y="1057"/>
                      <a:pt x="2068" y="1035"/>
                    </a:cubicBezTo>
                    <a:cubicBezTo>
                      <a:pt x="2024" y="1002"/>
                      <a:pt x="1969" y="980"/>
                      <a:pt x="1914" y="958"/>
                    </a:cubicBezTo>
                    <a:cubicBezTo>
                      <a:pt x="1859" y="947"/>
                      <a:pt x="1804" y="936"/>
                      <a:pt x="1749" y="925"/>
                    </a:cubicBezTo>
                    <a:lnTo>
                      <a:pt x="1584" y="925"/>
                    </a:lnTo>
                    <a:cubicBezTo>
                      <a:pt x="1518" y="925"/>
                      <a:pt x="1463" y="947"/>
                      <a:pt x="1397" y="958"/>
                    </a:cubicBezTo>
                    <a:cubicBezTo>
                      <a:pt x="1364" y="958"/>
                      <a:pt x="1331" y="969"/>
                      <a:pt x="1309" y="980"/>
                    </a:cubicBezTo>
                    <a:cubicBezTo>
                      <a:pt x="1331" y="914"/>
                      <a:pt x="1364" y="837"/>
                      <a:pt x="1386" y="771"/>
                    </a:cubicBezTo>
                    <a:cubicBezTo>
                      <a:pt x="1408" y="705"/>
                      <a:pt x="1419" y="639"/>
                      <a:pt x="1430" y="573"/>
                    </a:cubicBezTo>
                    <a:cubicBezTo>
                      <a:pt x="1430" y="518"/>
                      <a:pt x="1430" y="463"/>
                      <a:pt x="1430" y="408"/>
                    </a:cubicBezTo>
                    <a:cubicBezTo>
                      <a:pt x="1419" y="364"/>
                      <a:pt x="1408" y="309"/>
                      <a:pt x="1397" y="265"/>
                    </a:cubicBezTo>
                    <a:cubicBezTo>
                      <a:pt x="1386" y="243"/>
                      <a:pt x="1375" y="221"/>
                      <a:pt x="1364" y="199"/>
                    </a:cubicBezTo>
                    <a:cubicBezTo>
                      <a:pt x="1353" y="177"/>
                      <a:pt x="1331" y="166"/>
                      <a:pt x="1320" y="144"/>
                    </a:cubicBezTo>
                    <a:cubicBezTo>
                      <a:pt x="1265" y="78"/>
                      <a:pt x="1188" y="34"/>
                      <a:pt x="1100" y="12"/>
                    </a:cubicBezTo>
                    <a:cubicBezTo>
                      <a:pt x="1056" y="1"/>
                      <a:pt x="1012" y="1"/>
                      <a:pt x="9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777;p45">
                <a:extLst>
                  <a:ext uri="{FF2B5EF4-FFF2-40B4-BE49-F238E27FC236}">
                    <a16:creationId xmlns:a16="http://schemas.microsoft.com/office/drawing/2014/main" id="{32B722AD-D681-DC3C-CD25-34D646C2910E}"/>
                  </a:ext>
                </a:extLst>
              </p:cNvPr>
              <p:cNvSpPr/>
              <p:nvPr/>
            </p:nvSpPr>
            <p:spPr>
              <a:xfrm>
                <a:off x="5225026" y="4492033"/>
                <a:ext cx="235284" cy="66259"/>
              </a:xfrm>
              <a:custGeom>
                <a:avLst/>
                <a:gdLst/>
                <a:ahLst/>
                <a:cxnLst/>
                <a:rect l="l" t="t" r="r" b="b"/>
                <a:pathLst>
                  <a:path w="3377" h="951" extrusionOk="0">
                    <a:moveTo>
                      <a:pt x="1862" y="851"/>
                    </a:moveTo>
                    <a:cubicBezTo>
                      <a:pt x="1859" y="854"/>
                      <a:pt x="1859" y="859"/>
                      <a:pt x="1859" y="859"/>
                    </a:cubicBezTo>
                    <a:lnTo>
                      <a:pt x="1859" y="859"/>
                    </a:lnTo>
                    <a:cubicBezTo>
                      <a:pt x="1859" y="855"/>
                      <a:pt x="1860" y="852"/>
                      <a:pt x="1862" y="851"/>
                    </a:cubicBezTo>
                    <a:close/>
                    <a:moveTo>
                      <a:pt x="1309" y="1"/>
                    </a:moveTo>
                    <a:cubicBezTo>
                      <a:pt x="1276" y="1"/>
                      <a:pt x="1254" y="1"/>
                      <a:pt x="1232" y="12"/>
                    </a:cubicBezTo>
                    <a:cubicBezTo>
                      <a:pt x="1122" y="34"/>
                      <a:pt x="1045" y="111"/>
                      <a:pt x="990" y="199"/>
                    </a:cubicBezTo>
                    <a:cubicBezTo>
                      <a:pt x="935" y="276"/>
                      <a:pt x="902" y="375"/>
                      <a:pt x="869" y="463"/>
                    </a:cubicBezTo>
                    <a:cubicBezTo>
                      <a:pt x="847" y="551"/>
                      <a:pt x="836" y="650"/>
                      <a:pt x="825" y="738"/>
                    </a:cubicBezTo>
                    <a:cubicBezTo>
                      <a:pt x="814" y="727"/>
                      <a:pt x="803" y="727"/>
                      <a:pt x="792" y="716"/>
                    </a:cubicBezTo>
                    <a:cubicBezTo>
                      <a:pt x="748" y="683"/>
                      <a:pt x="693" y="650"/>
                      <a:pt x="649" y="628"/>
                    </a:cubicBezTo>
                    <a:cubicBezTo>
                      <a:pt x="539" y="584"/>
                      <a:pt x="418" y="540"/>
                      <a:pt x="308" y="529"/>
                    </a:cubicBezTo>
                    <a:cubicBezTo>
                      <a:pt x="281" y="525"/>
                      <a:pt x="253" y="523"/>
                      <a:pt x="224" y="523"/>
                    </a:cubicBezTo>
                    <a:cubicBezTo>
                      <a:pt x="161" y="523"/>
                      <a:pt x="97" y="535"/>
                      <a:pt x="44" y="573"/>
                    </a:cubicBezTo>
                    <a:cubicBezTo>
                      <a:pt x="22" y="606"/>
                      <a:pt x="0" y="650"/>
                      <a:pt x="0" y="694"/>
                    </a:cubicBezTo>
                    <a:cubicBezTo>
                      <a:pt x="0" y="749"/>
                      <a:pt x="22" y="793"/>
                      <a:pt x="55" y="848"/>
                    </a:cubicBezTo>
                    <a:cubicBezTo>
                      <a:pt x="66" y="870"/>
                      <a:pt x="77" y="903"/>
                      <a:pt x="99" y="925"/>
                    </a:cubicBezTo>
                    <a:cubicBezTo>
                      <a:pt x="115" y="941"/>
                      <a:pt x="131" y="951"/>
                      <a:pt x="152" y="951"/>
                    </a:cubicBezTo>
                    <a:cubicBezTo>
                      <a:pt x="159" y="951"/>
                      <a:pt x="167" y="949"/>
                      <a:pt x="176" y="947"/>
                    </a:cubicBezTo>
                    <a:cubicBezTo>
                      <a:pt x="198" y="936"/>
                      <a:pt x="209" y="892"/>
                      <a:pt x="187" y="870"/>
                    </a:cubicBezTo>
                    <a:cubicBezTo>
                      <a:pt x="165" y="837"/>
                      <a:pt x="143" y="804"/>
                      <a:pt x="121" y="760"/>
                    </a:cubicBezTo>
                    <a:cubicBezTo>
                      <a:pt x="121" y="738"/>
                      <a:pt x="110" y="727"/>
                      <a:pt x="110" y="705"/>
                    </a:cubicBezTo>
                    <a:lnTo>
                      <a:pt x="110" y="683"/>
                    </a:lnTo>
                    <a:cubicBezTo>
                      <a:pt x="110" y="672"/>
                      <a:pt x="110" y="672"/>
                      <a:pt x="110" y="672"/>
                    </a:cubicBezTo>
                    <a:cubicBezTo>
                      <a:pt x="110" y="661"/>
                      <a:pt x="121" y="661"/>
                      <a:pt x="121" y="661"/>
                    </a:cubicBezTo>
                    <a:lnTo>
                      <a:pt x="132" y="650"/>
                    </a:lnTo>
                    <a:cubicBezTo>
                      <a:pt x="132" y="650"/>
                      <a:pt x="143" y="639"/>
                      <a:pt x="143" y="639"/>
                    </a:cubicBezTo>
                    <a:cubicBezTo>
                      <a:pt x="154" y="639"/>
                      <a:pt x="176" y="628"/>
                      <a:pt x="187" y="628"/>
                    </a:cubicBezTo>
                    <a:lnTo>
                      <a:pt x="297" y="628"/>
                    </a:lnTo>
                    <a:cubicBezTo>
                      <a:pt x="385" y="639"/>
                      <a:pt x="473" y="672"/>
                      <a:pt x="561" y="705"/>
                    </a:cubicBezTo>
                    <a:lnTo>
                      <a:pt x="550" y="705"/>
                    </a:lnTo>
                    <a:cubicBezTo>
                      <a:pt x="627" y="738"/>
                      <a:pt x="704" y="771"/>
                      <a:pt x="770" y="826"/>
                    </a:cubicBezTo>
                    <a:cubicBezTo>
                      <a:pt x="792" y="848"/>
                      <a:pt x="814" y="870"/>
                      <a:pt x="836" y="892"/>
                    </a:cubicBezTo>
                    <a:cubicBezTo>
                      <a:pt x="844" y="899"/>
                      <a:pt x="857" y="907"/>
                      <a:pt x="872" y="907"/>
                    </a:cubicBezTo>
                    <a:cubicBezTo>
                      <a:pt x="878" y="907"/>
                      <a:pt x="885" y="906"/>
                      <a:pt x="891" y="903"/>
                    </a:cubicBezTo>
                    <a:cubicBezTo>
                      <a:pt x="913" y="903"/>
                      <a:pt x="924" y="881"/>
                      <a:pt x="935" y="859"/>
                    </a:cubicBezTo>
                    <a:cubicBezTo>
                      <a:pt x="935" y="793"/>
                      <a:pt x="935" y="727"/>
                      <a:pt x="946" y="661"/>
                    </a:cubicBezTo>
                    <a:lnTo>
                      <a:pt x="946" y="672"/>
                    </a:lnTo>
                    <a:cubicBezTo>
                      <a:pt x="957" y="562"/>
                      <a:pt x="979" y="463"/>
                      <a:pt x="1023" y="364"/>
                    </a:cubicBezTo>
                    <a:cubicBezTo>
                      <a:pt x="1045" y="320"/>
                      <a:pt x="1067" y="276"/>
                      <a:pt x="1100" y="232"/>
                    </a:cubicBezTo>
                    <a:cubicBezTo>
                      <a:pt x="1122" y="210"/>
                      <a:pt x="1144" y="188"/>
                      <a:pt x="1166" y="166"/>
                    </a:cubicBezTo>
                    <a:cubicBezTo>
                      <a:pt x="1177" y="155"/>
                      <a:pt x="1199" y="144"/>
                      <a:pt x="1221" y="133"/>
                    </a:cubicBezTo>
                    <a:cubicBezTo>
                      <a:pt x="1243" y="133"/>
                      <a:pt x="1254" y="122"/>
                      <a:pt x="1276" y="122"/>
                    </a:cubicBezTo>
                    <a:lnTo>
                      <a:pt x="1331" y="122"/>
                    </a:lnTo>
                    <a:cubicBezTo>
                      <a:pt x="1342" y="122"/>
                      <a:pt x="1364" y="133"/>
                      <a:pt x="1386" y="133"/>
                    </a:cubicBezTo>
                    <a:cubicBezTo>
                      <a:pt x="1408" y="144"/>
                      <a:pt x="1430" y="166"/>
                      <a:pt x="1452" y="177"/>
                    </a:cubicBezTo>
                    <a:cubicBezTo>
                      <a:pt x="1496" y="210"/>
                      <a:pt x="1518" y="243"/>
                      <a:pt x="1551" y="276"/>
                    </a:cubicBezTo>
                    <a:cubicBezTo>
                      <a:pt x="1540" y="265"/>
                      <a:pt x="1540" y="265"/>
                      <a:pt x="1540" y="265"/>
                    </a:cubicBezTo>
                    <a:lnTo>
                      <a:pt x="1540" y="265"/>
                    </a:lnTo>
                    <a:cubicBezTo>
                      <a:pt x="1584" y="320"/>
                      <a:pt x="1617" y="375"/>
                      <a:pt x="1639" y="441"/>
                    </a:cubicBezTo>
                    <a:cubicBezTo>
                      <a:pt x="1683" y="551"/>
                      <a:pt x="1716" y="672"/>
                      <a:pt x="1738" y="793"/>
                    </a:cubicBezTo>
                    <a:cubicBezTo>
                      <a:pt x="1738" y="804"/>
                      <a:pt x="1738" y="815"/>
                      <a:pt x="1738" y="826"/>
                    </a:cubicBezTo>
                    <a:cubicBezTo>
                      <a:pt x="1738" y="837"/>
                      <a:pt x="1738" y="848"/>
                      <a:pt x="1749" y="859"/>
                    </a:cubicBezTo>
                    <a:cubicBezTo>
                      <a:pt x="1760" y="870"/>
                      <a:pt x="1771" y="881"/>
                      <a:pt x="1782" y="881"/>
                    </a:cubicBezTo>
                    <a:cubicBezTo>
                      <a:pt x="1787" y="886"/>
                      <a:pt x="1796" y="889"/>
                      <a:pt x="1804" y="889"/>
                    </a:cubicBezTo>
                    <a:cubicBezTo>
                      <a:pt x="1812" y="889"/>
                      <a:pt x="1820" y="886"/>
                      <a:pt x="1826" y="881"/>
                    </a:cubicBezTo>
                    <a:cubicBezTo>
                      <a:pt x="1837" y="881"/>
                      <a:pt x="1848" y="870"/>
                      <a:pt x="1859" y="859"/>
                    </a:cubicBezTo>
                    <a:cubicBezTo>
                      <a:pt x="1859" y="859"/>
                      <a:pt x="1870" y="848"/>
                      <a:pt x="1870" y="848"/>
                    </a:cubicBezTo>
                    <a:lnTo>
                      <a:pt x="1870" y="848"/>
                    </a:lnTo>
                    <a:cubicBezTo>
                      <a:pt x="1870" y="848"/>
                      <a:pt x="1865" y="848"/>
                      <a:pt x="1862" y="851"/>
                    </a:cubicBezTo>
                    <a:lnTo>
                      <a:pt x="1862" y="851"/>
                    </a:lnTo>
                    <a:cubicBezTo>
                      <a:pt x="1863" y="849"/>
                      <a:pt x="1866" y="848"/>
                      <a:pt x="1870" y="848"/>
                    </a:cubicBezTo>
                    <a:cubicBezTo>
                      <a:pt x="1903" y="804"/>
                      <a:pt x="1947" y="760"/>
                      <a:pt x="2002" y="716"/>
                    </a:cubicBezTo>
                    <a:cubicBezTo>
                      <a:pt x="2123" y="628"/>
                      <a:pt x="2244" y="551"/>
                      <a:pt x="2387" y="485"/>
                    </a:cubicBezTo>
                    <a:cubicBezTo>
                      <a:pt x="2497" y="441"/>
                      <a:pt x="2607" y="408"/>
                      <a:pt x="2728" y="386"/>
                    </a:cubicBezTo>
                    <a:cubicBezTo>
                      <a:pt x="2772" y="386"/>
                      <a:pt x="2811" y="381"/>
                      <a:pt x="2851" y="381"/>
                    </a:cubicBezTo>
                    <a:cubicBezTo>
                      <a:pt x="2872" y="381"/>
                      <a:pt x="2893" y="382"/>
                      <a:pt x="2915" y="386"/>
                    </a:cubicBezTo>
                    <a:cubicBezTo>
                      <a:pt x="2948" y="397"/>
                      <a:pt x="2980" y="397"/>
                      <a:pt x="3013" y="419"/>
                    </a:cubicBezTo>
                    <a:cubicBezTo>
                      <a:pt x="3035" y="419"/>
                      <a:pt x="3057" y="430"/>
                      <a:pt x="3079" y="452"/>
                    </a:cubicBezTo>
                    <a:cubicBezTo>
                      <a:pt x="3090" y="463"/>
                      <a:pt x="3112" y="474"/>
                      <a:pt x="3123" y="496"/>
                    </a:cubicBezTo>
                    <a:cubicBezTo>
                      <a:pt x="3134" y="518"/>
                      <a:pt x="3145" y="540"/>
                      <a:pt x="3156" y="562"/>
                    </a:cubicBezTo>
                    <a:cubicBezTo>
                      <a:pt x="3178" y="595"/>
                      <a:pt x="3178" y="628"/>
                      <a:pt x="3189" y="672"/>
                    </a:cubicBezTo>
                    <a:cubicBezTo>
                      <a:pt x="3189" y="716"/>
                      <a:pt x="3200" y="760"/>
                      <a:pt x="3189" y="804"/>
                    </a:cubicBezTo>
                    <a:cubicBezTo>
                      <a:pt x="3189" y="848"/>
                      <a:pt x="3233" y="892"/>
                      <a:pt x="3288" y="892"/>
                    </a:cubicBezTo>
                    <a:cubicBezTo>
                      <a:pt x="3332" y="892"/>
                      <a:pt x="3376" y="848"/>
                      <a:pt x="3376" y="804"/>
                    </a:cubicBezTo>
                    <a:cubicBezTo>
                      <a:pt x="3376" y="672"/>
                      <a:pt x="3354" y="529"/>
                      <a:pt x="3277" y="419"/>
                    </a:cubicBezTo>
                    <a:cubicBezTo>
                      <a:pt x="3222" y="331"/>
                      <a:pt x="3123" y="265"/>
                      <a:pt x="3013" y="243"/>
                    </a:cubicBezTo>
                    <a:cubicBezTo>
                      <a:pt x="2964" y="228"/>
                      <a:pt x="2912" y="222"/>
                      <a:pt x="2860" y="222"/>
                    </a:cubicBezTo>
                    <a:cubicBezTo>
                      <a:pt x="2797" y="222"/>
                      <a:pt x="2733" y="231"/>
                      <a:pt x="2673" y="243"/>
                    </a:cubicBezTo>
                    <a:cubicBezTo>
                      <a:pt x="2552" y="265"/>
                      <a:pt x="2431" y="309"/>
                      <a:pt x="2321" y="353"/>
                    </a:cubicBezTo>
                    <a:cubicBezTo>
                      <a:pt x="2200" y="408"/>
                      <a:pt x="2090" y="474"/>
                      <a:pt x="1991" y="551"/>
                    </a:cubicBezTo>
                    <a:cubicBezTo>
                      <a:pt x="1936" y="584"/>
                      <a:pt x="1892" y="628"/>
                      <a:pt x="1848" y="672"/>
                    </a:cubicBezTo>
                    <a:cubicBezTo>
                      <a:pt x="1826" y="562"/>
                      <a:pt x="1782" y="441"/>
                      <a:pt x="1727" y="342"/>
                    </a:cubicBezTo>
                    <a:cubicBezTo>
                      <a:pt x="1683" y="232"/>
                      <a:pt x="1606" y="133"/>
                      <a:pt x="1507" y="67"/>
                    </a:cubicBezTo>
                    <a:cubicBezTo>
                      <a:pt x="1441" y="23"/>
                      <a:pt x="1375" y="1"/>
                      <a:pt x="13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778;p45">
                <a:extLst>
                  <a:ext uri="{FF2B5EF4-FFF2-40B4-BE49-F238E27FC236}">
                    <a16:creationId xmlns:a16="http://schemas.microsoft.com/office/drawing/2014/main" id="{1B7AB5C7-C229-ED99-18EE-5DC878E1B175}"/>
                  </a:ext>
                </a:extLst>
              </p:cNvPr>
              <p:cNvSpPr/>
              <p:nvPr/>
            </p:nvSpPr>
            <p:spPr>
              <a:xfrm>
                <a:off x="5510059" y="4455246"/>
                <a:ext cx="236817" cy="100468"/>
              </a:xfrm>
              <a:custGeom>
                <a:avLst/>
                <a:gdLst/>
                <a:ahLst/>
                <a:cxnLst/>
                <a:rect l="l" t="t" r="r" b="b"/>
                <a:pathLst>
                  <a:path w="3399" h="1442" extrusionOk="0">
                    <a:moveTo>
                      <a:pt x="473" y="1"/>
                    </a:moveTo>
                    <a:lnTo>
                      <a:pt x="473" y="12"/>
                    </a:lnTo>
                    <a:cubicBezTo>
                      <a:pt x="429" y="12"/>
                      <a:pt x="385" y="45"/>
                      <a:pt x="352" y="67"/>
                    </a:cubicBezTo>
                    <a:cubicBezTo>
                      <a:pt x="286" y="122"/>
                      <a:pt x="242" y="188"/>
                      <a:pt x="198" y="254"/>
                    </a:cubicBezTo>
                    <a:cubicBezTo>
                      <a:pt x="121" y="364"/>
                      <a:pt x="66" y="485"/>
                      <a:pt x="11" y="595"/>
                    </a:cubicBezTo>
                    <a:cubicBezTo>
                      <a:pt x="0" y="617"/>
                      <a:pt x="0" y="650"/>
                      <a:pt x="22" y="661"/>
                    </a:cubicBezTo>
                    <a:cubicBezTo>
                      <a:pt x="31" y="665"/>
                      <a:pt x="42" y="668"/>
                      <a:pt x="53" y="668"/>
                    </a:cubicBezTo>
                    <a:cubicBezTo>
                      <a:pt x="68" y="668"/>
                      <a:pt x="82" y="663"/>
                      <a:pt x="88" y="650"/>
                    </a:cubicBezTo>
                    <a:cubicBezTo>
                      <a:pt x="154" y="507"/>
                      <a:pt x="231" y="364"/>
                      <a:pt x="319" y="243"/>
                    </a:cubicBezTo>
                    <a:cubicBezTo>
                      <a:pt x="352" y="199"/>
                      <a:pt x="385" y="166"/>
                      <a:pt x="429" y="133"/>
                    </a:cubicBezTo>
                    <a:cubicBezTo>
                      <a:pt x="440" y="122"/>
                      <a:pt x="451" y="111"/>
                      <a:pt x="473" y="111"/>
                    </a:cubicBezTo>
                    <a:cubicBezTo>
                      <a:pt x="484" y="100"/>
                      <a:pt x="484" y="100"/>
                      <a:pt x="495" y="100"/>
                    </a:cubicBezTo>
                    <a:lnTo>
                      <a:pt x="528" y="100"/>
                    </a:lnTo>
                    <a:cubicBezTo>
                      <a:pt x="539" y="100"/>
                      <a:pt x="539" y="111"/>
                      <a:pt x="550" y="111"/>
                    </a:cubicBezTo>
                    <a:cubicBezTo>
                      <a:pt x="561" y="122"/>
                      <a:pt x="561" y="122"/>
                      <a:pt x="572" y="133"/>
                    </a:cubicBezTo>
                    <a:cubicBezTo>
                      <a:pt x="583" y="155"/>
                      <a:pt x="594" y="177"/>
                      <a:pt x="605" y="199"/>
                    </a:cubicBezTo>
                    <a:lnTo>
                      <a:pt x="605" y="188"/>
                    </a:lnTo>
                    <a:cubicBezTo>
                      <a:pt x="638" y="254"/>
                      <a:pt x="649" y="331"/>
                      <a:pt x="660" y="397"/>
                    </a:cubicBezTo>
                    <a:cubicBezTo>
                      <a:pt x="660" y="397"/>
                      <a:pt x="660" y="386"/>
                      <a:pt x="660" y="386"/>
                    </a:cubicBezTo>
                    <a:lnTo>
                      <a:pt x="660" y="386"/>
                    </a:lnTo>
                    <a:cubicBezTo>
                      <a:pt x="682" y="562"/>
                      <a:pt x="671" y="738"/>
                      <a:pt x="649" y="903"/>
                    </a:cubicBezTo>
                    <a:cubicBezTo>
                      <a:pt x="638" y="969"/>
                      <a:pt x="627" y="1035"/>
                      <a:pt x="605" y="1101"/>
                    </a:cubicBezTo>
                    <a:cubicBezTo>
                      <a:pt x="605" y="1123"/>
                      <a:pt x="616" y="1156"/>
                      <a:pt x="638" y="1167"/>
                    </a:cubicBezTo>
                    <a:cubicBezTo>
                      <a:pt x="647" y="1171"/>
                      <a:pt x="656" y="1174"/>
                      <a:pt x="665" y="1174"/>
                    </a:cubicBezTo>
                    <a:cubicBezTo>
                      <a:pt x="678" y="1174"/>
                      <a:pt x="691" y="1168"/>
                      <a:pt x="704" y="1156"/>
                    </a:cubicBezTo>
                    <a:cubicBezTo>
                      <a:pt x="715" y="1156"/>
                      <a:pt x="715" y="1145"/>
                      <a:pt x="726" y="1145"/>
                    </a:cubicBezTo>
                    <a:cubicBezTo>
                      <a:pt x="770" y="1112"/>
                      <a:pt x="814" y="1090"/>
                      <a:pt x="858" y="1057"/>
                    </a:cubicBezTo>
                    <a:cubicBezTo>
                      <a:pt x="913" y="1035"/>
                      <a:pt x="968" y="1002"/>
                      <a:pt x="1034" y="980"/>
                    </a:cubicBezTo>
                    <a:cubicBezTo>
                      <a:pt x="1221" y="903"/>
                      <a:pt x="1419" y="848"/>
                      <a:pt x="1617" y="815"/>
                    </a:cubicBezTo>
                    <a:lnTo>
                      <a:pt x="1606" y="815"/>
                    </a:lnTo>
                    <a:cubicBezTo>
                      <a:pt x="1644" y="809"/>
                      <a:pt x="1686" y="806"/>
                      <a:pt x="1728" y="806"/>
                    </a:cubicBezTo>
                    <a:cubicBezTo>
                      <a:pt x="1771" y="806"/>
                      <a:pt x="1815" y="809"/>
                      <a:pt x="1859" y="815"/>
                    </a:cubicBezTo>
                    <a:cubicBezTo>
                      <a:pt x="1892" y="815"/>
                      <a:pt x="1914" y="826"/>
                      <a:pt x="1947" y="837"/>
                    </a:cubicBezTo>
                    <a:cubicBezTo>
                      <a:pt x="1958" y="837"/>
                      <a:pt x="1969" y="848"/>
                      <a:pt x="1980" y="848"/>
                    </a:cubicBezTo>
                    <a:cubicBezTo>
                      <a:pt x="1980" y="859"/>
                      <a:pt x="1991" y="859"/>
                      <a:pt x="1991" y="870"/>
                    </a:cubicBezTo>
                    <a:cubicBezTo>
                      <a:pt x="1991" y="870"/>
                      <a:pt x="2002" y="881"/>
                      <a:pt x="2002" y="881"/>
                    </a:cubicBezTo>
                    <a:cubicBezTo>
                      <a:pt x="2002" y="892"/>
                      <a:pt x="2002" y="892"/>
                      <a:pt x="2002" y="903"/>
                    </a:cubicBezTo>
                    <a:lnTo>
                      <a:pt x="2002" y="936"/>
                    </a:lnTo>
                    <a:cubicBezTo>
                      <a:pt x="2002" y="969"/>
                      <a:pt x="1991" y="991"/>
                      <a:pt x="1980" y="1024"/>
                    </a:cubicBezTo>
                    <a:cubicBezTo>
                      <a:pt x="1947" y="1101"/>
                      <a:pt x="1892" y="1178"/>
                      <a:pt x="1837" y="1255"/>
                    </a:cubicBezTo>
                    <a:cubicBezTo>
                      <a:pt x="1826" y="1277"/>
                      <a:pt x="1826" y="1321"/>
                      <a:pt x="1837" y="1343"/>
                    </a:cubicBezTo>
                    <a:cubicBezTo>
                      <a:pt x="1848" y="1354"/>
                      <a:pt x="1859" y="1365"/>
                      <a:pt x="1870" y="1376"/>
                    </a:cubicBezTo>
                    <a:cubicBezTo>
                      <a:pt x="1892" y="1387"/>
                      <a:pt x="1914" y="1387"/>
                      <a:pt x="1936" y="1387"/>
                    </a:cubicBezTo>
                    <a:cubicBezTo>
                      <a:pt x="1980" y="1376"/>
                      <a:pt x="2013" y="1365"/>
                      <a:pt x="2046" y="1365"/>
                    </a:cubicBezTo>
                    <a:cubicBezTo>
                      <a:pt x="2178" y="1343"/>
                      <a:pt x="2321" y="1343"/>
                      <a:pt x="2464" y="1343"/>
                    </a:cubicBezTo>
                    <a:cubicBezTo>
                      <a:pt x="2596" y="1343"/>
                      <a:pt x="2727" y="1354"/>
                      <a:pt x="2859" y="1376"/>
                    </a:cubicBezTo>
                    <a:cubicBezTo>
                      <a:pt x="2991" y="1398"/>
                      <a:pt x="3123" y="1420"/>
                      <a:pt x="3255" y="1442"/>
                    </a:cubicBezTo>
                    <a:cubicBezTo>
                      <a:pt x="3277" y="1442"/>
                      <a:pt x="3310" y="1442"/>
                      <a:pt x="3332" y="1431"/>
                    </a:cubicBezTo>
                    <a:cubicBezTo>
                      <a:pt x="3365" y="1420"/>
                      <a:pt x="3376" y="1387"/>
                      <a:pt x="3387" y="1365"/>
                    </a:cubicBezTo>
                    <a:cubicBezTo>
                      <a:pt x="3398" y="1343"/>
                      <a:pt x="3387" y="1310"/>
                      <a:pt x="3376" y="1277"/>
                    </a:cubicBezTo>
                    <a:cubicBezTo>
                      <a:pt x="3365" y="1255"/>
                      <a:pt x="3332" y="1233"/>
                      <a:pt x="3310" y="1233"/>
                    </a:cubicBezTo>
                    <a:cubicBezTo>
                      <a:pt x="3079" y="1200"/>
                      <a:pt x="2848" y="1167"/>
                      <a:pt x="2607" y="1156"/>
                    </a:cubicBezTo>
                    <a:cubicBezTo>
                      <a:pt x="2552" y="1150"/>
                      <a:pt x="2494" y="1147"/>
                      <a:pt x="2436" y="1147"/>
                    </a:cubicBezTo>
                    <a:cubicBezTo>
                      <a:pt x="2378" y="1147"/>
                      <a:pt x="2321" y="1150"/>
                      <a:pt x="2266" y="1156"/>
                    </a:cubicBezTo>
                    <a:cubicBezTo>
                      <a:pt x="2211" y="1156"/>
                      <a:pt x="2156" y="1167"/>
                      <a:pt x="2101" y="1178"/>
                    </a:cubicBezTo>
                    <a:cubicBezTo>
                      <a:pt x="2101" y="1167"/>
                      <a:pt x="2101" y="1167"/>
                      <a:pt x="2101" y="1167"/>
                    </a:cubicBezTo>
                    <a:cubicBezTo>
                      <a:pt x="2134" y="1112"/>
                      <a:pt x="2156" y="1057"/>
                      <a:pt x="2167" y="1002"/>
                    </a:cubicBezTo>
                    <a:cubicBezTo>
                      <a:pt x="2167" y="958"/>
                      <a:pt x="2178" y="914"/>
                      <a:pt x="2167" y="859"/>
                    </a:cubicBezTo>
                    <a:cubicBezTo>
                      <a:pt x="2156" y="826"/>
                      <a:pt x="2134" y="782"/>
                      <a:pt x="2101" y="749"/>
                    </a:cubicBezTo>
                    <a:cubicBezTo>
                      <a:pt x="2035" y="694"/>
                      <a:pt x="1947" y="672"/>
                      <a:pt x="1859" y="661"/>
                    </a:cubicBezTo>
                    <a:cubicBezTo>
                      <a:pt x="1840" y="659"/>
                      <a:pt x="1821" y="658"/>
                      <a:pt x="1802" y="658"/>
                    </a:cubicBezTo>
                    <a:cubicBezTo>
                      <a:pt x="1722" y="658"/>
                      <a:pt x="1642" y="674"/>
                      <a:pt x="1562" y="683"/>
                    </a:cubicBezTo>
                    <a:cubicBezTo>
                      <a:pt x="1375" y="716"/>
                      <a:pt x="1199" y="771"/>
                      <a:pt x="1034" y="837"/>
                    </a:cubicBezTo>
                    <a:cubicBezTo>
                      <a:pt x="946" y="870"/>
                      <a:pt x="869" y="914"/>
                      <a:pt x="792" y="958"/>
                    </a:cubicBezTo>
                    <a:cubicBezTo>
                      <a:pt x="781" y="969"/>
                      <a:pt x="759" y="980"/>
                      <a:pt x="748" y="980"/>
                    </a:cubicBezTo>
                    <a:cubicBezTo>
                      <a:pt x="759" y="881"/>
                      <a:pt x="770" y="771"/>
                      <a:pt x="770" y="661"/>
                    </a:cubicBezTo>
                    <a:cubicBezTo>
                      <a:pt x="770" y="529"/>
                      <a:pt x="770" y="386"/>
                      <a:pt x="737" y="265"/>
                    </a:cubicBezTo>
                    <a:cubicBezTo>
                      <a:pt x="715" y="177"/>
                      <a:pt x="671" y="78"/>
                      <a:pt x="594" y="23"/>
                    </a:cubicBezTo>
                    <a:cubicBezTo>
                      <a:pt x="572" y="12"/>
                      <a:pt x="539" y="1"/>
                      <a:pt x="5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31" name="Picture 30" descr="Download Free Biểu Tượng Ngôi Nhà Vector Đẹp">
            <a:extLst>
              <a:ext uri="{FF2B5EF4-FFF2-40B4-BE49-F238E27FC236}">
                <a16:creationId xmlns:a16="http://schemas.microsoft.com/office/drawing/2014/main" id="{670CFC08-B1C0-F769-FB3E-C5867D0A4A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35" b="89960" l="10000" r="90000">
                        <a14:foregroundMark x1="50000" y1="8835" x2="50000" y2="100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28" t="4359" r="14017" b="8236"/>
          <a:stretch/>
        </p:blipFill>
        <p:spPr bwMode="auto">
          <a:xfrm>
            <a:off x="1207765" y="3242708"/>
            <a:ext cx="1966079" cy="168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F2951EF-FA0D-0FF8-4195-211BB3BC2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01" b="98232" l="2198" r="96841">
                        <a14:foregroundMark x1="8791" y1="61690" x2="17033" y2="69352"/>
                        <a14:foregroundMark x1="11538" y1="63458" x2="11538" y2="63458"/>
                        <a14:foregroundMark x1="11264" y1="63458" x2="11264" y2="63458"/>
                        <a14:foregroundMark x1="55632" y1="5501" x2="61813" y2="14538"/>
                        <a14:foregroundMark x1="53434" y1="8448" x2="54533" y2="15717"/>
                        <a14:foregroundMark x1="60027" y1="15717" x2="61813" y2="21022"/>
                        <a14:foregroundMark x1="62088" y1="17682" x2="62775" y2="19253"/>
                        <a14:foregroundMark x1="50687" y1="15914" x2="51923" y2="22397"/>
                        <a14:foregroundMark x1="91346" y1="38900" x2="92308" y2="50884"/>
                        <a14:foregroundMark x1="94505" y1="37525" x2="97115" y2="45383"/>
                        <a14:foregroundMark x1="5220" y1="67387" x2="9890" y2="59332"/>
                        <a14:foregroundMark x1="2198" y1="72299" x2="3159" y2="71906"/>
                        <a14:foregroundMark x1="50000" y1="20236" x2="50962" y2="20432"/>
                        <a14:foregroundMark x1="82555" y1="11395" x2="82967" y2="16503"/>
                        <a14:foregroundMark x1="72940" y1="12967" x2="76374" y2="12967"/>
                        <a14:foregroundMark x1="56593" y1="84479" x2="67033" y2="98232"/>
                        <a14:foregroundMark x1="44780" y1="96464" x2="61813" y2="92338"/>
                        <a14:foregroundMark x1="46429" y1="86248" x2="63874" y2="63851"/>
                        <a14:foregroundMark x1="63874" y1="63851" x2="60440" y2="734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5537" y="4098369"/>
            <a:ext cx="1085518" cy="75896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FC0A66EE-D44A-BA39-E14A-BCBF520F418F}"/>
              </a:ext>
            </a:extLst>
          </p:cNvPr>
          <p:cNvSpPr txBox="1"/>
          <p:nvPr/>
        </p:nvSpPr>
        <p:spPr>
          <a:xfrm>
            <a:off x="1775938" y="4516761"/>
            <a:ext cx="7438479" cy="578882"/>
          </a:xfrm>
          <a:custGeom>
            <a:avLst/>
            <a:gdLst>
              <a:gd name="connsiteX0" fmla="*/ 0 w 7438479"/>
              <a:gd name="connsiteY0" fmla="*/ 96482 h 578882"/>
              <a:gd name="connsiteX1" fmla="*/ 96482 w 7438479"/>
              <a:gd name="connsiteY1" fmla="*/ 0 h 578882"/>
              <a:gd name="connsiteX2" fmla="*/ 755165 w 7438479"/>
              <a:gd name="connsiteY2" fmla="*/ 0 h 578882"/>
              <a:gd name="connsiteX3" fmla="*/ 1268938 w 7438479"/>
              <a:gd name="connsiteY3" fmla="*/ 0 h 578882"/>
              <a:gd name="connsiteX4" fmla="*/ 1782711 w 7438479"/>
              <a:gd name="connsiteY4" fmla="*/ 0 h 578882"/>
              <a:gd name="connsiteX5" fmla="*/ 2586304 w 7438479"/>
              <a:gd name="connsiteY5" fmla="*/ 0 h 578882"/>
              <a:gd name="connsiteX6" fmla="*/ 3389898 w 7438479"/>
              <a:gd name="connsiteY6" fmla="*/ 0 h 578882"/>
              <a:gd name="connsiteX7" fmla="*/ 3976126 w 7438479"/>
              <a:gd name="connsiteY7" fmla="*/ 0 h 578882"/>
              <a:gd name="connsiteX8" fmla="*/ 4562354 w 7438479"/>
              <a:gd name="connsiteY8" fmla="*/ 0 h 578882"/>
              <a:gd name="connsiteX9" fmla="*/ 5365947 w 7438479"/>
              <a:gd name="connsiteY9" fmla="*/ 0 h 578882"/>
              <a:gd name="connsiteX10" fmla="*/ 6024631 w 7438479"/>
              <a:gd name="connsiteY10" fmla="*/ 0 h 578882"/>
              <a:gd name="connsiteX11" fmla="*/ 6538404 w 7438479"/>
              <a:gd name="connsiteY11" fmla="*/ 0 h 578882"/>
              <a:gd name="connsiteX12" fmla="*/ 7341997 w 7438479"/>
              <a:gd name="connsiteY12" fmla="*/ 0 h 578882"/>
              <a:gd name="connsiteX13" fmla="*/ 7438479 w 7438479"/>
              <a:gd name="connsiteY13" fmla="*/ 96482 h 578882"/>
              <a:gd name="connsiteX14" fmla="*/ 7438479 w 7438479"/>
              <a:gd name="connsiteY14" fmla="*/ 482400 h 578882"/>
              <a:gd name="connsiteX15" fmla="*/ 7341997 w 7438479"/>
              <a:gd name="connsiteY15" fmla="*/ 578882 h 578882"/>
              <a:gd name="connsiteX16" fmla="*/ 6610859 w 7438479"/>
              <a:gd name="connsiteY16" fmla="*/ 578882 h 578882"/>
              <a:gd name="connsiteX17" fmla="*/ 5807265 w 7438479"/>
              <a:gd name="connsiteY17" fmla="*/ 578882 h 578882"/>
              <a:gd name="connsiteX18" fmla="*/ 5293492 w 7438479"/>
              <a:gd name="connsiteY18" fmla="*/ 578882 h 578882"/>
              <a:gd name="connsiteX19" fmla="*/ 4489899 w 7438479"/>
              <a:gd name="connsiteY19" fmla="*/ 578882 h 578882"/>
              <a:gd name="connsiteX20" fmla="*/ 3903671 w 7438479"/>
              <a:gd name="connsiteY20" fmla="*/ 578882 h 578882"/>
              <a:gd name="connsiteX21" fmla="*/ 3317443 w 7438479"/>
              <a:gd name="connsiteY21" fmla="*/ 578882 h 578882"/>
              <a:gd name="connsiteX22" fmla="*/ 2803670 w 7438479"/>
              <a:gd name="connsiteY22" fmla="*/ 578882 h 578882"/>
              <a:gd name="connsiteX23" fmla="*/ 2000076 w 7438479"/>
              <a:gd name="connsiteY23" fmla="*/ 578882 h 578882"/>
              <a:gd name="connsiteX24" fmla="*/ 1268938 w 7438479"/>
              <a:gd name="connsiteY24" fmla="*/ 578882 h 578882"/>
              <a:gd name="connsiteX25" fmla="*/ 96482 w 7438479"/>
              <a:gd name="connsiteY25" fmla="*/ 578882 h 578882"/>
              <a:gd name="connsiteX26" fmla="*/ 0 w 7438479"/>
              <a:gd name="connsiteY26" fmla="*/ 482400 h 578882"/>
              <a:gd name="connsiteX27" fmla="*/ 0 w 7438479"/>
              <a:gd name="connsiteY27" fmla="*/ 96482 h 578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438479" h="578882" fill="none" extrusionOk="0">
                <a:moveTo>
                  <a:pt x="0" y="96482"/>
                </a:moveTo>
                <a:cubicBezTo>
                  <a:pt x="5452" y="40378"/>
                  <a:pt x="41935" y="-4681"/>
                  <a:pt x="96482" y="0"/>
                </a:cubicBezTo>
                <a:cubicBezTo>
                  <a:pt x="248054" y="-24048"/>
                  <a:pt x="458984" y="-17793"/>
                  <a:pt x="755165" y="0"/>
                </a:cubicBezTo>
                <a:cubicBezTo>
                  <a:pt x="1051346" y="17793"/>
                  <a:pt x="1055803" y="797"/>
                  <a:pt x="1268938" y="0"/>
                </a:cubicBezTo>
                <a:cubicBezTo>
                  <a:pt x="1482073" y="-797"/>
                  <a:pt x="1589056" y="-16454"/>
                  <a:pt x="1782711" y="0"/>
                </a:cubicBezTo>
                <a:cubicBezTo>
                  <a:pt x="1976366" y="16454"/>
                  <a:pt x="2264356" y="-34008"/>
                  <a:pt x="2586304" y="0"/>
                </a:cubicBezTo>
                <a:cubicBezTo>
                  <a:pt x="2908252" y="34008"/>
                  <a:pt x="3161705" y="14269"/>
                  <a:pt x="3389898" y="0"/>
                </a:cubicBezTo>
                <a:cubicBezTo>
                  <a:pt x="3618091" y="-14269"/>
                  <a:pt x="3730424" y="-26441"/>
                  <a:pt x="3976126" y="0"/>
                </a:cubicBezTo>
                <a:cubicBezTo>
                  <a:pt x="4221828" y="26441"/>
                  <a:pt x="4384664" y="24094"/>
                  <a:pt x="4562354" y="0"/>
                </a:cubicBezTo>
                <a:cubicBezTo>
                  <a:pt x="4740044" y="-24094"/>
                  <a:pt x="5175950" y="-15794"/>
                  <a:pt x="5365947" y="0"/>
                </a:cubicBezTo>
                <a:cubicBezTo>
                  <a:pt x="5555944" y="15794"/>
                  <a:pt x="5754437" y="-31823"/>
                  <a:pt x="6024631" y="0"/>
                </a:cubicBezTo>
                <a:cubicBezTo>
                  <a:pt x="6294825" y="31823"/>
                  <a:pt x="6335724" y="7369"/>
                  <a:pt x="6538404" y="0"/>
                </a:cubicBezTo>
                <a:cubicBezTo>
                  <a:pt x="6741084" y="-7369"/>
                  <a:pt x="7079045" y="-14916"/>
                  <a:pt x="7341997" y="0"/>
                </a:cubicBezTo>
                <a:cubicBezTo>
                  <a:pt x="7394588" y="1411"/>
                  <a:pt x="7447042" y="46977"/>
                  <a:pt x="7438479" y="96482"/>
                </a:cubicBezTo>
                <a:cubicBezTo>
                  <a:pt x="7443792" y="175010"/>
                  <a:pt x="7437803" y="306160"/>
                  <a:pt x="7438479" y="482400"/>
                </a:cubicBezTo>
                <a:cubicBezTo>
                  <a:pt x="7445326" y="525180"/>
                  <a:pt x="7397321" y="579198"/>
                  <a:pt x="7341997" y="578882"/>
                </a:cubicBezTo>
                <a:cubicBezTo>
                  <a:pt x="7142338" y="597251"/>
                  <a:pt x="6775634" y="569611"/>
                  <a:pt x="6610859" y="578882"/>
                </a:cubicBezTo>
                <a:cubicBezTo>
                  <a:pt x="6446084" y="588153"/>
                  <a:pt x="6081875" y="581130"/>
                  <a:pt x="5807265" y="578882"/>
                </a:cubicBezTo>
                <a:cubicBezTo>
                  <a:pt x="5532655" y="576634"/>
                  <a:pt x="5434774" y="590600"/>
                  <a:pt x="5293492" y="578882"/>
                </a:cubicBezTo>
                <a:cubicBezTo>
                  <a:pt x="5152210" y="567164"/>
                  <a:pt x="4788843" y="579420"/>
                  <a:pt x="4489899" y="578882"/>
                </a:cubicBezTo>
                <a:cubicBezTo>
                  <a:pt x="4190955" y="578344"/>
                  <a:pt x="4105100" y="573693"/>
                  <a:pt x="3903671" y="578882"/>
                </a:cubicBezTo>
                <a:cubicBezTo>
                  <a:pt x="3702242" y="584071"/>
                  <a:pt x="3539022" y="555486"/>
                  <a:pt x="3317443" y="578882"/>
                </a:cubicBezTo>
                <a:cubicBezTo>
                  <a:pt x="3095864" y="602278"/>
                  <a:pt x="3046345" y="584388"/>
                  <a:pt x="2803670" y="578882"/>
                </a:cubicBezTo>
                <a:cubicBezTo>
                  <a:pt x="2560995" y="573376"/>
                  <a:pt x="2341883" y="573390"/>
                  <a:pt x="2000076" y="578882"/>
                </a:cubicBezTo>
                <a:cubicBezTo>
                  <a:pt x="1658269" y="584374"/>
                  <a:pt x="1481372" y="613186"/>
                  <a:pt x="1268938" y="578882"/>
                </a:cubicBezTo>
                <a:cubicBezTo>
                  <a:pt x="1056504" y="544578"/>
                  <a:pt x="430186" y="613616"/>
                  <a:pt x="96482" y="578882"/>
                </a:cubicBezTo>
                <a:cubicBezTo>
                  <a:pt x="40163" y="575647"/>
                  <a:pt x="1308" y="533734"/>
                  <a:pt x="0" y="482400"/>
                </a:cubicBezTo>
                <a:cubicBezTo>
                  <a:pt x="-18481" y="378033"/>
                  <a:pt x="-15904" y="236019"/>
                  <a:pt x="0" y="96482"/>
                </a:cubicBezTo>
                <a:close/>
              </a:path>
              <a:path w="7438479" h="578882" stroke="0" extrusionOk="0">
                <a:moveTo>
                  <a:pt x="0" y="96482"/>
                </a:moveTo>
                <a:cubicBezTo>
                  <a:pt x="5118" y="34994"/>
                  <a:pt x="47573" y="5230"/>
                  <a:pt x="96482" y="0"/>
                </a:cubicBezTo>
                <a:cubicBezTo>
                  <a:pt x="334553" y="-1968"/>
                  <a:pt x="417238" y="18370"/>
                  <a:pt x="682710" y="0"/>
                </a:cubicBezTo>
                <a:cubicBezTo>
                  <a:pt x="948182" y="-18370"/>
                  <a:pt x="1076108" y="-22300"/>
                  <a:pt x="1413848" y="0"/>
                </a:cubicBezTo>
                <a:cubicBezTo>
                  <a:pt x="1751588" y="22300"/>
                  <a:pt x="1830721" y="-20514"/>
                  <a:pt x="2144987" y="0"/>
                </a:cubicBezTo>
                <a:cubicBezTo>
                  <a:pt x="2459253" y="20514"/>
                  <a:pt x="2538440" y="23786"/>
                  <a:pt x="2876125" y="0"/>
                </a:cubicBezTo>
                <a:cubicBezTo>
                  <a:pt x="3213810" y="-23786"/>
                  <a:pt x="3156050" y="-11803"/>
                  <a:pt x="3317443" y="0"/>
                </a:cubicBezTo>
                <a:cubicBezTo>
                  <a:pt x="3478836" y="11803"/>
                  <a:pt x="3712324" y="20372"/>
                  <a:pt x="3903671" y="0"/>
                </a:cubicBezTo>
                <a:cubicBezTo>
                  <a:pt x="4095018" y="-20372"/>
                  <a:pt x="4261676" y="26243"/>
                  <a:pt x="4562354" y="0"/>
                </a:cubicBezTo>
                <a:cubicBezTo>
                  <a:pt x="4863032" y="-26243"/>
                  <a:pt x="4934092" y="5366"/>
                  <a:pt x="5076127" y="0"/>
                </a:cubicBezTo>
                <a:cubicBezTo>
                  <a:pt x="5218162" y="-5366"/>
                  <a:pt x="5439869" y="32197"/>
                  <a:pt x="5734810" y="0"/>
                </a:cubicBezTo>
                <a:cubicBezTo>
                  <a:pt x="6029751" y="-32197"/>
                  <a:pt x="6056645" y="-9711"/>
                  <a:pt x="6176128" y="0"/>
                </a:cubicBezTo>
                <a:cubicBezTo>
                  <a:pt x="6295611" y="9711"/>
                  <a:pt x="6847859" y="-54989"/>
                  <a:pt x="7341997" y="0"/>
                </a:cubicBezTo>
                <a:cubicBezTo>
                  <a:pt x="7389016" y="-3347"/>
                  <a:pt x="7443969" y="51315"/>
                  <a:pt x="7438479" y="96482"/>
                </a:cubicBezTo>
                <a:cubicBezTo>
                  <a:pt x="7449680" y="227565"/>
                  <a:pt x="7442982" y="315240"/>
                  <a:pt x="7438479" y="482400"/>
                </a:cubicBezTo>
                <a:cubicBezTo>
                  <a:pt x="7434680" y="526370"/>
                  <a:pt x="7385052" y="581388"/>
                  <a:pt x="7341997" y="578882"/>
                </a:cubicBezTo>
                <a:cubicBezTo>
                  <a:pt x="7100456" y="591403"/>
                  <a:pt x="6952515" y="568248"/>
                  <a:pt x="6828224" y="578882"/>
                </a:cubicBezTo>
                <a:cubicBezTo>
                  <a:pt x="6703933" y="589516"/>
                  <a:pt x="6368925" y="599480"/>
                  <a:pt x="6024631" y="578882"/>
                </a:cubicBezTo>
                <a:cubicBezTo>
                  <a:pt x="5680337" y="558284"/>
                  <a:pt x="5614484" y="579111"/>
                  <a:pt x="5365947" y="578882"/>
                </a:cubicBezTo>
                <a:cubicBezTo>
                  <a:pt x="5117410" y="578653"/>
                  <a:pt x="4887330" y="559662"/>
                  <a:pt x="4707264" y="578882"/>
                </a:cubicBezTo>
                <a:cubicBezTo>
                  <a:pt x="4527198" y="598102"/>
                  <a:pt x="4180330" y="571214"/>
                  <a:pt x="4048581" y="578882"/>
                </a:cubicBezTo>
                <a:cubicBezTo>
                  <a:pt x="3916832" y="586550"/>
                  <a:pt x="3730748" y="555967"/>
                  <a:pt x="3462353" y="578882"/>
                </a:cubicBezTo>
                <a:cubicBezTo>
                  <a:pt x="3193958" y="601797"/>
                  <a:pt x="2990673" y="555547"/>
                  <a:pt x="2803670" y="578882"/>
                </a:cubicBezTo>
                <a:cubicBezTo>
                  <a:pt x="2616667" y="602217"/>
                  <a:pt x="2557122" y="563713"/>
                  <a:pt x="2362352" y="578882"/>
                </a:cubicBezTo>
                <a:cubicBezTo>
                  <a:pt x="2167582" y="594051"/>
                  <a:pt x="2096026" y="563796"/>
                  <a:pt x="1921034" y="578882"/>
                </a:cubicBezTo>
                <a:cubicBezTo>
                  <a:pt x="1746042" y="593968"/>
                  <a:pt x="1400428" y="575205"/>
                  <a:pt x="1189896" y="578882"/>
                </a:cubicBezTo>
                <a:cubicBezTo>
                  <a:pt x="979364" y="582559"/>
                  <a:pt x="864660" y="577960"/>
                  <a:pt x="676123" y="578882"/>
                </a:cubicBezTo>
                <a:cubicBezTo>
                  <a:pt x="487586" y="579804"/>
                  <a:pt x="275988" y="552901"/>
                  <a:pt x="96482" y="578882"/>
                </a:cubicBezTo>
                <a:cubicBezTo>
                  <a:pt x="36510" y="569834"/>
                  <a:pt x="-182" y="524547"/>
                  <a:pt x="0" y="482400"/>
                </a:cubicBezTo>
                <a:cubicBezTo>
                  <a:pt x="7388" y="326727"/>
                  <a:pt x="-7680" y="202175"/>
                  <a:pt x="0" y="96482"/>
                </a:cubicBezTo>
                <a:close/>
              </a:path>
            </a:pathLst>
          </a:custGeom>
          <a:solidFill>
            <a:srgbClr val="FFFF00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288157477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Bạn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quan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tâm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nhắc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nhở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em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ăn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nhiều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thêm</a:t>
            </a:r>
            <a:endParaRPr lang="en-US" sz="2800" dirty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2E4231D-6577-8BA1-8593-9DDDD52C59A0}"/>
              </a:ext>
            </a:extLst>
          </p:cNvPr>
          <p:cNvGrpSpPr/>
          <p:nvPr/>
        </p:nvGrpSpPr>
        <p:grpSpPr>
          <a:xfrm>
            <a:off x="1434353" y="105782"/>
            <a:ext cx="6560759" cy="4668467"/>
            <a:chOff x="2116181" y="46408"/>
            <a:chExt cx="6560759" cy="466846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D198F1B-6BD8-5860-912C-F39512C2EFD9}"/>
                </a:ext>
              </a:extLst>
            </p:cNvPr>
            <p:cNvPicPr/>
            <p:nvPr/>
          </p:nvPicPr>
          <p:blipFill rotWithShape="1">
            <a:blip r:embed="rId3"/>
            <a:srcRect l="54217" t="17977" r="15949" b="53526"/>
            <a:stretch/>
          </p:blipFill>
          <p:spPr>
            <a:xfrm>
              <a:off x="3738794" y="46408"/>
              <a:ext cx="4938146" cy="466846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noFill/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76434E8-E820-EBB8-9638-F32104E57AF8}"/>
                </a:ext>
              </a:extLst>
            </p:cNvPr>
            <p:cNvSpPr/>
            <p:nvPr/>
          </p:nvSpPr>
          <p:spPr>
            <a:xfrm>
              <a:off x="2116181" y="141787"/>
              <a:ext cx="1192306" cy="1206298"/>
            </a:xfrm>
            <a:prstGeom prst="ellipse">
              <a:avLst/>
            </a:prstGeom>
            <a:solidFill>
              <a:schemeClr val="bg1">
                <a:lumMod val="9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000" b="1" dirty="0">
                  <a:solidFill>
                    <a:schemeClr val="accent5"/>
                  </a:solidFill>
                </a:rPr>
                <a:t>2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4EAB6D9-BA5C-FB1A-D45B-BC8A41A4DB15}"/>
              </a:ext>
            </a:extLst>
          </p:cNvPr>
          <p:cNvSpPr txBox="1"/>
          <p:nvPr/>
        </p:nvSpPr>
        <p:spPr>
          <a:xfrm>
            <a:off x="3187178" y="4748277"/>
            <a:ext cx="4677722" cy="578882"/>
          </a:xfrm>
          <a:custGeom>
            <a:avLst/>
            <a:gdLst>
              <a:gd name="connsiteX0" fmla="*/ 0 w 4677722"/>
              <a:gd name="connsiteY0" fmla="*/ 96482 h 578882"/>
              <a:gd name="connsiteX1" fmla="*/ 96482 w 4677722"/>
              <a:gd name="connsiteY1" fmla="*/ 0 h 578882"/>
              <a:gd name="connsiteX2" fmla="*/ 692314 w 4677722"/>
              <a:gd name="connsiteY2" fmla="*/ 0 h 578882"/>
              <a:gd name="connsiteX3" fmla="*/ 1377841 w 4677722"/>
              <a:gd name="connsiteY3" fmla="*/ 0 h 578882"/>
              <a:gd name="connsiteX4" fmla="*/ 1928826 w 4677722"/>
              <a:gd name="connsiteY4" fmla="*/ 0 h 578882"/>
              <a:gd name="connsiteX5" fmla="*/ 2569506 w 4677722"/>
              <a:gd name="connsiteY5" fmla="*/ 0 h 578882"/>
              <a:gd name="connsiteX6" fmla="*/ 3165338 w 4677722"/>
              <a:gd name="connsiteY6" fmla="*/ 0 h 578882"/>
              <a:gd name="connsiteX7" fmla="*/ 3806018 w 4677722"/>
              <a:gd name="connsiteY7" fmla="*/ 0 h 578882"/>
              <a:gd name="connsiteX8" fmla="*/ 4581240 w 4677722"/>
              <a:gd name="connsiteY8" fmla="*/ 0 h 578882"/>
              <a:gd name="connsiteX9" fmla="*/ 4677722 w 4677722"/>
              <a:gd name="connsiteY9" fmla="*/ 96482 h 578882"/>
              <a:gd name="connsiteX10" fmla="*/ 4677722 w 4677722"/>
              <a:gd name="connsiteY10" fmla="*/ 482400 h 578882"/>
              <a:gd name="connsiteX11" fmla="*/ 4581240 w 4677722"/>
              <a:gd name="connsiteY11" fmla="*/ 578882 h 578882"/>
              <a:gd name="connsiteX12" fmla="*/ 3895713 w 4677722"/>
              <a:gd name="connsiteY12" fmla="*/ 578882 h 578882"/>
              <a:gd name="connsiteX13" fmla="*/ 3165338 w 4677722"/>
              <a:gd name="connsiteY13" fmla="*/ 578882 h 578882"/>
              <a:gd name="connsiteX14" fmla="*/ 2569506 w 4677722"/>
              <a:gd name="connsiteY14" fmla="*/ 578882 h 578882"/>
              <a:gd name="connsiteX15" fmla="*/ 1973674 w 4677722"/>
              <a:gd name="connsiteY15" fmla="*/ 578882 h 578882"/>
              <a:gd name="connsiteX16" fmla="*/ 1243299 w 4677722"/>
              <a:gd name="connsiteY16" fmla="*/ 578882 h 578882"/>
              <a:gd name="connsiteX17" fmla="*/ 96482 w 4677722"/>
              <a:gd name="connsiteY17" fmla="*/ 578882 h 578882"/>
              <a:gd name="connsiteX18" fmla="*/ 0 w 4677722"/>
              <a:gd name="connsiteY18" fmla="*/ 482400 h 578882"/>
              <a:gd name="connsiteX19" fmla="*/ 0 w 4677722"/>
              <a:gd name="connsiteY19" fmla="*/ 96482 h 578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677722" h="578882" fill="none" extrusionOk="0">
                <a:moveTo>
                  <a:pt x="0" y="96482"/>
                </a:moveTo>
                <a:cubicBezTo>
                  <a:pt x="18" y="40829"/>
                  <a:pt x="47695" y="1727"/>
                  <a:pt x="96482" y="0"/>
                </a:cubicBezTo>
                <a:cubicBezTo>
                  <a:pt x="289861" y="21957"/>
                  <a:pt x="449076" y="17574"/>
                  <a:pt x="692314" y="0"/>
                </a:cubicBezTo>
                <a:cubicBezTo>
                  <a:pt x="935552" y="-17574"/>
                  <a:pt x="1192252" y="-8718"/>
                  <a:pt x="1377841" y="0"/>
                </a:cubicBezTo>
                <a:cubicBezTo>
                  <a:pt x="1563430" y="8718"/>
                  <a:pt x="1764281" y="10516"/>
                  <a:pt x="1928826" y="0"/>
                </a:cubicBezTo>
                <a:cubicBezTo>
                  <a:pt x="2093371" y="-10516"/>
                  <a:pt x="2296787" y="14235"/>
                  <a:pt x="2569506" y="0"/>
                </a:cubicBezTo>
                <a:cubicBezTo>
                  <a:pt x="2842225" y="-14235"/>
                  <a:pt x="2909596" y="11232"/>
                  <a:pt x="3165338" y="0"/>
                </a:cubicBezTo>
                <a:cubicBezTo>
                  <a:pt x="3421080" y="-11232"/>
                  <a:pt x="3505800" y="-5885"/>
                  <a:pt x="3806018" y="0"/>
                </a:cubicBezTo>
                <a:cubicBezTo>
                  <a:pt x="4106236" y="5885"/>
                  <a:pt x="4198705" y="-2344"/>
                  <a:pt x="4581240" y="0"/>
                </a:cubicBezTo>
                <a:cubicBezTo>
                  <a:pt x="4639978" y="-2818"/>
                  <a:pt x="4676461" y="38515"/>
                  <a:pt x="4677722" y="96482"/>
                </a:cubicBezTo>
                <a:cubicBezTo>
                  <a:pt x="4673980" y="185497"/>
                  <a:pt x="4688694" y="292798"/>
                  <a:pt x="4677722" y="482400"/>
                </a:cubicBezTo>
                <a:cubicBezTo>
                  <a:pt x="4686226" y="532436"/>
                  <a:pt x="4633123" y="585774"/>
                  <a:pt x="4581240" y="578882"/>
                </a:cubicBezTo>
                <a:cubicBezTo>
                  <a:pt x="4330338" y="592080"/>
                  <a:pt x="4108764" y="605039"/>
                  <a:pt x="3895713" y="578882"/>
                </a:cubicBezTo>
                <a:cubicBezTo>
                  <a:pt x="3682662" y="552725"/>
                  <a:pt x="3344680" y="594057"/>
                  <a:pt x="3165338" y="578882"/>
                </a:cubicBezTo>
                <a:cubicBezTo>
                  <a:pt x="2985997" y="563707"/>
                  <a:pt x="2740567" y="562128"/>
                  <a:pt x="2569506" y="578882"/>
                </a:cubicBezTo>
                <a:cubicBezTo>
                  <a:pt x="2398445" y="595636"/>
                  <a:pt x="2129577" y="594546"/>
                  <a:pt x="1973674" y="578882"/>
                </a:cubicBezTo>
                <a:cubicBezTo>
                  <a:pt x="1817771" y="563218"/>
                  <a:pt x="1403323" y="567559"/>
                  <a:pt x="1243299" y="578882"/>
                </a:cubicBezTo>
                <a:cubicBezTo>
                  <a:pt x="1083275" y="590205"/>
                  <a:pt x="582762" y="557326"/>
                  <a:pt x="96482" y="578882"/>
                </a:cubicBezTo>
                <a:cubicBezTo>
                  <a:pt x="42401" y="589680"/>
                  <a:pt x="683" y="545402"/>
                  <a:pt x="0" y="482400"/>
                </a:cubicBezTo>
                <a:cubicBezTo>
                  <a:pt x="-13579" y="341281"/>
                  <a:pt x="17998" y="209409"/>
                  <a:pt x="0" y="96482"/>
                </a:cubicBezTo>
                <a:close/>
              </a:path>
              <a:path w="4677722" h="578882" stroke="0" extrusionOk="0">
                <a:moveTo>
                  <a:pt x="0" y="96482"/>
                </a:moveTo>
                <a:cubicBezTo>
                  <a:pt x="5118" y="34994"/>
                  <a:pt x="47573" y="5230"/>
                  <a:pt x="96482" y="0"/>
                </a:cubicBezTo>
                <a:cubicBezTo>
                  <a:pt x="281013" y="28465"/>
                  <a:pt x="566990" y="26645"/>
                  <a:pt x="692314" y="0"/>
                </a:cubicBezTo>
                <a:cubicBezTo>
                  <a:pt x="817638" y="-26645"/>
                  <a:pt x="1084872" y="8787"/>
                  <a:pt x="1377841" y="0"/>
                </a:cubicBezTo>
                <a:cubicBezTo>
                  <a:pt x="1670810" y="-8787"/>
                  <a:pt x="1869737" y="-29054"/>
                  <a:pt x="2063369" y="0"/>
                </a:cubicBezTo>
                <a:cubicBezTo>
                  <a:pt x="2257001" y="29054"/>
                  <a:pt x="2606808" y="-17006"/>
                  <a:pt x="2748896" y="0"/>
                </a:cubicBezTo>
                <a:cubicBezTo>
                  <a:pt x="2890984" y="17006"/>
                  <a:pt x="3051015" y="17863"/>
                  <a:pt x="3255033" y="0"/>
                </a:cubicBezTo>
                <a:cubicBezTo>
                  <a:pt x="3459051" y="-17863"/>
                  <a:pt x="3678349" y="11016"/>
                  <a:pt x="3850865" y="0"/>
                </a:cubicBezTo>
                <a:cubicBezTo>
                  <a:pt x="4023381" y="-11016"/>
                  <a:pt x="4380517" y="-15450"/>
                  <a:pt x="4581240" y="0"/>
                </a:cubicBezTo>
                <a:cubicBezTo>
                  <a:pt x="4625169" y="-3199"/>
                  <a:pt x="4682118" y="41979"/>
                  <a:pt x="4677722" y="96482"/>
                </a:cubicBezTo>
                <a:cubicBezTo>
                  <a:pt x="4682008" y="177665"/>
                  <a:pt x="4663275" y="312207"/>
                  <a:pt x="4677722" y="482400"/>
                </a:cubicBezTo>
                <a:cubicBezTo>
                  <a:pt x="4676701" y="534849"/>
                  <a:pt x="4639722" y="576619"/>
                  <a:pt x="4581240" y="578882"/>
                </a:cubicBezTo>
                <a:cubicBezTo>
                  <a:pt x="4399933" y="547454"/>
                  <a:pt x="4036877" y="597559"/>
                  <a:pt x="3850865" y="578882"/>
                </a:cubicBezTo>
                <a:cubicBezTo>
                  <a:pt x="3664853" y="560205"/>
                  <a:pt x="3290699" y="579662"/>
                  <a:pt x="3120490" y="578882"/>
                </a:cubicBezTo>
                <a:cubicBezTo>
                  <a:pt x="2950282" y="578102"/>
                  <a:pt x="2704123" y="552283"/>
                  <a:pt x="2524658" y="578882"/>
                </a:cubicBezTo>
                <a:cubicBezTo>
                  <a:pt x="2345193" y="605481"/>
                  <a:pt x="2075227" y="597880"/>
                  <a:pt x="1928826" y="578882"/>
                </a:cubicBezTo>
                <a:cubicBezTo>
                  <a:pt x="1782425" y="559884"/>
                  <a:pt x="1632277" y="577025"/>
                  <a:pt x="1422689" y="578882"/>
                </a:cubicBezTo>
                <a:cubicBezTo>
                  <a:pt x="1213101" y="580739"/>
                  <a:pt x="838812" y="546399"/>
                  <a:pt x="692314" y="578882"/>
                </a:cubicBezTo>
                <a:cubicBezTo>
                  <a:pt x="545816" y="611365"/>
                  <a:pt x="250741" y="584970"/>
                  <a:pt x="96482" y="578882"/>
                </a:cubicBezTo>
                <a:cubicBezTo>
                  <a:pt x="47965" y="580983"/>
                  <a:pt x="75" y="539897"/>
                  <a:pt x="0" y="482400"/>
                </a:cubicBezTo>
                <a:cubicBezTo>
                  <a:pt x="-11224" y="374858"/>
                  <a:pt x="2483" y="194417"/>
                  <a:pt x="0" y="96482"/>
                </a:cubicBezTo>
                <a:close/>
              </a:path>
            </a:pathLst>
          </a:custGeom>
          <a:solidFill>
            <a:srgbClr val="FFFF00"/>
          </a:solidFill>
          <a:ln>
            <a:noFill/>
            <a:extLst>
              <a:ext uri="{C807C97D-BFC1-408E-A445-0C87EB9F89A2}">
                <ask:lineSketchStyleProps xmlns:ask="http://schemas.microsoft.com/office/drawing/2018/sketchyshapes" sd="288157477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Bạn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dạy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em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đọc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chữ</a:t>
            </a:r>
            <a:endParaRPr lang="en-US" sz="2800" dirty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05B4DD-6956-C66B-F282-1FC661284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01" b="98232" l="2198" r="96841">
                        <a14:foregroundMark x1="8791" y1="61690" x2="17033" y2="69352"/>
                        <a14:foregroundMark x1="11538" y1="63458" x2="11538" y2="63458"/>
                        <a14:foregroundMark x1="11264" y1="63458" x2="11264" y2="63458"/>
                        <a14:foregroundMark x1="55632" y1="5501" x2="61813" y2="14538"/>
                        <a14:foregroundMark x1="53434" y1="8448" x2="54533" y2="15717"/>
                        <a14:foregroundMark x1="60027" y1="15717" x2="61813" y2="21022"/>
                        <a14:foregroundMark x1="62088" y1="17682" x2="62775" y2="19253"/>
                        <a14:foregroundMark x1="50687" y1="15914" x2="51923" y2="22397"/>
                        <a14:foregroundMark x1="91346" y1="38900" x2="92308" y2="50884"/>
                        <a14:foregroundMark x1="94505" y1="37525" x2="97115" y2="45383"/>
                        <a14:foregroundMark x1="5220" y1="67387" x2="9890" y2="59332"/>
                        <a14:foregroundMark x1="2198" y1="72299" x2="3159" y2="71906"/>
                        <a14:foregroundMark x1="50000" y1="20236" x2="50962" y2="20432"/>
                        <a14:foregroundMark x1="82555" y1="11395" x2="82967" y2="16503"/>
                        <a14:foregroundMark x1="72940" y1="12967" x2="76374" y2="12967"/>
                        <a14:foregroundMark x1="56593" y1="84479" x2="67033" y2="98232"/>
                        <a14:foregroundMark x1="44780" y1="96464" x2="61813" y2="92338"/>
                        <a14:foregroundMark x1="46429" y1="86248" x2="63874" y2="63851"/>
                        <a14:foregroundMark x1="63874" y1="63851" x2="60440" y2="734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3932" y="4098369"/>
            <a:ext cx="1085518" cy="75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5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Family Tree Activities for Elementary by Slidesgo">
  <a:themeElements>
    <a:clrScheme name="Simple Light">
      <a:dk1>
        <a:srgbClr val="2C2722"/>
      </a:dk1>
      <a:lt1>
        <a:srgbClr val="E1F9FF"/>
      </a:lt1>
      <a:dk2>
        <a:srgbClr val="FFFFFF"/>
      </a:dk2>
      <a:lt2>
        <a:srgbClr val="A8ECE9"/>
      </a:lt2>
      <a:accent1>
        <a:srgbClr val="A0E05E"/>
      </a:accent1>
      <a:accent2>
        <a:srgbClr val="41AD36"/>
      </a:accent2>
      <a:accent3>
        <a:srgbClr val="2A8820"/>
      </a:accent3>
      <a:accent4>
        <a:srgbClr val="E56F5C"/>
      </a:accent4>
      <a:accent5>
        <a:srgbClr val="C94F36"/>
      </a:accent5>
      <a:accent6>
        <a:srgbClr val="BC6E39"/>
      </a:accent6>
      <a:hlink>
        <a:srgbClr val="2C272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1548</Words>
  <Application>Microsoft Office PowerPoint</Application>
  <PresentationFormat>On-screen Show (16:9)</PresentationFormat>
  <Paragraphs>159</Paragraphs>
  <Slides>30</Slides>
  <Notes>30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Fredoka</vt:lpstr>
      <vt:lpstr>Wingdings 3</vt:lpstr>
      <vt:lpstr>Nunito Light</vt:lpstr>
      <vt:lpstr>Cabin</vt:lpstr>
      <vt:lpstr>Times New Roman</vt:lpstr>
      <vt:lpstr>Arial</vt:lpstr>
      <vt:lpstr>Symbol</vt:lpstr>
      <vt:lpstr>Family Tree Activities for Elementary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KHÁM PHÁ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CÙNG CHƠI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ThinkPad X1 Gen 6</dc:creator>
  <cp:lastModifiedBy>Z tl</cp:lastModifiedBy>
  <cp:revision>19</cp:revision>
  <dcterms:modified xsi:type="dcterms:W3CDTF">2023-11-04T18:56:12Z</dcterms:modified>
</cp:coreProperties>
</file>