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avi" ContentType="video/avi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5"/>
  </p:notesMasterIdLst>
  <p:sldIdLst>
    <p:sldId id="282" r:id="rId2"/>
    <p:sldId id="280" r:id="rId3"/>
    <p:sldId id="283" r:id="rId4"/>
    <p:sldId id="292" r:id="rId5"/>
    <p:sldId id="266" r:id="rId6"/>
    <p:sldId id="277" r:id="rId7"/>
    <p:sldId id="269" r:id="rId8"/>
    <p:sldId id="287" r:id="rId9"/>
    <p:sldId id="279" r:id="rId10"/>
    <p:sldId id="285" r:id="rId11"/>
    <p:sldId id="290" r:id="rId12"/>
    <p:sldId id="270" r:id="rId13"/>
    <p:sldId id="291" r:id="rId14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EFC3"/>
    <a:srgbClr val="FFEBBC"/>
    <a:srgbClr val="3D77A8"/>
    <a:srgbClr val="4A88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8" d="100"/>
          <a:sy n="58" d="100"/>
        </p:scale>
        <p:origin x="-78" y="-4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388A52-FD42-46FD-BC41-3FAB10340C80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9377FF0-F04D-4424-8080-CDAAD53213C0}">
      <dgm:prSet phldrT="[Text]" custT="1"/>
      <dgm:spPr>
        <a:solidFill>
          <a:schemeClr val="tx1">
            <a:lumMod val="20000"/>
            <a:lumOff val="80000"/>
          </a:schemeClr>
        </a:solidFill>
      </dgm:spPr>
      <dgm:t>
        <a:bodyPr/>
        <a:lstStyle/>
        <a:p>
          <a:r>
            <a:rPr lang="en-US" sz="2800" b="1" dirty="0" err="1" smtClean="0">
              <a:solidFill>
                <a:srgbClr val="002060"/>
              </a:solidFill>
            </a:rPr>
            <a:t>Giúp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đỡ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khi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bạn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gặp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khó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khăn</a:t>
          </a:r>
          <a:endParaRPr lang="en-US" sz="2800" b="1" dirty="0">
            <a:solidFill>
              <a:srgbClr val="002060"/>
            </a:solidFill>
          </a:endParaRPr>
        </a:p>
      </dgm:t>
    </dgm:pt>
    <dgm:pt modelId="{AECBDF19-EF18-49D1-A10F-0A9DC5976B4A}" type="parTrans" cxnId="{75AC0616-28E3-47A2-8CC8-83CFBA56162C}">
      <dgm:prSet/>
      <dgm:spPr/>
      <dgm:t>
        <a:bodyPr/>
        <a:lstStyle/>
        <a:p>
          <a:endParaRPr lang="en-US" b="1">
            <a:solidFill>
              <a:srgbClr val="002060"/>
            </a:solidFill>
          </a:endParaRPr>
        </a:p>
      </dgm:t>
    </dgm:pt>
    <dgm:pt modelId="{D306465A-970D-4EF3-A825-DC97A4634442}" type="sibTrans" cxnId="{75AC0616-28E3-47A2-8CC8-83CFBA56162C}">
      <dgm:prSet/>
      <dgm:spPr/>
      <dgm:t>
        <a:bodyPr/>
        <a:lstStyle/>
        <a:p>
          <a:endParaRPr lang="en-US" b="1">
            <a:solidFill>
              <a:srgbClr val="002060"/>
            </a:solidFill>
          </a:endParaRPr>
        </a:p>
      </dgm:t>
    </dgm:pt>
    <dgm:pt modelId="{70B826C8-4770-4386-AF93-0E263AD4B112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2800" b="1" dirty="0" err="1" smtClean="0">
              <a:solidFill>
                <a:srgbClr val="002060"/>
              </a:solidFill>
            </a:rPr>
            <a:t>Hỏi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thăm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khi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bạn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ốm</a:t>
          </a:r>
          <a:r>
            <a:rPr lang="en-US" sz="2800" b="1" dirty="0" smtClean="0">
              <a:solidFill>
                <a:srgbClr val="002060"/>
              </a:solidFill>
            </a:rPr>
            <a:t>, </a:t>
          </a:r>
          <a:r>
            <a:rPr lang="en-US" sz="2800" b="1" dirty="0" err="1" smtClean="0">
              <a:solidFill>
                <a:srgbClr val="002060"/>
              </a:solidFill>
            </a:rPr>
            <a:t>bạn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có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chuyện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buồn</a:t>
          </a:r>
          <a:endParaRPr lang="en-US" sz="2800" b="1" dirty="0">
            <a:solidFill>
              <a:srgbClr val="002060"/>
            </a:solidFill>
          </a:endParaRPr>
        </a:p>
      </dgm:t>
    </dgm:pt>
    <dgm:pt modelId="{77E71C99-5B87-4AAB-8A1F-C6379824EB33}" type="parTrans" cxnId="{9B60D72F-55FE-4F27-82F6-54A0B0666055}">
      <dgm:prSet/>
      <dgm:spPr/>
      <dgm:t>
        <a:bodyPr/>
        <a:lstStyle/>
        <a:p>
          <a:endParaRPr lang="en-US" b="1">
            <a:solidFill>
              <a:srgbClr val="002060"/>
            </a:solidFill>
          </a:endParaRPr>
        </a:p>
      </dgm:t>
    </dgm:pt>
    <dgm:pt modelId="{A74668CA-06DD-4AB7-AD56-7A463FF11E56}" type="sibTrans" cxnId="{9B60D72F-55FE-4F27-82F6-54A0B0666055}">
      <dgm:prSet/>
      <dgm:spPr/>
      <dgm:t>
        <a:bodyPr/>
        <a:lstStyle/>
        <a:p>
          <a:endParaRPr lang="en-US" b="1">
            <a:solidFill>
              <a:srgbClr val="002060"/>
            </a:solidFill>
          </a:endParaRPr>
        </a:p>
      </dgm:t>
    </dgm:pt>
    <dgm:pt modelId="{605260D9-0A42-4D23-9EC4-AFF28E90F68F}">
      <dgm:prSet phldrT="[Text]" custT="1"/>
      <dgm:spPr>
        <a:solidFill>
          <a:srgbClr val="FFEFC3"/>
        </a:solidFill>
      </dgm:spPr>
      <dgm:t>
        <a:bodyPr/>
        <a:lstStyle/>
        <a:p>
          <a:r>
            <a:rPr lang="en-US" sz="2800" b="1" dirty="0" err="1" smtClean="0">
              <a:solidFill>
                <a:srgbClr val="002060"/>
              </a:solidFill>
            </a:rPr>
            <a:t>Rủ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bạn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cùng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học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cùng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chơi</a:t>
          </a:r>
          <a:endParaRPr lang="en-US" sz="2800" b="1" dirty="0">
            <a:solidFill>
              <a:srgbClr val="002060"/>
            </a:solidFill>
          </a:endParaRPr>
        </a:p>
      </dgm:t>
    </dgm:pt>
    <dgm:pt modelId="{B32AC9B8-9B73-4DBE-A9CA-4E40CAB793E2}" type="parTrans" cxnId="{6878A279-8222-4305-9BEC-30946F6BD918}">
      <dgm:prSet/>
      <dgm:spPr/>
      <dgm:t>
        <a:bodyPr/>
        <a:lstStyle/>
        <a:p>
          <a:endParaRPr lang="en-US" b="1">
            <a:solidFill>
              <a:srgbClr val="002060"/>
            </a:solidFill>
          </a:endParaRPr>
        </a:p>
      </dgm:t>
    </dgm:pt>
    <dgm:pt modelId="{5CB26DE2-097C-43C5-AC66-44A332707EF6}" type="sibTrans" cxnId="{6878A279-8222-4305-9BEC-30946F6BD918}">
      <dgm:prSet/>
      <dgm:spPr/>
      <dgm:t>
        <a:bodyPr/>
        <a:lstStyle/>
        <a:p>
          <a:endParaRPr lang="en-US" b="1">
            <a:solidFill>
              <a:srgbClr val="002060"/>
            </a:solidFill>
          </a:endParaRPr>
        </a:p>
      </dgm:t>
    </dgm:pt>
    <dgm:pt modelId="{4D77210C-3D27-41A2-95FD-58EBBD6618F3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b="1" dirty="0" err="1" smtClean="0">
              <a:solidFill>
                <a:srgbClr val="002060"/>
              </a:solidFill>
            </a:rPr>
            <a:t>Giảng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bài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cho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bạn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khi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bạn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chưa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hiểu</a:t>
          </a:r>
          <a:endParaRPr lang="en-US" sz="2800" b="1" dirty="0" smtClean="0">
            <a:solidFill>
              <a:srgbClr val="002060"/>
            </a:solidFill>
          </a:endParaRPr>
        </a:p>
        <a:p>
          <a:pPr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b="1" dirty="0">
            <a:solidFill>
              <a:srgbClr val="002060"/>
            </a:solidFill>
          </a:endParaRPr>
        </a:p>
      </dgm:t>
    </dgm:pt>
    <dgm:pt modelId="{1A0B39B7-6E35-4A03-B243-7D6E07C55B63}" type="parTrans" cxnId="{759B5E11-716D-4047-9992-69D90B0427AE}">
      <dgm:prSet/>
      <dgm:spPr/>
      <dgm:t>
        <a:bodyPr/>
        <a:lstStyle/>
        <a:p>
          <a:endParaRPr lang="en-US" b="1">
            <a:solidFill>
              <a:srgbClr val="002060"/>
            </a:solidFill>
          </a:endParaRPr>
        </a:p>
      </dgm:t>
    </dgm:pt>
    <dgm:pt modelId="{4990FB31-DA77-4B7D-8590-D08A78315F3A}" type="sibTrans" cxnId="{759B5E11-716D-4047-9992-69D90B0427AE}">
      <dgm:prSet/>
      <dgm:spPr/>
      <dgm:t>
        <a:bodyPr/>
        <a:lstStyle/>
        <a:p>
          <a:endParaRPr lang="en-US" b="1">
            <a:solidFill>
              <a:srgbClr val="002060"/>
            </a:solidFill>
          </a:endParaRPr>
        </a:p>
      </dgm:t>
    </dgm:pt>
    <dgm:pt modelId="{CBE562EF-61EC-402B-99D8-DF518F1F61A6}">
      <dgm:prSet custT="1"/>
      <dgm:spPr>
        <a:solidFill>
          <a:srgbClr val="00B0F0"/>
        </a:solidFill>
      </dgm:spPr>
      <dgm:t>
        <a:bodyPr/>
        <a:lstStyle/>
        <a:p>
          <a:r>
            <a:rPr lang="en-US" sz="2800" b="1" dirty="0" err="1" smtClean="0">
              <a:solidFill>
                <a:srgbClr val="002060"/>
              </a:solidFill>
            </a:rPr>
            <a:t>Chúc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mừng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bạn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khi</a:t>
          </a:r>
          <a:r>
            <a:rPr lang="en-US" sz="2800" b="1" dirty="0" smtClean="0">
              <a:solidFill>
                <a:srgbClr val="002060"/>
              </a:solidFill>
            </a:rPr>
            <a:t> ban </a:t>
          </a:r>
          <a:r>
            <a:rPr lang="en-US" sz="2800" b="1" dirty="0" err="1" smtClean="0">
              <a:solidFill>
                <a:srgbClr val="002060"/>
              </a:solidFill>
            </a:rPr>
            <a:t>có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niềm</a:t>
          </a:r>
          <a:r>
            <a:rPr lang="en-US" sz="2800" b="1" dirty="0" smtClean="0">
              <a:solidFill>
                <a:srgbClr val="002060"/>
              </a:solidFill>
            </a:rPr>
            <a:t> </a:t>
          </a:r>
          <a:r>
            <a:rPr lang="en-US" sz="2800" b="1" dirty="0" err="1" smtClean="0">
              <a:solidFill>
                <a:srgbClr val="002060"/>
              </a:solidFill>
            </a:rPr>
            <a:t>vui</a:t>
          </a:r>
          <a:endParaRPr lang="en-US" sz="2800" b="1" dirty="0">
            <a:solidFill>
              <a:srgbClr val="002060"/>
            </a:solidFill>
          </a:endParaRPr>
        </a:p>
      </dgm:t>
    </dgm:pt>
    <dgm:pt modelId="{77C7C0DE-F2AF-48DB-8618-BC3AEB6721D3}" type="parTrans" cxnId="{092EC1D9-AD85-48BF-B40B-F6DBD27DE213}">
      <dgm:prSet/>
      <dgm:spPr/>
      <dgm:t>
        <a:bodyPr/>
        <a:lstStyle/>
        <a:p>
          <a:endParaRPr lang="en-US"/>
        </a:p>
      </dgm:t>
    </dgm:pt>
    <dgm:pt modelId="{D9E8330E-C27F-4FD0-93C5-D827E399FEBA}" type="sibTrans" cxnId="{092EC1D9-AD85-48BF-B40B-F6DBD27DE213}">
      <dgm:prSet/>
      <dgm:spPr/>
      <dgm:t>
        <a:bodyPr/>
        <a:lstStyle/>
        <a:p>
          <a:endParaRPr lang="en-US"/>
        </a:p>
      </dgm:t>
    </dgm:pt>
    <dgm:pt modelId="{3AA33D49-D721-4C1E-9F92-6A3BC13004F3}" type="pres">
      <dgm:prSet presAssocID="{7F388A52-FD42-46FD-BC41-3FAB10340C8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805C0DFE-C8FF-4D10-B054-6DED701DE3F9}" type="pres">
      <dgm:prSet presAssocID="{7F388A52-FD42-46FD-BC41-3FAB10340C80}" presName="Name1" presStyleCnt="0"/>
      <dgm:spPr/>
    </dgm:pt>
    <dgm:pt modelId="{4491143C-7754-49A8-A492-BA4F0AE9B042}" type="pres">
      <dgm:prSet presAssocID="{7F388A52-FD42-46FD-BC41-3FAB10340C80}" presName="cycle" presStyleCnt="0"/>
      <dgm:spPr/>
    </dgm:pt>
    <dgm:pt modelId="{A6DB93DC-E0B7-4697-936A-26287689D583}" type="pres">
      <dgm:prSet presAssocID="{7F388A52-FD42-46FD-BC41-3FAB10340C80}" presName="srcNode" presStyleLbl="node1" presStyleIdx="0" presStyleCnt="5"/>
      <dgm:spPr/>
    </dgm:pt>
    <dgm:pt modelId="{0DEF30F0-3AAC-4109-9D94-445798D07E15}" type="pres">
      <dgm:prSet presAssocID="{7F388A52-FD42-46FD-BC41-3FAB10340C80}" presName="conn" presStyleLbl="parChTrans1D2" presStyleIdx="0" presStyleCnt="1"/>
      <dgm:spPr/>
      <dgm:t>
        <a:bodyPr/>
        <a:lstStyle/>
        <a:p>
          <a:endParaRPr lang="en-US"/>
        </a:p>
      </dgm:t>
    </dgm:pt>
    <dgm:pt modelId="{3D62F52C-29D7-4D35-96B0-BC83D92B8207}" type="pres">
      <dgm:prSet presAssocID="{7F388A52-FD42-46FD-BC41-3FAB10340C80}" presName="extraNode" presStyleLbl="node1" presStyleIdx="0" presStyleCnt="5"/>
      <dgm:spPr/>
    </dgm:pt>
    <dgm:pt modelId="{2677AD0A-6E4B-4C25-B53C-2A7CBD126376}" type="pres">
      <dgm:prSet presAssocID="{7F388A52-FD42-46FD-BC41-3FAB10340C80}" presName="dstNode" presStyleLbl="node1" presStyleIdx="0" presStyleCnt="5"/>
      <dgm:spPr/>
    </dgm:pt>
    <dgm:pt modelId="{E3B4A9F8-8881-404C-A973-46C53DC0E637}" type="pres">
      <dgm:prSet presAssocID="{49377FF0-F04D-4424-8080-CDAAD53213C0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989797-65D8-4E3B-8A32-C53B44A0BE6A}" type="pres">
      <dgm:prSet presAssocID="{49377FF0-F04D-4424-8080-CDAAD53213C0}" presName="accent_1" presStyleCnt="0"/>
      <dgm:spPr/>
    </dgm:pt>
    <dgm:pt modelId="{6D7379A9-6F6E-4873-918F-2730BDD33973}" type="pres">
      <dgm:prSet presAssocID="{49377FF0-F04D-4424-8080-CDAAD53213C0}" presName="accentRepeatNode" presStyleLbl="solidFgAcc1" presStyleIdx="0" presStyleCnt="5"/>
      <dgm:spPr/>
    </dgm:pt>
    <dgm:pt modelId="{0F57D11D-DF9D-403E-8FAA-6A46242D4CA7}" type="pres">
      <dgm:prSet presAssocID="{70B826C8-4770-4386-AF93-0E263AD4B112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E4A840-97CB-4CD0-AD30-649EC29DF10D}" type="pres">
      <dgm:prSet presAssocID="{70B826C8-4770-4386-AF93-0E263AD4B112}" presName="accent_2" presStyleCnt="0"/>
      <dgm:spPr/>
    </dgm:pt>
    <dgm:pt modelId="{2A83F46A-F665-4DD3-A13A-69722A5DDEC8}" type="pres">
      <dgm:prSet presAssocID="{70B826C8-4770-4386-AF93-0E263AD4B112}" presName="accentRepeatNode" presStyleLbl="solidFgAcc1" presStyleIdx="1" presStyleCnt="5"/>
      <dgm:spPr/>
    </dgm:pt>
    <dgm:pt modelId="{9EE52EBE-3DEE-45C0-9973-56615A0B265A}" type="pres">
      <dgm:prSet presAssocID="{CBE562EF-61EC-402B-99D8-DF518F1F61A6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52B413-CC02-4CBD-ACDD-DAA56F8335C9}" type="pres">
      <dgm:prSet presAssocID="{CBE562EF-61EC-402B-99D8-DF518F1F61A6}" presName="accent_3" presStyleCnt="0"/>
      <dgm:spPr/>
    </dgm:pt>
    <dgm:pt modelId="{D5B2080D-7507-4E00-8EA6-3006B2E00896}" type="pres">
      <dgm:prSet presAssocID="{CBE562EF-61EC-402B-99D8-DF518F1F61A6}" presName="accentRepeatNode" presStyleLbl="solidFgAcc1" presStyleIdx="2" presStyleCnt="5"/>
      <dgm:spPr/>
    </dgm:pt>
    <dgm:pt modelId="{AD553D56-5826-4F47-868D-E541695F05AC}" type="pres">
      <dgm:prSet presAssocID="{605260D9-0A42-4D23-9EC4-AFF28E90F68F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9AB478-840B-4B4A-B264-D3441E38EE42}" type="pres">
      <dgm:prSet presAssocID="{605260D9-0A42-4D23-9EC4-AFF28E90F68F}" presName="accent_4" presStyleCnt="0"/>
      <dgm:spPr/>
    </dgm:pt>
    <dgm:pt modelId="{D61CE0B3-249E-48B9-988D-0B255F485C7A}" type="pres">
      <dgm:prSet presAssocID="{605260D9-0A42-4D23-9EC4-AFF28E90F68F}" presName="accentRepeatNode" presStyleLbl="solidFgAcc1" presStyleIdx="3" presStyleCnt="5"/>
      <dgm:spPr/>
    </dgm:pt>
    <dgm:pt modelId="{D20877F0-5E49-476B-B2AF-A1D9983056C9}" type="pres">
      <dgm:prSet presAssocID="{4D77210C-3D27-41A2-95FD-58EBBD6618F3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246F0B-2790-4D15-8844-D386D1042454}" type="pres">
      <dgm:prSet presAssocID="{4D77210C-3D27-41A2-95FD-58EBBD6618F3}" presName="accent_5" presStyleCnt="0"/>
      <dgm:spPr/>
    </dgm:pt>
    <dgm:pt modelId="{748E8352-B1E6-4226-B17C-C9CCF0900AAE}" type="pres">
      <dgm:prSet presAssocID="{4D77210C-3D27-41A2-95FD-58EBBD6618F3}" presName="accentRepeatNode" presStyleLbl="solidFgAcc1" presStyleIdx="4" presStyleCnt="5"/>
      <dgm:spPr/>
    </dgm:pt>
  </dgm:ptLst>
  <dgm:cxnLst>
    <dgm:cxn modelId="{9A6BEA47-29D0-4B34-B529-AF61F7C0BA9F}" type="presOf" srcId="{49377FF0-F04D-4424-8080-CDAAD53213C0}" destId="{E3B4A9F8-8881-404C-A973-46C53DC0E637}" srcOrd="0" destOrd="0" presId="urn:microsoft.com/office/officeart/2008/layout/VerticalCurvedList"/>
    <dgm:cxn modelId="{64136FF7-D6AC-4105-B5D1-AFCA86A79A23}" type="presOf" srcId="{7F388A52-FD42-46FD-BC41-3FAB10340C80}" destId="{3AA33D49-D721-4C1E-9F92-6A3BC13004F3}" srcOrd="0" destOrd="0" presId="urn:microsoft.com/office/officeart/2008/layout/VerticalCurvedList"/>
    <dgm:cxn modelId="{092EC1D9-AD85-48BF-B40B-F6DBD27DE213}" srcId="{7F388A52-FD42-46FD-BC41-3FAB10340C80}" destId="{CBE562EF-61EC-402B-99D8-DF518F1F61A6}" srcOrd="2" destOrd="0" parTransId="{77C7C0DE-F2AF-48DB-8618-BC3AEB6721D3}" sibTransId="{D9E8330E-C27F-4FD0-93C5-D827E399FEBA}"/>
    <dgm:cxn modelId="{8B68CEFD-F59E-4920-B05E-91F6A9A50379}" type="presOf" srcId="{70B826C8-4770-4386-AF93-0E263AD4B112}" destId="{0F57D11D-DF9D-403E-8FAA-6A46242D4CA7}" srcOrd="0" destOrd="0" presId="urn:microsoft.com/office/officeart/2008/layout/VerticalCurvedList"/>
    <dgm:cxn modelId="{759B5E11-716D-4047-9992-69D90B0427AE}" srcId="{7F388A52-FD42-46FD-BC41-3FAB10340C80}" destId="{4D77210C-3D27-41A2-95FD-58EBBD6618F3}" srcOrd="4" destOrd="0" parTransId="{1A0B39B7-6E35-4A03-B243-7D6E07C55B63}" sibTransId="{4990FB31-DA77-4B7D-8590-D08A78315F3A}"/>
    <dgm:cxn modelId="{9B60D72F-55FE-4F27-82F6-54A0B0666055}" srcId="{7F388A52-FD42-46FD-BC41-3FAB10340C80}" destId="{70B826C8-4770-4386-AF93-0E263AD4B112}" srcOrd="1" destOrd="0" parTransId="{77E71C99-5B87-4AAB-8A1F-C6379824EB33}" sibTransId="{A74668CA-06DD-4AB7-AD56-7A463FF11E56}"/>
    <dgm:cxn modelId="{1A38D2CB-2C01-4E2C-B46E-BBF720394DFF}" type="presOf" srcId="{4D77210C-3D27-41A2-95FD-58EBBD6618F3}" destId="{D20877F0-5E49-476B-B2AF-A1D9983056C9}" srcOrd="0" destOrd="0" presId="urn:microsoft.com/office/officeart/2008/layout/VerticalCurvedList"/>
    <dgm:cxn modelId="{72B9C567-8205-4D5F-A967-E1EB5B621A53}" type="presOf" srcId="{D306465A-970D-4EF3-A825-DC97A4634442}" destId="{0DEF30F0-3AAC-4109-9D94-445798D07E15}" srcOrd="0" destOrd="0" presId="urn:microsoft.com/office/officeart/2008/layout/VerticalCurvedList"/>
    <dgm:cxn modelId="{F7D77BEE-48A7-4E52-A25B-5165930A1210}" type="presOf" srcId="{CBE562EF-61EC-402B-99D8-DF518F1F61A6}" destId="{9EE52EBE-3DEE-45C0-9973-56615A0B265A}" srcOrd="0" destOrd="0" presId="urn:microsoft.com/office/officeart/2008/layout/VerticalCurvedList"/>
    <dgm:cxn modelId="{CA619DFD-F08D-404F-BC1A-408A89F64074}" type="presOf" srcId="{605260D9-0A42-4D23-9EC4-AFF28E90F68F}" destId="{AD553D56-5826-4F47-868D-E541695F05AC}" srcOrd="0" destOrd="0" presId="urn:microsoft.com/office/officeart/2008/layout/VerticalCurvedList"/>
    <dgm:cxn modelId="{75AC0616-28E3-47A2-8CC8-83CFBA56162C}" srcId="{7F388A52-FD42-46FD-BC41-3FAB10340C80}" destId="{49377FF0-F04D-4424-8080-CDAAD53213C0}" srcOrd="0" destOrd="0" parTransId="{AECBDF19-EF18-49D1-A10F-0A9DC5976B4A}" sibTransId="{D306465A-970D-4EF3-A825-DC97A4634442}"/>
    <dgm:cxn modelId="{6878A279-8222-4305-9BEC-30946F6BD918}" srcId="{7F388A52-FD42-46FD-BC41-3FAB10340C80}" destId="{605260D9-0A42-4D23-9EC4-AFF28E90F68F}" srcOrd="3" destOrd="0" parTransId="{B32AC9B8-9B73-4DBE-A9CA-4E40CAB793E2}" sibTransId="{5CB26DE2-097C-43C5-AC66-44A332707EF6}"/>
    <dgm:cxn modelId="{A60EF305-6002-464F-86EE-D5D7895B5D41}" type="presParOf" srcId="{3AA33D49-D721-4C1E-9F92-6A3BC13004F3}" destId="{805C0DFE-C8FF-4D10-B054-6DED701DE3F9}" srcOrd="0" destOrd="0" presId="urn:microsoft.com/office/officeart/2008/layout/VerticalCurvedList"/>
    <dgm:cxn modelId="{BD38DCC0-53F9-4343-A6A3-C5A6D9707846}" type="presParOf" srcId="{805C0DFE-C8FF-4D10-B054-6DED701DE3F9}" destId="{4491143C-7754-49A8-A492-BA4F0AE9B042}" srcOrd="0" destOrd="0" presId="urn:microsoft.com/office/officeart/2008/layout/VerticalCurvedList"/>
    <dgm:cxn modelId="{F0D65255-D6E0-4F0E-B02F-A63FE1E13A4A}" type="presParOf" srcId="{4491143C-7754-49A8-A492-BA4F0AE9B042}" destId="{A6DB93DC-E0B7-4697-936A-26287689D583}" srcOrd="0" destOrd="0" presId="urn:microsoft.com/office/officeart/2008/layout/VerticalCurvedList"/>
    <dgm:cxn modelId="{4C839D98-9646-499C-87D9-3FC4E58AAE22}" type="presParOf" srcId="{4491143C-7754-49A8-A492-BA4F0AE9B042}" destId="{0DEF30F0-3AAC-4109-9D94-445798D07E15}" srcOrd="1" destOrd="0" presId="urn:microsoft.com/office/officeart/2008/layout/VerticalCurvedList"/>
    <dgm:cxn modelId="{4C9381CF-B60F-4DE6-9F47-B3CA94D1F7E1}" type="presParOf" srcId="{4491143C-7754-49A8-A492-BA4F0AE9B042}" destId="{3D62F52C-29D7-4D35-96B0-BC83D92B8207}" srcOrd="2" destOrd="0" presId="urn:microsoft.com/office/officeart/2008/layout/VerticalCurvedList"/>
    <dgm:cxn modelId="{364153AC-51DE-469C-A5C8-2CE704E8675F}" type="presParOf" srcId="{4491143C-7754-49A8-A492-BA4F0AE9B042}" destId="{2677AD0A-6E4B-4C25-B53C-2A7CBD126376}" srcOrd="3" destOrd="0" presId="urn:microsoft.com/office/officeart/2008/layout/VerticalCurvedList"/>
    <dgm:cxn modelId="{B4233712-D692-4CFE-BB69-BD36B609EB14}" type="presParOf" srcId="{805C0DFE-C8FF-4D10-B054-6DED701DE3F9}" destId="{E3B4A9F8-8881-404C-A973-46C53DC0E637}" srcOrd="1" destOrd="0" presId="urn:microsoft.com/office/officeart/2008/layout/VerticalCurvedList"/>
    <dgm:cxn modelId="{62CB66B6-C993-429B-9585-4A2CC8211F68}" type="presParOf" srcId="{805C0DFE-C8FF-4D10-B054-6DED701DE3F9}" destId="{CF989797-65D8-4E3B-8A32-C53B44A0BE6A}" srcOrd="2" destOrd="0" presId="urn:microsoft.com/office/officeart/2008/layout/VerticalCurvedList"/>
    <dgm:cxn modelId="{F498CC52-96AD-436C-B369-5C31336C1C65}" type="presParOf" srcId="{CF989797-65D8-4E3B-8A32-C53B44A0BE6A}" destId="{6D7379A9-6F6E-4873-918F-2730BDD33973}" srcOrd="0" destOrd="0" presId="urn:microsoft.com/office/officeart/2008/layout/VerticalCurvedList"/>
    <dgm:cxn modelId="{34EE4B8E-2524-47D3-A257-8BC28AC1556B}" type="presParOf" srcId="{805C0DFE-C8FF-4D10-B054-6DED701DE3F9}" destId="{0F57D11D-DF9D-403E-8FAA-6A46242D4CA7}" srcOrd="3" destOrd="0" presId="urn:microsoft.com/office/officeart/2008/layout/VerticalCurvedList"/>
    <dgm:cxn modelId="{D928C272-A3C1-490A-A7F9-031C8C61246E}" type="presParOf" srcId="{805C0DFE-C8FF-4D10-B054-6DED701DE3F9}" destId="{3EE4A840-97CB-4CD0-AD30-649EC29DF10D}" srcOrd="4" destOrd="0" presId="urn:microsoft.com/office/officeart/2008/layout/VerticalCurvedList"/>
    <dgm:cxn modelId="{AAE1D9E0-5349-4A6C-8B15-5543CF71486E}" type="presParOf" srcId="{3EE4A840-97CB-4CD0-AD30-649EC29DF10D}" destId="{2A83F46A-F665-4DD3-A13A-69722A5DDEC8}" srcOrd="0" destOrd="0" presId="urn:microsoft.com/office/officeart/2008/layout/VerticalCurvedList"/>
    <dgm:cxn modelId="{8ABC486B-AAC3-4B1F-BB3C-8A5717F68430}" type="presParOf" srcId="{805C0DFE-C8FF-4D10-B054-6DED701DE3F9}" destId="{9EE52EBE-3DEE-45C0-9973-56615A0B265A}" srcOrd="5" destOrd="0" presId="urn:microsoft.com/office/officeart/2008/layout/VerticalCurvedList"/>
    <dgm:cxn modelId="{E689C1BB-9EFF-4B66-829E-975B5E1D93DF}" type="presParOf" srcId="{805C0DFE-C8FF-4D10-B054-6DED701DE3F9}" destId="{4B52B413-CC02-4CBD-ACDD-DAA56F8335C9}" srcOrd="6" destOrd="0" presId="urn:microsoft.com/office/officeart/2008/layout/VerticalCurvedList"/>
    <dgm:cxn modelId="{F6C8F898-67FE-4BCA-8549-46F2C7664858}" type="presParOf" srcId="{4B52B413-CC02-4CBD-ACDD-DAA56F8335C9}" destId="{D5B2080D-7507-4E00-8EA6-3006B2E00896}" srcOrd="0" destOrd="0" presId="urn:microsoft.com/office/officeart/2008/layout/VerticalCurvedList"/>
    <dgm:cxn modelId="{CEB5DB47-A5D5-46AF-99C7-636E6EAFA5A1}" type="presParOf" srcId="{805C0DFE-C8FF-4D10-B054-6DED701DE3F9}" destId="{AD553D56-5826-4F47-868D-E541695F05AC}" srcOrd="7" destOrd="0" presId="urn:microsoft.com/office/officeart/2008/layout/VerticalCurvedList"/>
    <dgm:cxn modelId="{FF2BC3EA-BE30-4920-8A27-74055992B2BC}" type="presParOf" srcId="{805C0DFE-C8FF-4D10-B054-6DED701DE3F9}" destId="{479AB478-840B-4B4A-B264-D3441E38EE42}" srcOrd="8" destOrd="0" presId="urn:microsoft.com/office/officeart/2008/layout/VerticalCurvedList"/>
    <dgm:cxn modelId="{0A1C866A-0B65-481E-9D15-B99047CC5DA1}" type="presParOf" srcId="{479AB478-840B-4B4A-B264-D3441E38EE42}" destId="{D61CE0B3-249E-48B9-988D-0B255F485C7A}" srcOrd="0" destOrd="0" presId="urn:microsoft.com/office/officeart/2008/layout/VerticalCurvedList"/>
    <dgm:cxn modelId="{3A66E71D-E157-40E3-9E2F-D19365E485DD}" type="presParOf" srcId="{805C0DFE-C8FF-4D10-B054-6DED701DE3F9}" destId="{D20877F0-5E49-476B-B2AF-A1D9983056C9}" srcOrd="9" destOrd="0" presId="urn:microsoft.com/office/officeart/2008/layout/VerticalCurvedList"/>
    <dgm:cxn modelId="{E3F4038F-9C50-4FEA-9559-0C522755EC2B}" type="presParOf" srcId="{805C0DFE-C8FF-4D10-B054-6DED701DE3F9}" destId="{D3246F0B-2790-4D15-8844-D386D1042454}" srcOrd="10" destOrd="0" presId="urn:microsoft.com/office/officeart/2008/layout/VerticalCurvedList"/>
    <dgm:cxn modelId="{ACCA4732-9684-4A66-B8E1-CCDA6D66C4F6}" type="presParOf" srcId="{D3246F0B-2790-4D15-8844-D386D1042454}" destId="{748E8352-B1E6-4226-B17C-C9CCF0900AA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EF30F0-3AAC-4109-9D94-445798D07E15}">
      <dsp:nvSpPr>
        <dsp:cNvPr id="0" name=""/>
        <dsp:cNvSpPr/>
      </dsp:nvSpPr>
      <dsp:spPr>
        <a:xfrm>
          <a:off x="-4688161" y="-718671"/>
          <a:ext cx="5584273" cy="5584273"/>
        </a:xfrm>
        <a:prstGeom prst="blockArc">
          <a:avLst>
            <a:gd name="adj1" fmla="val 18900000"/>
            <a:gd name="adj2" fmla="val 2700000"/>
            <a:gd name="adj3" fmla="val 387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B4A9F8-8881-404C-A973-46C53DC0E637}">
      <dsp:nvSpPr>
        <dsp:cNvPr id="0" name=""/>
        <dsp:cNvSpPr/>
      </dsp:nvSpPr>
      <dsp:spPr>
        <a:xfrm>
          <a:off x="392201" y="259100"/>
          <a:ext cx="9678937" cy="518532"/>
        </a:xfrm>
        <a:prstGeom prst="rect">
          <a:avLst/>
        </a:prstGeom>
        <a:solidFill>
          <a:schemeClr val="tx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58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rgbClr val="002060"/>
              </a:solidFill>
            </a:rPr>
            <a:t>Giúp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đỡ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khi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bạn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gặp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khó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khăn</a:t>
          </a:r>
          <a:endParaRPr lang="en-US" sz="2800" b="1" kern="1200" dirty="0">
            <a:solidFill>
              <a:srgbClr val="002060"/>
            </a:solidFill>
          </a:endParaRPr>
        </a:p>
      </dsp:txBody>
      <dsp:txXfrm>
        <a:off x="392201" y="259100"/>
        <a:ext cx="9678937" cy="518532"/>
      </dsp:txXfrm>
    </dsp:sp>
    <dsp:sp modelId="{6D7379A9-6F6E-4873-918F-2730BDD33973}">
      <dsp:nvSpPr>
        <dsp:cNvPr id="0" name=""/>
        <dsp:cNvSpPr/>
      </dsp:nvSpPr>
      <dsp:spPr>
        <a:xfrm>
          <a:off x="68118" y="194283"/>
          <a:ext cx="648165" cy="6481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57D11D-DF9D-403E-8FAA-6A46242D4CA7}">
      <dsp:nvSpPr>
        <dsp:cNvPr id="0" name=""/>
        <dsp:cNvSpPr/>
      </dsp:nvSpPr>
      <dsp:spPr>
        <a:xfrm>
          <a:off x="763766" y="1036649"/>
          <a:ext cx="9307372" cy="518532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58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rgbClr val="002060"/>
              </a:solidFill>
            </a:rPr>
            <a:t>Hỏi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thăm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khi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bạn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ốm</a:t>
          </a:r>
          <a:r>
            <a:rPr lang="en-US" sz="2800" b="1" kern="1200" dirty="0" smtClean="0">
              <a:solidFill>
                <a:srgbClr val="002060"/>
              </a:solidFill>
            </a:rPr>
            <a:t>, </a:t>
          </a:r>
          <a:r>
            <a:rPr lang="en-US" sz="2800" b="1" kern="1200" dirty="0" err="1" smtClean="0">
              <a:solidFill>
                <a:srgbClr val="002060"/>
              </a:solidFill>
            </a:rPr>
            <a:t>bạn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có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chuyện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buồn</a:t>
          </a:r>
          <a:endParaRPr lang="en-US" sz="2800" b="1" kern="1200" dirty="0">
            <a:solidFill>
              <a:srgbClr val="002060"/>
            </a:solidFill>
          </a:endParaRPr>
        </a:p>
      </dsp:txBody>
      <dsp:txXfrm>
        <a:off x="763766" y="1036649"/>
        <a:ext cx="9307372" cy="518532"/>
      </dsp:txXfrm>
    </dsp:sp>
    <dsp:sp modelId="{2A83F46A-F665-4DD3-A13A-69722A5DDEC8}">
      <dsp:nvSpPr>
        <dsp:cNvPr id="0" name=""/>
        <dsp:cNvSpPr/>
      </dsp:nvSpPr>
      <dsp:spPr>
        <a:xfrm>
          <a:off x="439683" y="971833"/>
          <a:ext cx="648165" cy="6481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E52EBE-3DEE-45C0-9973-56615A0B265A}">
      <dsp:nvSpPr>
        <dsp:cNvPr id="0" name=""/>
        <dsp:cNvSpPr/>
      </dsp:nvSpPr>
      <dsp:spPr>
        <a:xfrm>
          <a:off x="877806" y="1814198"/>
          <a:ext cx="9193331" cy="518532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58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rgbClr val="002060"/>
              </a:solidFill>
            </a:rPr>
            <a:t>Chúc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mừng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bạn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khi</a:t>
          </a:r>
          <a:r>
            <a:rPr lang="en-US" sz="2800" b="1" kern="1200" dirty="0" smtClean="0">
              <a:solidFill>
                <a:srgbClr val="002060"/>
              </a:solidFill>
            </a:rPr>
            <a:t> ban </a:t>
          </a:r>
          <a:r>
            <a:rPr lang="en-US" sz="2800" b="1" kern="1200" dirty="0" err="1" smtClean="0">
              <a:solidFill>
                <a:srgbClr val="002060"/>
              </a:solidFill>
            </a:rPr>
            <a:t>có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niềm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vui</a:t>
          </a:r>
          <a:endParaRPr lang="en-US" sz="2800" b="1" kern="1200" dirty="0">
            <a:solidFill>
              <a:srgbClr val="002060"/>
            </a:solidFill>
          </a:endParaRPr>
        </a:p>
      </dsp:txBody>
      <dsp:txXfrm>
        <a:off x="877806" y="1814198"/>
        <a:ext cx="9193331" cy="518532"/>
      </dsp:txXfrm>
    </dsp:sp>
    <dsp:sp modelId="{D5B2080D-7507-4E00-8EA6-3006B2E00896}">
      <dsp:nvSpPr>
        <dsp:cNvPr id="0" name=""/>
        <dsp:cNvSpPr/>
      </dsp:nvSpPr>
      <dsp:spPr>
        <a:xfrm>
          <a:off x="553724" y="1749382"/>
          <a:ext cx="648165" cy="6481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553D56-5826-4F47-868D-E541695F05AC}">
      <dsp:nvSpPr>
        <dsp:cNvPr id="0" name=""/>
        <dsp:cNvSpPr/>
      </dsp:nvSpPr>
      <dsp:spPr>
        <a:xfrm>
          <a:off x="763766" y="2591748"/>
          <a:ext cx="9307372" cy="518532"/>
        </a:xfrm>
        <a:prstGeom prst="rect">
          <a:avLst/>
        </a:prstGeom>
        <a:solidFill>
          <a:srgbClr val="FFEFC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58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rgbClr val="002060"/>
              </a:solidFill>
            </a:rPr>
            <a:t>Rủ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bạn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cùng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học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cùng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chơi</a:t>
          </a:r>
          <a:endParaRPr lang="en-US" sz="2800" b="1" kern="1200" dirty="0">
            <a:solidFill>
              <a:srgbClr val="002060"/>
            </a:solidFill>
          </a:endParaRPr>
        </a:p>
      </dsp:txBody>
      <dsp:txXfrm>
        <a:off x="763766" y="2591748"/>
        <a:ext cx="9307372" cy="518532"/>
      </dsp:txXfrm>
    </dsp:sp>
    <dsp:sp modelId="{D61CE0B3-249E-48B9-988D-0B255F485C7A}">
      <dsp:nvSpPr>
        <dsp:cNvPr id="0" name=""/>
        <dsp:cNvSpPr/>
      </dsp:nvSpPr>
      <dsp:spPr>
        <a:xfrm>
          <a:off x="439683" y="2526931"/>
          <a:ext cx="648165" cy="6481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0877F0-5E49-476B-B2AF-A1D9983056C9}">
      <dsp:nvSpPr>
        <dsp:cNvPr id="0" name=""/>
        <dsp:cNvSpPr/>
      </dsp:nvSpPr>
      <dsp:spPr>
        <a:xfrm>
          <a:off x="392201" y="3369297"/>
          <a:ext cx="9678937" cy="51853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585" tIns="71120" rIns="71120" bIns="711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b="1" kern="1200" dirty="0" err="1" smtClean="0">
              <a:solidFill>
                <a:srgbClr val="002060"/>
              </a:solidFill>
            </a:rPr>
            <a:t>Giảng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bài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cho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bạn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khi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bạn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chưa</a:t>
          </a:r>
          <a:r>
            <a:rPr lang="en-US" sz="2800" b="1" kern="1200" dirty="0" smtClean="0">
              <a:solidFill>
                <a:srgbClr val="002060"/>
              </a:solidFill>
            </a:rPr>
            <a:t> </a:t>
          </a:r>
          <a:r>
            <a:rPr lang="en-US" sz="2800" b="1" kern="1200" dirty="0" err="1" smtClean="0">
              <a:solidFill>
                <a:srgbClr val="002060"/>
              </a:solidFill>
            </a:rPr>
            <a:t>hiểu</a:t>
          </a:r>
          <a:endParaRPr lang="en-US" sz="2800" b="1" kern="1200" dirty="0" smtClean="0">
            <a:solidFill>
              <a:srgbClr val="002060"/>
            </a:solidFill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b="1" kern="1200" dirty="0">
            <a:solidFill>
              <a:srgbClr val="002060"/>
            </a:solidFill>
          </a:endParaRPr>
        </a:p>
      </dsp:txBody>
      <dsp:txXfrm>
        <a:off x="392201" y="3369297"/>
        <a:ext cx="9678937" cy="518532"/>
      </dsp:txXfrm>
    </dsp:sp>
    <dsp:sp modelId="{748E8352-B1E6-4226-B17C-C9CCF0900AAE}">
      <dsp:nvSpPr>
        <dsp:cNvPr id="0" name=""/>
        <dsp:cNvSpPr/>
      </dsp:nvSpPr>
      <dsp:spPr>
        <a:xfrm>
          <a:off x="68118" y="3304481"/>
          <a:ext cx="648165" cy="6481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70A9B4-73CA-407D-BB66-E609684D20A9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F21343-5311-47B8-96D5-B61287C82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216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06F0E-31B8-4D92-8ECA-F7542C2156B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497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Hương Thảo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D2E422-42A8-4A7B-87CD-13A088DD6287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823E994F-4FCF-4A9F-BB15-DF78F9F6B7A0}"/>
              </a:ext>
            </a:extLst>
          </p:cNvPr>
          <p:cNvSpPr txBox="1"/>
          <p:nvPr userDrawn="1"/>
        </p:nvSpPr>
        <p:spPr>
          <a:xfrm>
            <a:off x="3684663" y="6634701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4051885" y="5025030"/>
            <a:ext cx="7976326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 smtClean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KÍNH TRỌNG</a:t>
            </a:r>
            <a:r>
              <a:rPr kumimoji="0" lang="en-US" sz="4800" b="1" i="0" u="none" strike="noStrike" kern="0" cap="none" spc="0" normalizeH="0" baseline="0" noProof="0" dirty="0" smtClean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</a:t>
            </a:r>
            <a:r>
              <a:rPr kumimoji="0" lang="vi-VN" sz="4800" b="1" i="0" u="none" strike="noStrike" kern="0" cap="none" spc="0" normalizeH="0" baseline="0" noProof="0" dirty="0" smtClean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THẦY GIÁO, CÔ GIÁO VÀ YÊU QUÝ BẠN BÈ</a:t>
            </a:r>
            <a:endParaRPr kumimoji="0" lang="vi-VN" sz="4800" b="1" i="0" u="none" strike="noStrike" kern="0" cap="none" spc="0" normalizeH="0" baseline="0" noProof="0" dirty="0">
              <a:ln w="19050">
                <a:solidFill>
                  <a:srgbClr val="D43733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678923" y="569070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0659454" y="5555748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178295" y="6266196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2</a:t>
            </a:r>
          </a:p>
        </p:txBody>
      </p:sp>
      <p:pic>
        <p:nvPicPr>
          <p:cNvPr id="4" name="Picture 3" descr="A picture containing text, vector graphics&#10;&#10;Description automatically generated">
            <a:extLst>
              <a:ext uri="{FF2B5EF4-FFF2-40B4-BE49-F238E27FC236}">
                <a16:creationId xmlns="" xmlns:a16="http://schemas.microsoft.com/office/drawing/2014/main" id="{1615A6E5-55AE-4AF3-8171-CF240090A2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16288" y="471706"/>
            <a:ext cx="5501158" cy="550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762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bg>
      <p:bgPr>
        <a:solidFill>
          <a:schemeClr val="accent3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tx1">
                <a:lumMod val="20000"/>
                <a:lumOff val="80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2C03D41-29FD-4C24-93B7-ACF0440DE4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FCC409D7-DEED-4CFC-8307-14A64DE36C48}"/>
              </a:ext>
            </a:extLst>
          </p:cNvPr>
          <p:cNvGrpSpPr/>
          <p:nvPr userDrawn="1"/>
        </p:nvGrpSpPr>
        <p:grpSpPr>
          <a:xfrm>
            <a:off x="340636" y="254000"/>
            <a:ext cx="2816950" cy="1489289"/>
            <a:chOff x="569798" y="1124402"/>
            <a:chExt cx="2816950" cy="1489289"/>
          </a:xfrm>
        </p:grpSpPr>
        <p:pic>
          <p:nvPicPr>
            <p:cNvPr id="18" name="Picture 17">
              <a:extLst>
                <a:ext uri="{FF2B5EF4-FFF2-40B4-BE49-F238E27FC236}">
                  <a16:creationId xmlns="" xmlns:a16="http://schemas.microsoft.com/office/drawing/2014/main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437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chemeClr val="accent3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tx1">
                <a:lumMod val="20000"/>
                <a:lumOff val="80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2C03D41-29FD-4C24-93B7-ACF0440DE4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90E6472D-54EF-4287-864C-0208D6E93C5C}"/>
              </a:ext>
            </a:extLst>
          </p:cNvPr>
          <p:cNvGrpSpPr/>
          <p:nvPr userDrawn="1"/>
        </p:nvGrpSpPr>
        <p:grpSpPr>
          <a:xfrm>
            <a:off x="433342" y="358589"/>
            <a:ext cx="2816950" cy="1288726"/>
            <a:chOff x="500062" y="2851475"/>
            <a:chExt cx="2816950" cy="1288726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3844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chemeClr val="accent3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tx1">
                <a:lumMod val="20000"/>
                <a:lumOff val="80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2C03D41-29FD-4C24-93B7-ACF0440DE4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28A1BE0-E469-4869-8417-DE9B9EC6F2B4}"/>
              </a:ext>
            </a:extLst>
          </p:cNvPr>
          <p:cNvGrpSpPr/>
          <p:nvPr userDrawn="1"/>
        </p:nvGrpSpPr>
        <p:grpSpPr>
          <a:xfrm>
            <a:off x="309388" y="254280"/>
            <a:ext cx="2677424" cy="1274454"/>
            <a:chOff x="479771" y="4186500"/>
            <a:chExt cx="2677424" cy="1274454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8A137115-0E6C-4EB8-9AFF-E91DFB9C9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9771" y="4186500"/>
              <a:ext cx="2677424" cy="1274454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99733AAB-E5E3-46A1-9F4E-0452DF37F2DF}"/>
                </a:ext>
              </a:extLst>
            </p:cNvPr>
            <p:cNvSpPr txBox="1"/>
            <p:nvPr/>
          </p:nvSpPr>
          <p:spPr>
            <a:xfrm>
              <a:off x="1148949" y="4550361"/>
              <a:ext cx="17972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VẬN DỤNG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2077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508074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EF85625-2830-42C7-83BA-BFC06D850072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7E6E172-2FB0-46B6-808F-01C5E50AB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170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EF85625-2830-42C7-83BA-BFC06D850072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7E6E172-2FB0-46B6-808F-01C5E50AB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09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537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6" r:id="rId3"/>
    <p:sldLayoutId id="2147483657" r:id="rId4"/>
    <p:sldLayoutId id="2147483655" r:id="rId5"/>
    <p:sldLayoutId id="2147483658" r:id="rId6"/>
    <p:sldLayoutId id="2147483659" r:id="rId7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microsoft.com/office/2007/relationships/hdphoto" Target="../media/hdphoto10.wdp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image" Target="../media/image7.png"/><Relationship Id="rId5" Type="http://schemas.microsoft.com/office/2007/relationships/hdphoto" Target="../media/hdphoto4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2.wav"/><Relationship Id="rId7" Type="http://schemas.microsoft.com/office/2007/relationships/hdphoto" Target="../media/hdphoto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microsoft.com/office/2007/relationships/hdphoto" Target="../media/hdphoto5.wdp"/><Relationship Id="rId4" Type="http://schemas.openxmlformats.org/officeDocument/2006/relationships/image" Target="../media/image25.png"/><Relationship Id="rId9" Type="http://schemas.microsoft.com/office/2007/relationships/hdphoto" Target="../media/hdphoto7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22C0C72-9810-F486-724B-BD199D31DB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7" t="4312" b="2354"/>
          <a:stretch/>
        </p:blipFill>
        <p:spPr>
          <a:xfrm>
            <a:off x="-23809" y="0"/>
            <a:ext cx="12215809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77111" y="4975066"/>
            <a:ext cx="1006946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Mộng</a:t>
            </a: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endParaRPr lang="en-US" sz="4800" b="1" dirty="0">
              <a:solidFill>
                <a:schemeClr val="accent5">
                  <a:lumMod val="50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2823" y="3251917"/>
            <a:ext cx="4410527" cy="6924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400" b="1" dirty="0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MÔN: ĐẠO ĐỨC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63743" y="4016494"/>
            <a:ext cx="185350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4800" b="1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62567" y="611669"/>
            <a:ext cx="3384645" cy="951127"/>
          </a:xfrm>
          <a:prstGeom prst="rect">
            <a:avLst/>
          </a:prstGeom>
          <a:noFill/>
        </p:spPr>
        <p:txBody>
          <a:bodyPr wrap="square" lIns="0" tIns="0" rIns="0" bIns="0" rtlCol="0">
            <a:prstTxWarp prst="textDeflate">
              <a:avLst>
                <a:gd name="adj" fmla="val 15162"/>
              </a:avLst>
            </a:prstTxWarp>
            <a:spAutoFit/>
          </a:bodyPr>
          <a:lstStyle/>
          <a:p>
            <a:pPr algn="ctr"/>
            <a:r>
              <a:rPr lang="en-US" sz="3600" b="1" dirty="0" smtClean="0">
                <a:ln w="9525">
                  <a:solidFill>
                    <a:srgbClr val="FF0000"/>
                  </a:solidFill>
                </a:ln>
                <a:solidFill>
                  <a:srgbClr val="000099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 2A5</a:t>
            </a:r>
            <a:endParaRPr lang="en-US" sz="3600" b="1" dirty="0">
              <a:ln w="9525">
                <a:solidFill>
                  <a:srgbClr val="FF0000"/>
                </a:solidFill>
              </a:ln>
              <a:solidFill>
                <a:srgbClr val="000099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1193" y="2368022"/>
            <a:ext cx="11505063" cy="1379136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101889" tIns="50945" rIns="101889" bIns="50945" numCol="1">
            <a:prstTxWarp prst="textArchUp">
              <a:avLst>
                <a:gd name="adj" fmla="val 11419448"/>
              </a:avLst>
            </a:prstTxWarp>
            <a:spAutoFit/>
          </a:bodyPr>
          <a:lstStyle/>
          <a:p>
            <a:pPr algn="ctr"/>
            <a:r>
              <a:rPr lang="en-US" sz="1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0099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CHÀO MỪNG QUÝ THẦY</a:t>
            </a:r>
            <a:r>
              <a:rPr lang="en-US" sz="14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0099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1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0099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CÔ</a:t>
            </a:r>
            <a:r>
              <a:rPr lang="en-US" sz="14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0099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1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0099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GIÁO</a:t>
            </a:r>
            <a:r>
              <a:rPr lang="en-US" sz="14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0099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1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0099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VỀ DỰ GIỜ</a:t>
            </a:r>
          </a:p>
        </p:txBody>
      </p:sp>
    </p:spTree>
    <p:extLst>
      <p:ext uri="{BB962C8B-B14F-4D97-AF65-F5344CB8AC3E}">
        <p14:creationId xmlns:p14="http://schemas.microsoft.com/office/powerpoint/2010/main" val="249684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395785" y="368490"/>
            <a:ext cx="3439236" cy="1214650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</a:rPr>
              <a:t>THỰC HÀNH</a:t>
            </a:r>
            <a:endParaRPr lang="en-US" sz="4000" b="1" dirty="0">
              <a:solidFill>
                <a:srgbClr val="00206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00752" y="2006220"/>
            <a:ext cx="6796585" cy="1746913"/>
            <a:chOff x="1569492" y="2169994"/>
            <a:chExt cx="6796585" cy="1746913"/>
          </a:xfrm>
        </p:grpSpPr>
        <p:sp>
          <p:nvSpPr>
            <p:cNvPr id="3" name="Cloud 2"/>
            <p:cNvSpPr/>
            <p:nvPr/>
          </p:nvSpPr>
          <p:spPr>
            <a:xfrm>
              <a:off x="1569492" y="2169994"/>
              <a:ext cx="6796585" cy="1746913"/>
            </a:xfrm>
            <a:prstGeom prst="cloud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34267" y="2504841"/>
              <a:ext cx="406703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solidFill>
                    <a:srgbClr val="002060"/>
                  </a:solidFill>
                </a:rPr>
                <a:t>Nói</a:t>
              </a:r>
              <a:r>
                <a:rPr lang="en-US" sz="32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 smtClean="0">
                  <a:solidFill>
                    <a:srgbClr val="002060"/>
                  </a:solidFill>
                </a:rPr>
                <a:t>lời</a:t>
              </a:r>
              <a:r>
                <a:rPr lang="en-US" sz="32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 smtClean="0">
                  <a:solidFill>
                    <a:srgbClr val="002060"/>
                  </a:solidFill>
                </a:rPr>
                <a:t>chúc</a:t>
              </a:r>
              <a:r>
                <a:rPr lang="en-US" sz="32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 smtClean="0">
                  <a:solidFill>
                    <a:srgbClr val="002060"/>
                  </a:solidFill>
                </a:rPr>
                <a:t>mừng</a:t>
              </a:r>
              <a:r>
                <a:rPr lang="en-US" sz="3200" b="1" dirty="0" smtClean="0">
                  <a:solidFill>
                    <a:srgbClr val="002060"/>
                  </a:solidFill>
                </a:rPr>
                <a:t> </a:t>
              </a:r>
            </a:p>
            <a:p>
              <a:r>
                <a:rPr lang="en-US" sz="3200" b="1" dirty="0" err="1" smtClean="0">
                  <a:solidFill>
                    <a:srgbClr val="002060"/>
                  </a:solidFill>
                </a:rPr>
                <a:t>khi</a:t>
              </a:r>
              <a:r>
                <a:rPr lang="en-US" sz="32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 smtClean="0">
                  <a:solidFill>
                    <a:srgbClr val="002060"/>
                  </a:solidFill>
                </a:rPr>
                <a:t>bạn</a:t>
              </a:r>
              <a:r>
                <a:rPr lang="en-US" sz="32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 smtClean="0">
                  <a:solidFill>
                    <a:srgbClr val="002060"/>
                  </a:solidFill>
                </a:rPr>
                <a:t>có</a:t>
              </a:r>
              <a:r>
                <a:rPr lang="en-US" sz="32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 smtClean="0">
                  <a:solidFill>
                    <a:srgbClr val="002060"/>
                  </a:solidFill>
                </a:rPr>
                <a:t>niềm</a:t>
              </a:r>
              <a:r>
                <a:rPr lang="en-US" sz="32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 smtClean="0">
                  <a:solidFill>
                    <a:srgbClr val="002060"/>
                  </a:solidFill>
                </a:rPr>
                <a:t>vui</a:t>
              </a:r>
              <a:endParaRPr lang="en-US" sz="32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708478" y="4189862"/>
            <a:ext cx="6796585" cy="1746913"/>
            <a:chOff x="1569492" y="2169994"/>
            <a:chExt cx="6796585" cy="1746913"/>
          </a:xfrm>
          <a:solidFill>
            <a:srgbClr val="FFFF00"/>
          </a:solidFill>
        </p:grpSpPr>
        <p:sp>
          <p:nvSpPr>
            <p:cNvPr id="7" name="Cloud 6"/>
            <p:cNvSpPr/>
            <p:nvPr/>
          </p:nvSpPr>
          <p:spPr>
            <a:xfrm>
              <a:off x="1569492" y="2169994"/>
              <a:ext cx="6796585" cy="1746913"/>
            </a:xfrm>
            <a:prstGeom prst="cloud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333766" y="2504841"/>
              <a:ext cx="578665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 smtClean="0">
                  <a:solidFill>
                    <a:srgbClr val="002060"/>
                  </a:solidFill>
                </a:rPr>
                <a:t>Hỏi</a:t>
              </a:r>
              <a:r>
                <a:rPr lang="en-US" sz="32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 smtClean="0">
                  <a:solidFill>
                    <a:srgbClr val="002060"/>
                  </a:solidFill>
                </a:rPr>
                <a:t>thăm</a:t>
              </a:r>
              <a:r>
                <a:rPr lang="en-US" sz="32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 smtClean="0">
                  <a:solidFill>
                    <a:srgbClr val="002060"/>
                  </a:solidFill>
                </a:rPr>
                <a:t>khi</a:t>
              </a:r>
              <a:r>
                <a:rPr lang="en-US" sz="32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 smtClean="0">
                  <a:solidFill>
                    <a:srgbClr val="002060"/>
                  </a:solidFill>
                </a:rPr>
                <a:t>bạn</a:t>
              </a:r>
              <a:r>
                <a:rPr lang="en-US" sz="32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 smtClean="0">
                  <a:solidFill>
                    <a:srgbClr val="002060"/>
                  </a:solidFill>
                </a:rPr>
                <a:t>có</a:t>
              </a:r>
              <a:r>
                <a:rPr lang="en-US" sz="3200" b="1" dirty="0" smtClean="0">
                  <a:solidFill>
                    <a:srgbClr val="002060"/>
                  </a:solidFill>
                </a:rPr>
                <a:t> </a:t>
              </a:r>
            </a:p>
            <a:p>
              <a:pPr algn="ctr"/>
              <a:r>
                <a:rPr lang="en-US" sz="3200" b="1" dirty="0" err="1" smtClean="0">
                  <a:solidFill>
                    <a:srgbClr val="002060"/>
                  </a:solidFill>
                </a:rPr>
                <a:t>chuyện</a:t>
              </a:r>
              <a:r>
                <a:rPr lang="en-US" sz="32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 smtClean="0">
                  <a:solidFill>
                    <a:srgbClr val="002060"/>
                  </a:solidFill>
                </a:rPr>
                <a:t>buồn</a:t>
              </a:r>
              <a:endParaRPr lang="en-US" sz="3200" b="1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6978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395785" y="368490"/>
            <a:ext cx="3439236" cy="1214650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</a:rPr>
              <a:t>Vận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dụng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9588" y="2031785"/>
            <a:ext cx="110400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* Chia sẻ </a:t>
            </a:r>
            <a:r>
              <a:rPr lang="en-US" sz="4000" b="1" dirty="0" err="1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những</a:t>
            </a:r>
            <a:r>
              <a:rPr lang="en-US" sz="4000" b="1" dirty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việc</a:t>
            </a:r>
            <a:r>
              <a:rPr lang="en-US" sz="4000" b="1" dirty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b="1" dirty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4000" b="1" dirty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̃ </a:t>
            </a:r>
            <a:r>
              <a:rPr lang="en-US" sz="4000" b="1" dirty="0" err="1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làm</a:t>
            </a:r>
            <a:r>
              <a:rPr lang="en-US" sz="4000" b="1" dirty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b="1" dirty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̀ sẽ </a:t>
            </a:r>
            <a:r>
              <a:rPr lang="en-US" sz="4000" b="1" dirty="0" err="1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làm</a:t>
            </a:r>
            <a:r>
              <a:rPr lang="en-US" sz="4000" b="1" dirty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4000" b="1" dirty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4000" b="1" dirty="0" err="1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sz="4000" b="1" dirty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4000" b="1" dirty="0" err="1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hiện</a:t>
            </a:r>
            <a:r>
              <a:rPr lang="en-US" sz="4000" b="1" dirty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sư</a:t>
            </a:r>
            <a:r>
              <a:rPr lang="en-US" sz="4000" b="1" dirty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̣ </a:t>
            </a:r>
            <a:r>
              <a:rPr lang="en-US" sz="4000" b="1" dirty="0" err="1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4000" b="1" dirty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4000" b="1" dirty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́ </a:t>
            </a:r>
            <a:r>
              <a:rPr lang="en-US" sz="4000" b="1" dirty="0" err="1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bạn</a:t>
            </a:r>
            <a:r>
              <a:rPr lang="en-US" sz="4000" b="1" dirty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bè.</a:t>
            </a:r>
            <a:endParaRPr lang="en-US" sz="4000" b="1" dirty="0">
              <a:solidFill>
                <a:schemeClr val="tx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9588" y="3658879"/>
            <a:ext cx="110400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4000" b="1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40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40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40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40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40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40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sz="40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40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40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40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40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hoạch</a:t>
            </a:r>
            <a:r>
              <a:rPr lang="en-US" sz="40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40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40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40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1" dirty="0">
              <a:solidFill>
                <a:schemeClr val="tx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079" t="6095" r="9101" b="18899"/>
          <a:stretch/>
        </p:blipFill>
        <p:spPr>
          <a:xfrm>
            <a:off x="341939" y="199669"/>
            <a:ext cx="11491473" cy="62703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175657" y="5773783"/>
            <a:ext cx="444137" cy="431074"/>
          </a:xfrm>
          <a:prstGeom prst="ellipse">
            <a:avLst/>
          </a:prstGeom>
          <a:solidFill>
            <a:srgbClr val="FFEB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078173" y="5227093"/>
            <a:ext cx="846161" cy="762227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77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4B0D85F-EB4D-49DC-8A7F-78F6AEDF6A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634352"/>
          </a:xfrm>
          <a:prstGeom prst="rect">
            <a:avLst/>
          </a:prstGeom>
        </p:spPr>
      </p:pic>
      <p:pic>
        <p:nvPicPr>
          <p:cNvPr id="12" name="图片 6">
            <a:extLst>
              <a:ext uri="{FF2B5EF4-FFF2-40B4-BE49-F238E27FC236}">
                <a16:creationId xmlns="" xmlns:a16="http://schemas.microsoft.com/office/drawing/2014/main" id="{F3337012-1D0D-490F-B875-093C50092D0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 rot="5400000">
            <a:off x="-2842586" y="2992809"/>
            <a:ext cx="6792713" cy="807091"/>
          </a:xfrm>
          <a:prstGeom prst="rect">
            <a:avLst/>
          </a:prstGeom>
        </p:spPr>
      </p:pic>
      <p:pic>
        <p:nvPicPr>
          <p:cNvPr id="13" name="图片 6">
            <a:extLst>
              <a:ext uri="{FF2B5EF4-FFF2-40B4-BE49-F238E27FC236}">
                <a16:creationId xmlns="" xmlns:a16="http://schemas.microsoft.com/office/drawing/2014/main" id="{34BD920D-3345-4D4A-92B6-4EBF1ED1493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 rot="16200000">
            <a:off x="8406042" y="3063907"/>
            <a:ext cx="6699640" cy="571825"/>
          </a:xfrm>
          <a:prstGeom prst="rect">
            <a:avLst/>
          </a:prstGeom>
        </p:spPr>
      </p:pic>
      <p:sp>
        <p:nvSpPr>
          <p:cNvPr id="7" name="文本框 7">
            <a:extLst>
              <a:ext uri="{FF2B5EF4-FFF2-40B4-BE49-F238E27FC236}">
                <a16:creationId xmlns="" xmlns:a16="http://schemas.microsoft.com/office/drawing/2014/main" id="{64792564-DF4A-4BA1-A29C-F39FC7D06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2304" y="2901677"/>
            <a:ext cx="917565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514419"/>
            <a:r>
              <a:rPr lang="en-US" altLang="zh-CN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CẢM ƠN QUÝ </a:t>
            </a:r>
            <a:r>
              <a:rPr lang="en-US" altLang="zh-CN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THẦY CÔ GIÁO </a:t>
            </a:r>
          </a:p>
        </p:txBody>
      </p:sp>
      <p:pic>
        <p:nvPicPr>
          <p:cNvPr id="2" name="LopChungTaDoanKet-CamNhung-2629160-_mp3cut.net_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46262" y="60900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270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8823" y="287383"/>
            <a:ext cx="2847703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C89C4AD2-46DF-4322-9806-A3ACA214062A}"/>
              </a:ext>
            </a:extLst>
          </p:cNvPr>
          <p:cNvGrpSpPr/>
          <p:nvPr/>
        </p:nvGrpSpPr>
        <p:grpSpPr>
          <a:xfrm>
            <a:off x="500062" y="381715"/>
            <a:ext cx="2886686" cy="975278"/>
            <a:chOff x="500062" y="381715"/>
            <a:chExt cx="2886686" cy="975278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7B184F5B-7CAC-4B80-B156-8C694C9E3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381715"/>
              <a:ext cx="1170334" cy="975278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E9414956-4A62-4264-A537-DD96800310E3}"/>
                </a:ext>
              </a:extLst>
            </p:cNvPr>
            <p:cNvSpPr txBox="1"/>
            <p:nvPr/>
          </p:nvSpPr>
          <p:spPr>
            <a:xfrm>
              <a:off x="1493281" y="639505"/>
              <a:ext cx="18934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F78609"/>
                  </a:solidFill>
                  <a:latin typeface="+mj-lt"/>
                </a:rPr>
                <a:t>KHỞI ĐỘNG</a:t>
              </a:r>
            </a:p>
          </p:txBody>
        </p:sp>
      </p:grpSp>
      <p:pic>
        <p:nvPicPr>
          <p:cNvPr id="7" name="[KARAOKE] TÌM BẠN THÂN - CD CHUẨN BGD - ÂM NHẠC LỚP 1 (video-converter.com)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8963" y="174342"/>
            <a:ext cx="11702305" cy="6535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732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E14D133-7B0F-4606-A927-342F08BFEE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D567881-9B74-4680-ADB9-F84F0664CCB1}"/>
              </a:ext>
            </a:extLst>
          </p:cNvPr>
          <p:cNvSpPr txBox="1"/>
          <p:nvPr/>
        </p:nvSpPr>
        <p:spPr>
          <a:xfrm>
            <a:off x="1234492" y="675800"/>
            <a:ext cx="583493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914400">
              <a:defRPr/>
            </a:pPr>
            <a:r>
              <a:rPr lang="en-US" sz="3200">
                <a:solidFill>
                  <a:prstClr val="white"/>
                </a:solidFill>
                <a:latin typeface="iCiel Cadena" panose="02000503000000020004" pitchFamily="50" charset="0"/>
              </a:rPr>
              <a:t>BÀI 1</a:t>
            </a:r>
          </a:p>
        </p:txBody>
      </p:sp>
      <p:sp>
        <p:nvSpPr>
          <p:cNvPr id="2" name="Pentagon 1"/>
          <p:cNvSpPr/>
          <p:nvPr/>
        </p:nvSpPr>
        <p:spPr>
          <a:xfrm>
            <a:off x="832513" y="675800"/>
            <a:ext cx="3234520" cy="1303125"/>
          </a:xfrm>
          <a:prstGeom prst="homePlat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</a:rPr>
              <a:t>Chủ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đề</a:t>
            </a:r>
            <a:r>
              <a:rPr lang="en-US" sz="3200" b="1" dirty="0" smtClean="0">
                <a:solidFill>
                  <a:srgbClr val="002060"/>
                </a:solidFill>
              </a:rPr>
              <a:t> 2: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4" name="Flowchart: Alternate Process 3"/>
          <p:cNvSpPr/>
          <p:nvPr/>
        </p:nvSpPr>
        <p:spPr>
          <a:xfrm>
            <a:off x="4462818" y="675800"/>
            <a:ext cx="7356143" cy="1303125"/>
          </a:xfrm>
          <a:prstGeom prst="flowChartAlternateProcess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</a:rPr>
              <a:t>Kính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trọng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thầy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giáo</a:t>
            </a:r>
            <a:r>
              <a:rPr lang="en-US" sz="3200" b="1" dirty="0">
                <a:solidFill>
                  <a:srgbClr val="002060"/>
                </a:solidFill>
              </a:rPr>
              <a:t>, </a:t>
            </a:r>
            <a:r>
              <a:rPr lang="en-US" sz="3200" b="1" dirty="0" err="1">
                <a:solidFill>
                  <a:srgbClr val="002060"/>
                </a:solidFill>
              </a:rPr>
              <a:t>cô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giáo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và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yêu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quý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bạn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bè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6" name="Cloud 5"/>
          <p:cNvSpPr/>
          <p:nvPr/>
        </p:nvSpPr>
        <p:spPr>
          <a:xfrm>
            <a:off x="968991" y="2920621"/>
            <a:ext cx="9553433" cy="3057098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24084" y="3753806"/>
            <a:ext cx="85411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</a:rPr>
              <a:t>BÀI 4: YÊU QUÝ BẠN BÈ (TIẾT 2)</a:t>
            </a:r>
            <a:endParaRPr lang="en-US" sz="5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346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/>
          <p:cNvGrpSpPr/>
          <p:nvPr/>
        </p:nvGrpSpPr>
        <p:grpSpPr>
          <a:xfrm>
            <a:off x="288290" y="341"/>
            <a:ext cx="11903710" cy="6322695"/>
            <a:chOff x="341926" y="208486"/>
            <a:chExt cx="11441759" cy="5883467"/>
          </a:xfrm>
        </p:grpSpPr>
        <p:pic>
          <p:nvPicPr>
            <p:cNvPr id="14" name="1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/>
          <p:cNvPicPr>
            <a:picLocks noChangeAspect="1"/>
          </p:cNvPicPr>
          <p:nvPr/>
        </p:nvPicPr>
        <p:blipFill rotWithShape="1">
          <a:blip r:embed="rId7" cstate="screen"/>
          <a:srcRect/>
          <a:stretch>
            <a:fillRect/>
          </a:stretch>
        </p:blipFill>
        <p:spPr>
          <a:xfrm>
            <a:off x="7880020" y="1131546"/>
            <a:ext cx="2208207" cy="792549"/>
          </a:xfrm>
          <a:prstGeom prst="rect">
            <a:avLst/>
          </a:prstGeom>
        </p:spPr>
      </p:pic>
      <p:pic>
        <p:nvPicPr>
          <p:cNvPr id="22" name="14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/>
          <p:cNvPicPr>
            <a:picLocks noChangeAspect="1"/>
          </p:cNvPicPr>
          <p:nvPr/>
        </p:nvPicPr>
        <p:blipFill rotWithShape="1">
          <a:blip r:embed="rId15" cstate="screen"/>
          <a:srcRect t="-10904" r="-11007"/>
          <a:stretch>
            <a:fillRect/>
          </a:stretch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/>
          <p:cNvPicPr>
            <a:picLocks noChangeAspect="1"/>
          </p:cNvPicPr>
          <p:nvPr/>
        </p:nvPicPr>
        <p:blipFill rotWithShape="1">
          <a:blip r:embed="rId16" cstate="email"/>
          <a:srcRect/>
          <a:stretch>
            <a:fillRect/>
          </a:stretch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/>
          <p:cNvPicPr>
            <a:picLocks noChangeAspect="1"/>
          </p:cNvPicPr>
          <p:nvPr/>
        </p:nvPicPr>
        <p:blipFill>
          <a:blip r:embed="rId17" cstate="email"/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/>
          <p:cNvPicPr>
            <a:picLocks noChangeAspect="1"/>
          </p:cNvPicPr>
          <p:nvPr/>
        </p:nvPicPr>
        <p:blipFill rotWithShape="1">
          <a:blip r:embed="rId16" cstate="email"/>
          <a:srcRect/>
          <a:stretch>
            <a:fillRect/>
          </a:stretch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pic>
        <p:nvPicPr>
          <p:cNvPr id="13" name="1"/>
          <p:cNvPicPr>
            <a:picLocks noChangeAspect="1"/>
          </p:cNvPicPr>
          <p:nvPr/>
        </p:nvPicPr>
        <p:blipFill>
          <a:blip r:embed="rId17" cstate="email"/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  <p:sp>
        <p:nvSpPr>
          <p:cNvPr id="32" name="Flowchart: Alternate Process 31"/>
          <p:cNvSpPr/>
          <p:nvPr/>
        </p:nvSpPr>
        <p:spPr>
          <a:xfrm>
            <a:off x="4160683" y="575817"/>
            <a:ext cx="3998271" cy="1021116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 err="1" smtClean="0">
                <a:solidFill>
                  <a:srgbClr val="002060"/>
                </a:solidFill>
              </a:rPr>
              <a:t>Mục</a:t>
            </a:r>
            <a:r>
              <a:rPr lang="en-US" sz="5400" b="1" dirty="0" smtClean="0">
                <a:solidFill>
                  <a:srgbClr val="002060"/>
                </a:solidFill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</a:rPr>
              <a:t>tiêu</a:t>
            </a:r>
            <a:endParaRPr lang="en-US" sz="5400" b="1" dirty="0">
              <a:solidFill>
                <a:srgbClr val="00206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508288" y="2407382"/>
            <a:ext cx="9617070" cy="70788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531747" y="3527301"/>
            <a:ext cx="9593611" cy="70788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endParaRPr lang="en-US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557775" y="4428706"/>
            <a:ext cx="9672025" cy="1323439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bè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13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81405" y="5496418"/>
            <a:ext cx="2316681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2253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387546" y="337741"/>
            <a:ext cx="8281290" cy="1545649"/>
            <a:chOff x="569825" y="2199885"/>
            <a:chExt cx="3804629" cy="1815882"/>
          </a:xfrm>
        </p:grpSpPr>
        <p:sp>
          <p:nvSpPr>
            <p:cNvPr id="3" name="Oval 2">
              <a:extLst>
                <a:ext uri="{FF2B5EF4-FFF2-40B4-BE49-F238E27FC236}">
                  <a16:creationId xmlns=""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accent2"/>
                  </a:solidFill>
                  <a:latin typeface="+mj-lt"/>
                </a:rPr>
                <a:t>1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3278494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00B050"/>
                  </a:solidFill>
                </a:rPr>
                <a:t>Em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đồng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tình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hoặc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không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đồng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tình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với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việc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làm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nào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?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Vì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sao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?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pic>
        <p:nvPicPr>
          <p:cNvPr id="9" name="Picture 8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3" t="784" b="1328"/>
          <a:stretch/>
        </p:blipFill>
        <p:spPr>
          <a:xfrm>
            <a:off x="658576" y="1671173"/>
            <a:ext cx="7811589" cy="4811514"/>
          </a:xfrm>
          <a:prstGeom prst="rect">
            <a:avLst/>
          </a:prstGeom>
        </p:spPr>
      </p:pic>
      <p:pic>
        <p:nvPicPr>
          <p:cNvPr id="11" name="Picture 2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7436" b="70256" l="7200" r="47200">
                        <a14:foregroundMark x1="35000" y1="35385" x2="23600" y2="510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7" t="16929" r="51805" b="29151"/>
          <a:stretch/>
        </p:blipFill>
        <p:spPr bwMode="auto">
          <a:xfrm>
            <a:off x="3875887" y="4126821"/>
            <a:ext cx="757232" cy="76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Screen Clipping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1" t="12356" r="47570"/>
          <a:stretch/>
        </p:blipFill>
        <p:spPr>
          <a:xfrm>
            <a:off x="8264968" y="1545983"/>
            <a:ext cx="3565383" cy="2580837"/>
          </a:xfrm>
          <a:prstGeom prst="rect">
            <a:avLst/>
          </a:prstGeom>
        </p:spPr>
      </p:pic>
      <p:pic>
        <p:nvPicPr>
          <p:cNvPr id="14" name="Picture 13" descr="Screen Clipping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31" t="8902"/>
          <a:stretch/>
        </p:blipFill>
        <p:spPr>
          <a:xfrm>
            <a:off x="8518571" y="4076929"/>
            <a:ext cx="3150265" cy="2282927"/>
          </a:xfrm>
          <a:prstGeom prst="rect">
            <a:avLst/>
          </a:prstGeom>
        </p:spPr>
      </p:pic>
      <p:sp>
        <p:nvSpPr>
          <p:cNvPr id="5" name="Smiley Face 4"/>
          <p:cNvSpPr/>
          <p:nvPr/>
        </p:nvSpPr>
        <p:spPr>
          <a:xfrm>
            <a:off x="3994349" y="1522473"/>
            <a:ext cx="520308" cy="514829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miley Face 16"/>
          <p:cNvSpPr/>
          <p:nvPr/>
        </p:nvSpPr>
        <p:spPr>
          <a:xfrm>
            <a:off x="7744660" y="1485316"/>
            <a:ext cx="520308" cy="514829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miley Face 17"/>
          <p:cNvSpPr/>
          <p:nvPr/>
        </p:nvSpPr>
        <p:spPr>
          <a:xfrm>
            <a:off x="11087960" y="1485316"/>
            <a:ext cx="520308" cy="514829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miley Face 18"/>
          <p:cNvSpPr/>
          <p:nvPr/>
        </p:nvSpPr>
        <p:spPr>
          <a:xfrm>
            <a:off x="7696893" y="4253590"/>
            <a:ext cx="520308" cy="514829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miley Face 19"/>
          <p:cNvSpPr/>
          <p:nvPr/>
        </p:nvSpPr>
        <p:spPr>
          <a:xfrm>
            <a:off x="11310043" y="4249079"/>
            <a:ext cx="520308" cy="514829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568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C025334-9B63-44D3-957B-00AB8843D486}"/>
              </a:ext>
            </a:extLst>
          </p:cNvPr>
          <p:cNvSpPr txBox="1"/>
          <p:nvPr/>
        </p:nvSpPr>
        <p:spPr>
          <a:xfrm>
            <a:off x="3348317" y="737093"/>
            <a:ext cx="82027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Việc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làm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thể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hiện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sự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yêu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quý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bạn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bè</a:t>
            </a:r>
            <a:endParaRPr lang="vi-VN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948885370"/>
              </p:ext>
            </p:extLst>
          </p:nvPr>
        </p:nvGraphicFramePr>
        <p:xfrm>
          <a:off x="1364776" y="1965278"/>
          <a:ext cx="10127635" cy="4146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340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DEF30F0-3AAC-4109-9D94-445798D07E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0DEF30F0-3AAC-4109-9D94-445798D07E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D7379A9-6F6E-4873-918F-2730BDD33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6D7379A9-6F6E-4873-918F-2730BDD33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3B4A9F8-8881-404C-A973-46C53DC0E6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graphicEl>
                                              <a:dgm id="{E3B4A9F8-8881-404C-A973-46C53DC0E6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A83F46A-F665-4DD3-A13A-69722A5DDE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2A83F46A-F665-4DD3-A13A-69722A5DDE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F57D11D-DF9D-403E-8FAA-6A46242D4C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graphicEl>
                                              <a:dgm id="{0F57D11D-DF9D-403E-8FAA-6A46242D4C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5B2080D-7507-4E00-8EA6-3006B2E008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D5B2080D-7507-4E00-8EA6-3006B2E008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EE52EBE-3DEE-45C0-9973-56615A0B26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graphicEl>
                                              <a:dgm id="{9EE52EBE-3DEE-45C0-9973-56615A0B26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61CE0B3-249E-48B9-988D-0B255F485C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graphicEl>
                                              <a:dgm id="{D61CE0B3-249E-48B9-988D-0B255F485C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D553D56-5826-4F47-868D-E541695F05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graphicEl>
                                              <a:dgm id="{AD553D56-5826-4F47-868D-E541695F05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48E8352-B1E6-4226-B17C-C9CCF0900A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graphicEl>
                                              <a:dgm id="{748E8352-B1E6-4226-B17C-C9CCF0900A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20877F0-5E49-476B-B2AF-A1D998305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graphicEl>
                                              <a:dgm id="{D20877F0-5E49-476B-B2AF-A1D9983056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278778" y="757646"/>
            <a:ext cx="8386355" cy="5680017"/>
            <a:chOff x="2782389" y="759971"/>
            <a:chExt cx="8556170" cy="5677692"/>
          </a:xfrm>
        </p:grpSpPr>
        <p:pic>
          <p:nvPicPr>
            <p:cNvPr id="8" name="Picture 7" descr="Screen Clipping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91" r="6459"/>
            <a:stretch/>
          </p:blipFill>
          <p:spPr>
            <a:xfrm>
              <a:off x="2847703" y="759971"/>
              <a:ext cx="8490856" cy="5677692"/>
            </a:xfrm>
            <a:prstGeom prst="snip2SameRect">
              <a:avLst>
                <a:gd name="adj1" fmla="val 12526"/>
                <a:gd name="adj2" fmla="val 0"/>
              </a:avLst>
            </a:prstGeom>
          </p:spPr>
        </p:pic>
        <p:sp>
          <p:nvSpPr>
            <p:cNvPr id="9" name="Freeform 8"/>
            <p:cNvSpPr/>
            <p:nvPr/>
          </p:nvSpPr>
          <p:spPr>
            <a:xfrm>
              <a:off x="2782389" y="1436914"/>
              <a:ext cx="5042262" cy="2873829"/>
            </a:xfrm>
            <a:custGeom>
              <a:avLst/>
              <a:gdLst>
                <a:gd name="connsiteX0" fmla="*/ 26125 w 5042262"/>
                <a:gd name="connsiteY0" fmla="*/ 143692 h 2873829"/>
                <a:gd name="connsiteX1" fmla="*/ 1018902 w 5042262"/>
                <a:gd name="connsiteY1" fmla="*/ 39189 h 2873829"/>
                <a:gd name="connsiteX2" fmla="*/ 5042262 w 5042262"/>
                <a:gd name="connsiteY2" fmla="*/ 0 h 2873829"/>
                <a:gd name="connsiteX3" fmla="*/ 5029200 w 5042262"/>
                <a:gd name="connsiteY3" fmla="*/ 2116183 h 2873829"/>
                <a:gd name="connsiteX4" fmla="*/ 4990011 w 5042262"/>
                <a:gd name="connsiteY4" fmla="*/ 2194560 h 2873829"/>
                <a:gd name="connsiteX5" fmla="*/ 4820194 w 5042262"/>
                <a:gd name="connsiteY5" fmla="*/ 1867989 h 2873829"/>
                <a:gd name="connsiteX6" fmla="*/ 4846320 w 5042262"/>
                <a:gd name="connsiteY6" fmla="*/ 1515292 h 2873829"/>
                <a:gd name="connsiteX7" fmla="*/ 4781005 w 5042262"/>
                <a:gd name="connsiteY7" fmla="*/ 1214846 h 2873829"/>
                <a:gd name="connsiteX8" fmla="*/ 4480560 w 5042262"/>
                <a:gd name="connsiteY8" fmla="*/ 1005840 h 2873829"/>
                <a:gd name="connsiteX9" fmla="*/ 4258491 w 5042262"/>
                <a:gd name="connsiteY9" fmla="*/ 1110343 h 2873829"/>
                <a:gd name="connsiteX10" fmla="*/ 4153988 w 5042262"/>
                <a:gd name="connsiteY10" fmla="*/ 1267097 h 2873829"/>
                <a:gd name="connsiteX11" fmla="*/ 4219302 w 5042262"/>
                <a:gd name="connsiteY11" fmla="*/ 1449977 h 2873829"/>
                <a:gd name="connsiteX12" fmla="*/ 4206240 w 5042262"/>
                <a:gd name="connsiteY12" fmla="*/ 1645920 h 2873829"/>
                <a:gd name="connsiteX13" fmla="*/ 4219302 w 5042262"/>
                <a:gd name="connsiteY13" fmla="*/ 1802675 h 2873829"/>
                <a:gd name="connsiteX14" fmla="*/ 3958045 w 5042262"/>
                <a:gd name="connsiteY14" fmla="*/ 2090057 h 2873829"/>
                <a:gd name="connsiteX15" fmla="*/ 3435531 w 5042262"/>
                <a:gd name="connsiteY15" fmla="*/ 1933303 h 2873829"/>
                <a:gd name="connsiteX16" fmla="*/ 3265714 w 5042262"/>
                <a:gd name="connsiteY16" fmla="*/ 2024743 h 2873829"/>
                <a:gd name="connsiteX17" fmla="*/ 3239588 w 5042262"/>
                <a:gd name="connsiteY17" fmla="*/ 2168435 h 2873829"/>
                <a:gd name="connsiteX18" fmla="*/ 3461657 w 5042262"/>
                <a:gd name="connsiteY18" fmla="*/ 2286000 h 2873829"/>
                <a:gd name="connsiteX19" fmla="*/ 3540034 w 5042262"/>
                <a:gd name="connsiteY19" fmla="*/ 2207623 h 2873829"/>
                <a:gd name="connsiteX20" fmla="*/ 3735977 w 5042262"/>
                <a:gd name="connsiteY20" fmla="*/ 2246812 h 2873829"/>
                <a:gd name="connsiteX21" fmla="*/ 3879668 w 5042262"/>
                <a:gd name="connsiteY21" fmla="*/ 2364377 h 2873829"/>
                <a:gd name="connsiteX22" fmla="*/ 3735977 w 5042262"/>
                <a:gd name="connsiteY22" fmla="*/ 2847703 h 2873829"/>
                <a:gd name="connsiteX23" fmla="*/ 3435531 w 5042262"/>
                <a:gd name="connsiteY23" fmla="*/ 2730137 h 2873829"/>
                <a:gd name="connsiteX24" fmla="*/ 3108960 w 5042262"/>
                <a:gd name="connsiteY24" fmla="*/ 2873829 h 2873829"/>
                <a:gd name="connsiteX25" fmla="*/ 2442754 w 5042262"/>
                <a:gd name="connsiteY25" fmla="*/ 2795452 h 2873829"/>
                <a:gd name="connsiteX26" fmla="*/ 2286000 w 5042262"/>
                <a:gd name="connsiteY26" fmla="*/ 2181497 h 2873829"/>
                <a:gd name="connsiteX27" fmla="*/ 2181497 w 5042262"/>
                <a:gd name="connsiteY27" fmla="*/ 2338252 h 2873829"/>
                <a:gd name="connsiteX28" fmla="*/ 1711234 w 5042262"/>
                <a:gd name="connsiteY28" fmla="*/ 2429692 h 2873829"/>
                <a:gd name="connsiteX29" fmla="*/ 1711234 w 5042262"/>
                <a:gd name="connsiteY29" fmla="*/ 2704012 h 2873829"/>
                <a:gd name="connsiteX30" fmla="*/ 1632857 w 5042262"/>
                <a:gd name="connsiteY30" fmla="*/ 2638697 h 2873829"/>
                <a:gd name="connsiteX31" fmla="*/ 1489165 w 5042262"/>
                <a:gd name="connsiteY31" fmla="*/ 2272937 h 2873829"/>
                <a:gd name="connsiteX32" fmla="*/ 1371600 w 5042262"/>
                <a:gd name="connsiteY32" fmla="*/ 2116183 h 2873829"/>
                <a:gd name="connsiteX33" fmla="*/ 1267097 w 5042262"/>
                <a:gd name="connsiteY33" fmla="*/ 2037806 h 2873829"/>
                <a:gd name="connsiteX34" fmla="*/ 0 w 5042262"/>
                <a:gd name="connsiteY34" fmla="*/ 1162595 h 2873829"/>
                <a:gd name="connsiteX35" fmla="*/ 26125 w 5042262"/>
                <a:gd name="connsiteY35" fmla="*/ 143692 h 287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042262" h="2873829">
                  <a:moveTo>
                    <a:pt x="26125" y="143692"/>
                  </a:moveTo>
                  <a:lnTo>
                    <a:pt x="1018902" y="39189"/>
                  </a:lnTo>
                  <a:lnTo>
                    <a:pt x="5042262" y="0"/>
                  </a:lnTo>
                  <a:lnTo>
                    <a:pt x="5029200" y="2116183"/>
                  </a:lnTo>
                  <a:lnTo>
                    <a:pt x="4990011" y="2194560"/>
                  </a:lnTo>
                  <a:lnTo>
                    <a:pt x="4820194" y="1867989"/>
                  </a:lnTo>
                  <a:lnTo>
                    <a:pt x="4846320" y="1515292"/>
                  </a:lnTo>
                  <a:lnTo>
                    <a:pt x="4781005" y="1214846"/>
                  </a:lnTo>
                  <a:lnTo>
                    <a:pt x="4480560" y="1005840"/>
                  </a:lnTo>
                  <a:lnTo>
                    <a:pt x="4258491" y="1110343"/>
                  </a:lnTo>
                  <a:lnTo>
                    <a:pt x="4153988" y="1267097"/>
                  </a:lnTo>
                  <a:lnTo>
                    <a:pt x="4219302" y="1449977"/>
                  </a:lnTo>
                  <a:lnTo>
                    <a:pt x="4206240" y="1645920"/>
                  </a:lnTo>
                  <a:lnTo>
                    <a:pt x="4219302" y="1802675"/>
                  </a:lnTo>
                  <a:lnTo>
                    <a:pt x="3958045" y="2090057"/>
                  </a:lnTo>
                  <a:lnTo>
                    <a:pt x="3435531" y="1933303"/>
                  </a:lnTo>
                  <a:lnTo>
                    <a:pt x="3265714" y="2024743"/>
                  </a:lnTo>
                  <a:lnTo>
                    <a:pt x="3239588" y="2168435"/>
                  </a:lnTo>
                  <a:lnTo>
                    <a:pt x="3461657" y="2286000"/>
                  </a:lnTo>
                  <a:lnTo>
                    <a:pt x="3540034" y="2207623"/>
                  </a:lnTo>
                  <a:lnTo>
                    <a:pt x="3735977" y="2246812"/>
                  </a:lnTo>
                  <a:lnTo>
                    <a:pt x="3879668" y="2364377"/>
                  </a:lnTo>
                  <a:lnTo>
                    <a:pt x="3735977" y="2847703"/>
                  </a:lnTo>
                  <a:lnTo>
                    <a:pt x="3435531" y="2730137"/>
                  </a:lnTo>
                  <a:lnTo>
                    <a:pt x="3108960" y="2873829"/>
                  </a:lnTo>
                  <a:lnTo>
                    <a:pt x="2442754" y="2795452"/>
                  </a:lnTo>
                  <a:lnTo>
                    <a:pt x="2286000" y="2181497"/>
                  </a:lnTo>
                  <a:lnTo>
                    <a:pt x="2181497" y="2338252"/>
                  </a:lnTo>
                  <a:lnTo>
                    <a:pt x="1711234" y="2429692"/>
                  </a:lnTo>
                  <a:lnTo>
                    <a:pt x="1711234" y="2704012"/>
                  </a:lnTo>
                  <a:lnTo>
                    <a:pt x="1632857" y="2638697"/>
                  </a:lnTo>
                  <a:lnTo>
                    <a:pt x="1489165" y="2272937"/>
                  </a:lnTo>
                  <a:lnTo>
                    <a:pt x="1371600" y="2116183"/>
                  </a:lnTo>
                  <a:lnTo>
                    <a:pt x="1267097" y="2037806"/>
                  </a:lnTo>
                  <a:lnTo>
                    <a:pt x="0" y="1162595"/>
                  </a:lnTo>
                  <a:lnTo>
                    <a:pt x="26125" y="143692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432194" y="624344"/>
            <a:ext cx="8232939" cy="523220"/>
            <a:chOff x="569825" y="2199885"/>
            <a:chExt cx="8232939" cy="523220"/>
          </a:xfrm>
        </p:grpSpPr>
        <p:sp>
          <p:nvSpPr>
            <p:cNvPr id="3" name="Oval 2">
              <a:extLst>
                <a:ext uri="{FF2B5EF4-FFF2-40B4-BE49-F238E27FC236}">
                  <a16:creationId xmlns=""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rgbClr val="002060"/>
                  </a:solidFill>
                  <a:latin typeface="+mj-lt"/>
                </a:rPr>
                <a:t>2</a:t>
              </a:r>
              <a:endParaRPr lang="vi-VN" sz="3200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43710" y="2199885"/>
              <a:ext cx="77590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002060"/>
                  </a:solidFill>
                </a:rPr>
                <a:t>Em</a:t>
              </a:r>
              <a:r>
                <a:rPr lang="en-US" sz="28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</a:rPr>
                <a:t>sẽ</a:t>
              </a:r>
              <a:r>
                <a:rPr lang="en-US" sz="28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</a:rPr>
                <a:t>làm</a:t>
              </a:r>
              <a:r>
                <a:rPr lang="en-US" sz="28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</a:rPr>
                <a:t>gì</a:t>
              </a:r>
              <a:r>
                <a:rPr lang="en-US" sz="28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</a:rPr>
                <a:t>trong</a:t>
              </a:r>
              <a:r>
                <a:rPr lang="en-US" sz="28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</a:rPr>
                <a:t>các</a:t>
              </a:r>
              <a:r>
                <a:rPr lang="en-US" sz="28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</a:rPr>
                <a:t>tình</a:t>
              </a:r>
              <a:r>
                <a:rPr lang="en-US" sz="28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</a:rPr>
                <a:t>huống</a:t>
              </a:r>
              <a:r>
                <a:rPr lang="en-US" sz="28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</a:rPr>
                <a:t>sau</a:t>
              </a:r>
              <a:r>
                <a:rPr lang="en-US" sz="2800" b="1" dirty="0" smtClean="0">
                  <a:solidFill>
                    <a:srgbClr val="002060"/>
                  </a:solidFill>
                </a:rPr>
                <a:t>?</a:t>
              </a:r>
              <a:endParaRPr lang="vi-VN" sz="28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7249" y="1918262"/>
            <a:ext cx="6286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4"/>
                </a:solidFill>
              </a:rPr>
              <a:t>      </a:t>
            </a:r>
            <a:r>
              <a:rPr lang="en-US" sz="2800" b="1" dirty="0" err="1" smtClean="0">
                <a:solidFill>
                  <a:schemeClr val="accent4"/>
                </a:solidFill>
              </a:rPr>
              <a:t>Cô</a:t>
            </a:r>
            <a:r>
              <a:rPr lang="en-US" sz="2800" b="1" dirty="0" smtClean="0"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solidFill>
                  <a:schemeClr val="accent4"/>
                </a:solidFill>
              </a:rPr>
              <a:t>giáo</a:t>
            </a:r>
            <a:r>
              <a:rPr lang="en-US" sz="2800" b="1" dirty="0" smtClean="0"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solidFill>
                  <a:schemeClr val="accent4"/>
                </a:solidFill>
              </a:rPr>
              <a:t>phát</a:t>
            </a:r>
            <a:r>
              <a:rPr lang="en-US" sz="2800" b="1" dirty="0" smtClean="0"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solidFill>
                  <a:schemeClr val="accent4"/>
                </a:solidFill>
              </a:rPr>
              <a:t>động</a:t>
            </a:r>
            <a:r>
              <a:rPr lang="en-US" sz="2800" b="1" dirty="0" smtClean="0"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solidFill>
                  <a:schemeClr val="accent4"/>
                </a:solidFill>
              </a:rPr>
              <a:t>phong</a:t>
            </a:r>
            <a:r>
              <a:rPr lang="en-US" sz="2800" b="1" dirty="0" smtClean="0"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solidFill>
                  <a:schemeClr val="accent4"/>
                </a:solidFill>
              </a:rPr>
              <a:t>trào</a:t>
            </a:r>
            <a:r>
              <a:rPr lang="en-US" sz="2800" b="1" dirty="0" smtClean="0"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solidFill>
                  <a:schemeClr val="accent4"/>
                </a:solidFill>
              </a:rPr>
              <a:t>quyên</a:t>
            </a:r>
            <a:r>
              <a:rPr lang="en-US" sz="2800" b="1" dirty="0" smtClean="0"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solidFill>
                  <a:schemeClr val="accent4"/>
                </a:solidFill>
              </a:rPr>
              <a:t>góp</a:t>
            </a:r>
            <a:r>
              <a:rPr lang="en-US" sz="2800" b="1" dirty="0" smtClean="0"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solidFill>
                  <a:schemeClr val="accent4"/>
                </a:solidFill>
              </a:rPr>
              <a:t>ủng</a:t>
            </a:r>
            <a:r>
              <a:rPr lang="en-US" sz="2800" b="1" dirty="0" smtClean="0"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solidFill>
                  <a:schemeClr val="accent4"/>
                </a:solidFill>
              </a:rPr>
              <a:t>hộ</a:t>
            </a:r>
            <a:r>
              <a:rPr lang="en-US" sz="2800" b="1" dirty="0" smtClean="0"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solidFill>
                  <a:schemeClr val="accent4"/>
                </a:solidFill>
              </a:rPr>
              <a:t>vùng</a:t>
            </a:r>
            <a:r>
              <a:rPr lang="en-US" sz="2800" b="1" dirty="0" smtClean="0"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solidFill>
                  <a:schemeClr val="accent4"/>
                </a:solidFill>
              </a:rPr>
              <a:t>lũ</a:t>
            </a:r>
            <a:r>
              <a:rPr lang="en-US" sz="2800" b="1" dirty="0" smtClean="0"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solidFill>
                  <a:schemeClr val="accent4"/>
                </a:solidFill>
              </a:rPr>
              <a:t>lụt</a:t>
            </a:r>
            <a:r>
              <a:rPr lang="en-US" sz="2800" b="1" dirty="0" smtClean="0">
                <a:solidFill>
                  <a:schemeClr val="accent4"/>
                </a:solidFill>
              </a:rPr>
              <a:t>.</a:t>
            </a:r>
            <a:endParaRPr lang="en-US" sz="2800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363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4458" y="1143000"/>
            <a:ext cx="2743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Video </a:t>
            </a:r>
            <a:r>
              <a:rPr lang="en-US" b="1" dirty="0" err="1" smtClean="0"/>
              <a:t>Ủng</a:t>
            </a:r>
            <a:r>
              <a:rPr lang="en-US" b="1" dirty="0" smtClean="0"/>
              <a:t> </a:t>
            </a:r>
            <a:r>
              <a:rPr lang="en-US" b="1" dirty="0" err="1" smtClean="0"/>
              <a:t>hô</a:t>
            </a:r>
            <a:r>
              <a:rPr lang="en-US" b="1" dirty="0" smtClean="0"/>
              <a:t>̣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1956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/>
          <p:cNvSpPr/>
          <p:nvPr/>
        </p:nvSpPr>
        <p:spPr>
          <a:xfrm>
            <a:off x="368490" y="368490"/>
            <a:ext cx="11313994" cy="1077218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02961" y="368490"/>
            <a:ext cx="113908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4000" b="1" dirty="0" err="1" smtClean="0">
                <a:solidFill>
                  <a:schemeClr val="accent4"/>
                </a:solidFill>
              </a:rPr>
              <a:t>Bạn</a:t>
            </a:r>
            <a:r>
              <a:rPr lang="en-US" sz="4000" b="1" dirty="0" smtClean="0">
                <a:solidFill>
                  <a:schemeClr val="accent4"/>
                </a:solidFill>
              </a:rPr>
              <a:t> </a:t>
            </a:r>
            <a:r>
              <a:rPr lang="en-US" sz="4000" b="1" dirty="0" err="1" smtClean="0">
                <a:solidFill>
                  <a:schemeClr val="accent4"/>
                </a:solidFill>
              </a:rPr>
              <a:t>bị</a:t>
            </a:r>
            <a:r>
              <a:rPr lang="en-US" sz="4000" b="1" dirty="0" smtClean="0">
                <a:solidFill>
                  <a:schemeClr val="accent4"/>
                </a:solidFill>
              </a:rPr>
              <a:t> </a:t>
            </a:r>
            <a:r>
              <a:rPr lang="en-US" sz="4000" b="1" dirty="0" err="1" smtClean="0">
                <a:solidFill>
                  <a:schemeClr val="accent4"/>
                </a:solidFill>
              </a:rPr>
              <a:t>ngã</a:t>
            </a:r>
            <a:r>
              <a:rPr lang="en-US" sz="4000" b="1" dirty="0" smtClean="0">
                <a:solidFill>
                  <a:schemeClr val="accent4"/>
                </a:solidFill>
              </a:rPr>
              <a:t> </a:t>
            </a:r>
            <a:r>
              <a:rPr lang="en-US" sz="4000" b="1" dirty="0" err="1" smtClean="0">
                <a:solidFill>
                  <a:schemeClr val="accent4"/>
                </a:solidFill>
              </a:rPr>
              <a:t>khi</a:t>
            </a:r>
            <a:r>
              <a:rPr lang="en-US" sz="4000" b="1" dirty="0" smtClean="0">
                <a:solidFill>
                  <a:schemeClr val="accent4"/>
                </a:solidFill>
              </a:rPr>
              <a:t> </a:t>
            </a:r>
            <a:r>
              <a:rPr lang="en-US" sz="4000" b="1" dirty="0" err="1" smtClean="0">
                <a:solidFill>
                  <a:schemeClr val="accent4"/>
                </a:solidFill>
              </a:rPr>
              <a:t>chơi</a:t>
            </a:r>
            <a:r>
              <a:rPr lang="en-US" sz="4000" b="1" dirty="0" smtClean="0">
                <a:solidFill>
                  <a:schemeClr val="accent4"/>
                </a:solidFill>
              </a:rPr>
              <a:t> </a:t>
            </a:r>
            <a:r>
              <a:rPr lang="en-US" sz="4000" b="1" dirty="0" err="1" smtClean="0">
                <a:solidFill>
                  <a:schemeClr val="accent4"/>
                </a:solidFill>
              </a:rPr>
              <a:t>trên</a:t>
            </a:r>
            <a:r>
              <a:rPr lang="en-US" sz="4000" b="1" dirty="0" smtClean="0">
                <a:solidFill>
                  <a:schemeClr val="accent4"/>
                </a:solidFill>
              </a:rPr>
              <a:t> </a:t>
            </a:r>
            <a:r>
              <a:rPr lang="en-US" sz="4000" b="1" dirty="0" err="1" smtClean="0">
                <a:solidFill>
                  <a:schemeClr val="accent4"/>
                </a:solidFill>
              </a:rPr>
              <a:t>sân</a:t>
            </a:r>
            <a:r>
              <a:rPr lang="en-US" sz="4000" b="1" dirty="0" smtClean="0">
                <a:solidFill>
                  <a:schemeClr val="accent4"/>
                </a:solidFill>
              </a:rPr>
              <a:t> </a:t>
            </a:r>
            <a:r>
              <a:rPr lang="en-US" sz="4000" b="1" dirty="0" err="1" smtClean="0">
                <a:solidFill>
                  <a:schemeClr val="accent4"/>
                </a:solidFill>
              </a:rPr>
              <a:t>trường</a:t>
            </a:r>
            <a:endParaRPr lang="en-US" sz="4800" b="1" dirty="0" smtClean="0">
              <a:solidFill>
                <a:schemeClr val="accent4"/>
              </a:solidFill>
            </a:endParaRPr>
          </a:p>
          <a:p>
            <a:endParaRPr lang="en-US" sz="2400" b="1" dirty="0">
              <a:solidFill>
                <a:schemeClr val="accent4"/>
              </a:solidFill>
            </a:endParaRPr>
          </a:p>
        </p:txBody>
      </p:sp>
      <p:pic>
        <p:nvPicPr>
          <p:cNvPr id="2" name="p1-_online-video-cutter.com_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8491" y="1606718"/>
            <a:ext cx="11313994" cy="487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629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Cute Sticker by Slidesgo">
  <a:themeElements>
    <a:clrScheme name="Simple Light">
      <a:dk1>
        <a:srgbClr val="EA4F46"/>
      </a:dk1>
      <a:lt1>
        <a:srgbClr val="F7D538"/>
      </a:lt1>
      <a:dk2>
        <a:srgbClr val="472C18"/>
      </a:dk2>
      <a:lt2>
        <a:srgbClr val="B2DEEE"/>
      </a:lt2>
      <a:accent1>
        <a:srgbClr val="A2CF9D"/>
      </a:accent1>
      <a:accent2>
        <a:srgbClr val="FFFFFF"/>
      </a:accent2>
      <a:accent3>
        <a:srgbClr val="EF786D"/>
      </a:accent3>
      <a:accent4>
        <a:srgbClr val="7A4934"/>
      </a:accent4>
      <a:accent5>
        <a:srgbClr val="D43733"/>
      </a:accent5>
      <a:accent6>
        <a:srgbClr val="D3AC09"/>
      </a:accent6>
      <a:hlink>
        <a:srgbClr val="F7D538"/>
      </a:hlink>
      <a:folHlink>
        <a:srgbClr val="0097A7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415</TotalTime>
  <Words>273</Words>
  <Application>Microsoft Office PowerPoint</Application>
  <PresentationFormat>Custom</PresentationFormat>
  <Paragraphs>39</Paragraphs>
  <Slides>13</Slides>
  <Notes>2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Cute Sticker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240g</cp:lastModifiedBy>
  <cp:revision>35</cp:revision>
  <dcterms:created xsi:type="dcterms:W3CDTF">2021-06-11T02:39:36Z</dcterms:created>
  <dcterms:modified xsi:type="dcterms:W3CDTF">2023-10-21T10:23:35Z</dcterms:modified>
</cp:coreProperties>
</file>