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1" r:id="rId3"/>
    <p:sldMasterId id="2147483693" r:id="rId4"/>
    <p:sldMasterId id="2147483709" r:id="rId5"/>
    <p:sldMasterId id="2147483718" r:id="rId6"/>
  </p:sldMasterIdLst>
  <p:notesMasterIdLst>
    <p:notesMasterId r:id="rId25"/>
  </p:notesMasterIdLst>
  <p:sldIdLst>
    <p:sldId id="2007577108" r:id="rId7"/>
    <p:sldId id="2007577109" r:id="rId8"/>
    <p:sldId id="344" r:id="rId9"/>
    <p:sldId id="345" r:id="rId10"/>
    <p:sldId id="262" r:id="rId11"/>
    <p:sldId id="371" r:id="rId12"/>
    <p:sldId id="373" r:id="rId13"/>
    <p:sldId id="2007577097" r:id="rId14"/>
    <p:sldId id="295" r:id="rId15"/>
    <p:sldId id="2007577101" r:id="rId16"/>
    <p:sldId id="2007577106" r:id="rId17"/>
    <p:sldId id="335" r:id="rId18"/>
    <p:sldId id="2007577098" r:id="rId19"/>
    <p:sldId id="2007577099" r:id="rId20"/>
    <p:sldId id="2007577107" r:id="rId21"/>
    <p:sldId id="360" r:id="rId22"/>
    <p:sldId id="2007577103" r:id="rId23"/>
    <p:sldId id="200757710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32" autoAdjust="0"/>
  </p:normalViewPr>
  <p:slideViewPr>
    <p:cSldViewPr snapToGrid="0">
      <p:cViewPr>
        <p:scale>
          <a:sx n="70" d="100"/>
          <a:sy n="70" d="100"/>
        </p:scale>
        <p:origin x="-660" y="1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2BF844-16AF-4A2D-A3B3-E430AF3670C8}" type="datetimeFigureOut">
              <a:rPr lang="en-US" smtClean="0"/>
              <a:t>11/13/2023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4E6872-A038-4EFD-B1C4-3D19190003ED}" type="slidenum">
              <a:rPr lang="en-US" smtClean="0"/>
              <a:t>‹#›</a:t>
            </a:fld>
            <a:endParaRPr lang="en-US"/>
          </a:p>
        </p:txBody>
      </p:sp>
    </p:spTree>
    <p:extLst>
      <p:ext uri="{BB962C8B-B14F-4D97-AF65-F5344CB8AC3E}">
        <p14:creationId xmlns:p14="http://schemas.microsoft.com/office/powerpoint/2010/main" val="3850832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40904855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1618862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633263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7B884C-8C00-4394-9DB6-15A5CAE11C7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49822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7B884C-8C00-4394-9DB6-15A5CAE11C7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498220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AF81A-5A48-44B6-BFB3-5A2D3370088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44733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3183488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1006900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AF81A-5A48-44B6-BFB3-5A2D3370088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02027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1878543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3642153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AF81A-5A48-44B6-BFB3-5A2D3370088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65847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8C6DAB4-A5EE-47F3-865F-194124662A4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26718609-D0E2-44F0-884B-8C20021452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3537104A-EDBB-4DEF-9A8D-A6F97EEB849D}"/>
              </a:ext>
            </a:extLst>
          </p:cNvPr>
          <p:cNvSpPr>
            <a:spLocks noGrp="1"/>
          </p:cNvSpPr>
          <p:nvPr>
            <p:ph type="dt" sz="half" idx="10"/>
          </p:nvPr>
        </p:nvSpPr>
        <p:spPr/>
        <p:txBody>
          <a:bodyPr/>
          <a:lstStyle/>
          <a:p>
            <a:fld id="{E5948F6F-2428-462A-9C17-B471D69666C9}" type="datetimeFigureOut">
              <a:rPr lang="zh-CN" altLang="en-US" smtClean="0"/>
              <a:t>2023/11/13</a:t>
            </a:fld>
            <a:endParaRPr lang="zh-CN" altLang="en-US"/>
          </a:p>
        </p:txBody>
      </p:sp>
      <p:sp>
        <p:nvSpPr>
          <p:cNvPr id="5" name="页脚占位符 4">
            <a:extLst>
              <a:ext uri="{FF2B5EF4-FFF2-40B4-BE49-F238E27FC236}">
                <a16:creationId xmlns:a16="http://schemas.microsoft.com/office/drawing/2014/main" xmlns="" id="{C3BB8D15-C499-48CF-9D0D-45CCC65AD73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F90E66EA-B0D5-46D2-BB63-E9AAA5F595CC}"/>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2548667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5A3E38F3-2F70-42E3-A938-BF34763BDD12}"/>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CC9835C3-98C9-4BB0-AB48-C0A5F94D36B9}"/>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68319BC4-A8AF-4B6F-A6AC-B29D151381CC}"/>
              </a:ext>
            </a:extLst>
          </p:cNvPr>
          <p:cNvSpPr>
            <a:spLocks noGrp="1"/>
          </p:cNvSpPr>
          <p:nvPr>
            <p:ph type="dt" sz="half" idx="10"/>
          </p:nvPr>
        </p:nvSpPr>
        <p:spPr/>
        <p:txBody>
          <a:bodyPr/>
          <a:lstStyle/>
          <a:p>
            <a:fld id="{E5948F6F-2428-462A-9C17-B471D69666C9}" type="datetimeFigureOut">
              <a:rPr lang="zh-CN" altLang="en-US" smtClean="0"/>
              <a:t>2023/11/13</a:t>
            </a:fld>
            <a:endParaRPr lang="zh-CN" altLang="en-US"/>
          </a:p>
        </p:txBody>
      </p:sp>
      <p:sp>
        <p:nvSpPr>
          <p:cNvPr id="5" name="页脚占位符 4">
            <a:extLst>
              <a:ext uri="{FF2B5EF4-FFF2-40B4-BE49-F238E27FC236}">
                <a16:creationId xmlns:a16="http://schemas.microsoft.com/office/drawing/2014/main" xmlns="" id="{2FEB5DED-A7DE-4EE4-B6AB-433C67613F0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2BB61E76-AAA8-4A4D-AC7A-811B321C7B55}"/>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1380271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88696E78-5D50-4462-927E-3A63F54EEAF2}"/>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CAF02305-A9EB-4761-B11C-9AB7DF065184}"/>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D13E1FFF-8862-47C7-A800-1AAF9D7C5086}"/>
              </a:ext>
            </a:extLst>
          </p:cNvPr>
          <p:cNvSpPr>
            <a:spLocks noGrp="1"/>
          </p:cNvSpPr>
          <p:nvPr>
            <p:ph type="dt" sz="half" idx="10"/>
          </p:nvPr>
        </p:nvSpPr>
        <p:spPr/>
        <p:txBody>
          <a:bodyPr/>
          <a:lstStyle/>
          <a:p>
            <a:fld id="{E5948F6F-2428-462A-9C17-B471D69666C9}" type="datetimeFigureOut">
              <a:rPr lang="zh-CN" altLang="en-US" smtClean="0"/>
              <a:t>2023/11/13</a:t>
            </a:fld>
            <a:endParaRPr lang="zh-CN" altLang="en-US"/>
          </a:p>
        </p:txBody>
      </p:sp>
      <p:sp>
        <p:nvSpPr>
          <p:cNvPr id="5" name="页脚占位符 4">
            <a:extLst>
              <a:ext uri="{FF2B5EF4-FFF2-40B4-BE49-F238E27FC236}">
                <a16:creationId xmlns:a16="http://schemas.microsoft.com/office/drawing/2014/main" xmlns="" id="{62650148-B950-43C8-9DCD-DE25E61062D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54578DFF-1A5C-47A7-BF63-30AA9540AB11}"/>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367850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050" name="Picture 2" descr="C:\Users\Thinkpad\Desktop\未标题-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6011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D1C366D3-5762-4D36-B666-26996E5102BC}"/>
              </a:ext>
            </a:extLst>
          </p:cNvPr>
          <p:cNvSpPr txBox="1"/>
          <p:nvPr userDrawn="1"/>
        </p:nvSpPr>
        <p:spPr>
          <a:xfrm>
            <a:off x="8906608" y="6596390"/>
            <a:ext cx="4097215" cy="261610"/>
          </a:xfrm>
          <a:prstGeom prst="rect">
            <a:avLst/>
          </a:prstGeom>
          <a:noFill/>
        </p:spPr>
        <p:txBody>
          <a:bodyPr wrap="square" rtlCol="0">
            <a:spAutoFit/>
          </a:bodyPr>
          <a:lstStyle/>
          <a:p>
            <a:r>
              <a:rPr lang="en-US" sz="1100" i="1" dirty="0">
                <a:solidFill>
                  <a:schemeClr val="accent6">
                    <a:lumMod val="75000"/>
                  </a:schemeClr>
                </a:solidFill>
                <a:latin typeface="Times New Roman" panose="02020603050405020304" pitchFamily="18" charset="0"/>
                <a:cs typeface="Times New Roman" panose="02020603050405020304" pitchFamily="18" charset="0"/>
              </a:rPr>
              <a:t>Design by: </a:t>
            </a:r>
            <a:r>
              <a:rPr lang="en-US" sz="1100" i="1" dirty="0" err="1">
                <a:solidFill>
                  <a:schemeClr val="accent6">
                    <a:lumMod val="75000"/>
                  </a:schemeClr>
                </a:solidFill>
                <a:latin typeface="Times New Roman" panose="02020603050405020304" pitchFamily="18" charset="0"/>
                <a:cs typeface="Times New Roman" panose="02020603050405020304" pitchFamily="18" charset="0"/>
              </a:rPr>
              <a:t>Hương</a:t>
            </a:r>
            <a:r>
              <a:rPr lang="en-US" sz="1100" i="1" dirty="0">
                <a:solidFill>
                  <a:schemeClr val="accent6">
                    <a:lumMod val="75000"/>
                  </a:schemeClr>
                </a:solidFill>
                <a:latin typeface="Times New Roman" panose="02020603050405020304" pitchFamily="18" charset="0"/>
                <a:cs typeface="Times New Roman" panose="02020603050405020304" pitchFamily="18" charset="0"/>
              </a:rPr>
              <a:t> </a:t>
            </a:r>
            <a:r>
              <a:rPr lang="en-US" sz="1100" i="1" dirty="0" err="1">
                <a:solidFill>
                  <a:schemeClr val="accent6">
                    <a:lumMod val="75000"/>
                  </a:schemeClr>
                </a:solidFill>
                <a:latin typeface="Times New Roman" panose="02020603050405020304" pitchFamily="18" charset="0"/>
                <a:cs typeface="Times New Roman" panose="02020603050405020304" pitchFamily="18" charset="0"/>
              </a:rPr>
              <a:t>Thảo</a:t>
            </a:r>
            <a:r>
              <a:rPr lang="en-US" sz="1100" i="1" dirty="0">
                <a:solidFill>
                  <a:schemeClr val="accent6">
                    <a:lumMod val="75000"/>
                  </a:schemeClr>
                </a:solidFill>
                <a:latin typeface="Times New Roman" panose="02020603050405020304" pitchFamily="18" charset="0"/>
                <a:cs typeface="Times New Roman" panose="02020603050405020304" pitchFamily="18" charset="0"/>
              </a:rPr>
              <a:t> – tranthao121004@gmail.com </a:t>
            </a:r>
          </a:p>
        </p:txBody>
      </p:sp>
    </p:spTree>
    <p:extLst>
      <p:ext uri="{BB962C8B-B14F-4D97-AF65-F5344CB8AC3E}">
        <p14:creationId xmlns:p14="http://schemas.microsoft.com/office/powerpoint/2010/main" val="1068198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9972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918369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4755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69392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1584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19221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1485"/>
            <a:ext cx="10363200" cy="1468967"/>
          </a:xfrm>
          <a:prstGeom prst="rect">
            <a:avLst/>
          </a:prstGeo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a:xfrm>
            <a:off x="609600" y="6356351"/>
            <a:ext cx="2844800" cy="366183"/>
          </a:xfrm>
          <a:prstGeom prst="rect">
            <a:avLst/>
          </a:prstGeom>
        </p:spPr>
        <p:txBody>
          <a:bodyPr/>
          <a:lstStyle/>
          <a:p>
            <a:fld id="{CDCB7474-AC18-4462-9967-766FB798D0E5}" type="datetimeFigureOut">
              <a:rPr lang="zh-CN" altLang="en-US" smtClean="0"/>
              <a:t>2023/11/13</a:t>
            </a:fld>
            <a:endParaRPr lang="zh-CN" altLang="en-US"/>
          </a:p>
        </p:txBody>
      </p:sp>
      <p:sp>
        <p:nvSpPr>
          <p:cNvPr id="5" name="页脚占位符 4"/>
          <p:cNvSpPr>
            <a:spLocks noGrp="1"/>
          </p:cNvSpPr>
          <p:nvPr>
            <p:ph type="ftr" sz="quarter" idx="11"/>
          </p:nvPr>
        </p:nvSpPr>
        <p:spPr>
          <a:xfrm>
            <a:off x="4165600" y="6356351"/>
            <a:ext cx="3860800" cy="366183"/>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6183"/>
          </a:xfrm>
          <a:prstGeom prst="rect">
            <a:avLst/>
          </a:prstGeom>
        </p:spPr>
        <p:txBody>
          <a:bodyPr/>
          <a:lstStyle/>
          <a:p>
            <a:fld id="{A4D9A019-0009-41E6-843E-D66C74BC76A4}" type="slidenum">
              <a:rPr lang="zh-CN" altLang="en-US" smtClean="0"/>
              <a:t>‹#›</a:t>
            </a:fld>
            <a:endParaRPr lang="zh-CN" altLang="en-US"/>
          </a:p>
        </p:txBody>
      </p:sp>
    </p:spTree>
    <p:extLst>
      <p:ext uri="{BB962C8B-B14F-4D97-AF65-F5344CB8AC3E}">
        <p14:creationId xmlns:p14="http://schemas.microsoft.com/office/powerpoint/2010/main" val="2289601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E5639B58-E9A9-4E5B-8675-D220511DD16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12A3A9B5-0BCA-4364-AAED-F89099EC6474}"/>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5B48A98A-4FCE-42D0-A2D1-F2BF8D5F439F}"/>
              </a:ext>
            </a:extLst>
          </p:cNvPr>
          <p:cNvSpPr>
            <a:spLocks noGrp="1"/>
          </p:cNvSpPr>
          <p:nvPr>
            <p:ph type="dt" sz="half" idx="10"/>
          </p:nvPr>
        </p:nvSpPr>
        <p:spPr/>
        <p:txBody>
          <a:bodyPr/>
          <a:lstStyle/>
          <a:p>
            <a:fld id="{E5948F6F-2428-462A-9C17-B471D69666C9}" type="datetimeFigureOut">
              <a:rPr lang="zh-CN" altLang="en-US" smtClean="0"/>
              <a:t>2023/11/13</a:t>
            </a:fld>
            <a:endParaRPr lang="zh-CN" altLang="en-US"/>
          </a:p>
        </p:txBody>
      </p:sp>
      <p:sp>
        <p:nvSpPr>
          <p:cNvPr id="5" name="页脚占位符 4">
            <a:extLst>
              <a:ext uri="{FF2B5EF4-FFF2-40B4-BE49-F238E27FC236}">
                <a16:creationId xmlns:a16="http://schemas.microsoft.com/office/drawing/2014/main" xmlns="" id="{6D531CB1-8E0F-41C9-8C45-E6F60905059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4173D3C7-0FA6-4E51-9224-B3032E1C9505}"/>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6635590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5A5E68AA-BE64-F049-AE4B-6D22E5791D6E}"/>
              </a:ext>
            </a:extLst>
          </p:cNvPr>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a:extLst>
              <a:ext uri="{FF2B5EF4-FFF2-40B4-BE49-F238E27FC236}">
                <a16:creationId xmlns:a16="http://schemas.microsoft.com/office/drawing/2014/main" xmlns="" id="{68FB45DC-93A6-9E46-B68E-4C1658CC14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a:extLst>
              <a:ext uri="{FF2B5EF4-FFF2-40B4-BE49-F238E27FC236}">
                <a16:creationId xmlns:a16="http://schemas.microsoft.com/office/drawing/2014/main" xmlns="" id="{60C71B9E-72DF-9B46-9E11-92FD14AF7800}"/>
              </a:ext>
            </a:extLst>
          </p:cNvPr>
          <p:cNvSpPr>
            <a:spLocks noGrp="1"/>
          </p:cNvSpPr>
          <p:nvPr>
            <p:ph type="dt" sz="half" idx="10"/>
          </p:nvPr>
        </p:nvSpPr>
        <p:spPr/>
        <p:txBody>
          <a:bodyPr/>
          <a:lstStyle/>
          <a:p>
            <a:fld id="{84B79D43-DAE6-0F47-A9C1-04982654FBFB}" type="datetimeFigureOut">
              <a:rPr kumimoji="1" lang="zh-CN" altLang="en-US" smtClean="0"/>
              <a:t>2023/11/13</a:t>
            </a:fld>
            <a:endParaRPr kumimoji="1" lang="zh-CN" altLang="en-US"/>
          </a:p>
        </p:txBody>
      </p:sp>
      <p:sp>
        <p:nvSpPr>
          <p:cNvPr id="5" name="页脚占位符 4">
            <a:extLst>
              <a:ext uri="{FF2B5EF4-FFF2-40B4-BE49-F238E27FC236}">
                <a16:creationId xmlns:a16="http://schemas.microsoft.com/office/drawing/2014/main" xmlns="" id="{CD64AA69-0CEE-B14A-BDC5-308DDC8C2D60}"/>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xmlns="" id="{5DFAF48E-F9F8-1C46-8EEE-61E4A181629A}"/>
              </a:ext>
            </a:extLst>
          </p:cNvPr>
          <p:cNvSpPr>
            <a:spLocks noGrp="1"/>
          </p:cNvSpPr>
          <p:nvPr>
            <p:ph type="sldNum" sz="quarter" idx="12"/>
          </p:nvPr>
        </p:nvSpPr>
        <p:spPr/>
        <p:txBody>
          <a:bodyPr/>
          <a:lstStyle/>
          <a:p>
            <a:fld id="{EEF17B97-31AA-F046-A2B1-CB7B8C901C9E}" type="slidenum">
              <a:rPr kumimoji="1" lang="zh-CN" altLang="en-US" smtClean="0"/>
              <a:t>‹#›</a:t>
            </a:fld>
            <a:endParaRPr kumimoji="1" lang="zh-CN" altLang="en-US"/>
          </a:p>
        </p:txBody>
      </p:sp>
    </p:spTree>
    <p:extLst>
      <p:ext uri="{BB962C8B-B14F-4D97-AF65-F5344CB8AC3E}">
        <p14:creationId xmlns:p14="http://schemas.microsoft.com/office/powerpoint/2010/main" val="3940280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B90AC2C-89A7-5B45-AA29-0F43CAD1792B}"/>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xmlns="" id="{FF0F5861-FF02-9541-AD80-582F186482D6}"/>
              </a:ext>
            </a:extLst>
          </p:cNvPr>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xmlns="" id="{2E655C0A-AF44-4240-926F-CF039BC8D213}"/>
              </a:ext>
            </a:extLst>
          </p:cNvPr>
          <p:cNvSpPr>
            <a:spLocks noGrp="1"/>
          </p:cNvSpPr>
          <p:nvPr>
            <p:ph type="dt" sz="half" idx="10"/>
          </p:nvPr>
        </p:nvSpPr>
        <p:spPr/>
        <p:txBody>
          <a:bodyPr/>
          <a:lstStyle/>
          <a:p>
            <a:fld id="{84B79D43-DAE6-0F47-A9C1-04982654FBFB}" type="datetimeFigureOut">
              <a:rPr kumimoji="1" lang="zh-CN" altLang="en-US" smtClean="0"/>
              <a:t>2023/11/13</a:t>
            </a:fld>
            <a:endParaRPr kumimoji="1" lang="zh-CN" altLang="en-US"/>
          </a:p>
        </p:txBody>
      </p:sp>
      <p:sp>
        <p:nvSpPr>
          <p:cNvPr id="5" name="页脚占位符 4">
            <a:extLst>
              <a:ext uri="{FF2B5EF4-FFF2-40B4-BE49-F238E27FC236}">
                <a16:creationId xmlns:a16="http://schemas.microsoft.com/office/drawing/2014/main" xmlns="" id="{70AFDC4E-8BFD-B54A-BF9A-81919CC721BB}"/>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xmlns="" id="{89656241-BFAA-974E-8319-98CB08180971}"/>
              </a:ext>
            </a:extLst>
          </p:cNvPr>
          <p:cNvSpPr>
            <a:spLocks noGrp="1"/>
          </p:cNvSpPr>
          <p:nvPr>
            <p:ph type="sldNum" sz="quarter" idx="12"/>
          </p:nvPr>
        </p:nvSpPr>
        <p:spPr/>
        <p:txBody>
          <a:bodyPr/>
          <a:lstStyle/>
          <a:p>
            <a:fld id="{EEF17B97-31AA-F046-A2B1-CB7B8C901C9E}" type="slidenum">
              <a:rPr kumimoji="1" lang="zh-CN" altLang="en-US" smtClean="0"/>
              <a:t>‹#›</a:t>
            </a:fld>
            <a:endParaRPr kumimoji="1" lang="zh-CN" altLang="en-US"/>
          </a:p>
        </p:txBody>
      </p:sp>
    </p:spTree>
    <p:extLst>
      <p:ext uri="{BB962C8B-B14F-4D97-AF65-F5344CB8AC3E}">
        <p14:creationId xmlns:p14="http://schemas.microsoft.com/office/powerpoint/2010/main" val="39036051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A22A9BE9-7F72-794D-9F3C-9A8FE2E8F64B}"/>
              </a:ext>
            </a:extLst>
          </p:cNvPr>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xmlns="" id="{13AC6F02-871E-DE47-AC93-1CD134CED5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xmlns="" id="{1C55CEBD-7C39-394B-A99F-80554FC46B49}"/>
              </a:ext>
            </a:extLst>
          </p:cNvPr>
          <p:cNvSpPr>
            <a:spLocks noGrp="1"/>
          </p:cNvSpPr>
          <p:nvPr>
            <p:ph type="dt" sz="half" idx="10"/>
          </p:nvPr>
        </p:nvSpPr>
        <p:spPr/>
        <p:txBody>
          <a:bodyPr/>
          <a:lstStyle/>
          <a:p>
            <a:fld id="{84B79D43-DAE6-0F47-A9C1-04982654FBFB}" type="datetimeFigureOut">
              <a:rPr kumimoji="1" lang="zh-CN" altLang="en-US" smtClean="0"/>
              <a:t>2023/11/13</a:t>
            </a:fld>
            <a:endParaRPr kumimoji="1" lang="zh-CN" altLang="en-US"/>
          </a:p>
        </p:txBody>
      </p:sp>
      <p:sp>
        <p:nvSpPr>
          <p:cNvPr id="5" name="页脚占位符 4">
            <a:extLst>
              <a:ext uri="{FF2B5EF4-FFF2-40B4-BE49-F238E27FC236}">
                <a16:creationId xmlns:a16="http://schemas.microsoft.com/office/drawing/2014/main" xmlns="" id="{AB24BB0A-6CBD-2E41-ACC7-D29880DA3BBB}"/>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xmlns="" id="{0CDC3A08-879E-9449-ADFD-682ABDEB913D}"/>
              </a:ext>
            </a:extLst>
          </p:cNvPr>
          <p:cNvSpPr>
            <a:spLocks noGrp="1"/>
          </p:cNvSpPr>
          <p:nvPr>
            <p:ph type="sldNum" sz="quarter" idx="12"/>
          </p:nvPr>
        </p:nvSpPr>
        <p:spPr/>
        <p:txBody>
          <a:bodyPr/>
          <a:lstStyle/>
          <a:p>
            <a:fld id="{EEF17B97-31AA-F046-A2B1-CB7B8C901C9E}" type="slidenum">
              <a:rPr kumimoji="1" lang="zh-CN" altLang="en-US" smtClean="0"/>
              <a:t>‹#›</a:t>
            </a:fld>
            <a:endParaRPr kumimoji="1" lang="zh-CN" altLang="en-US"/>
          </a:p>
        </p:txBody>
      </p:sp>
    </p:spTree>
    <p:extLst>
      <p:ext uri="{BB962C8B-B14F-4D97-AF65-F5344CB8AC3E}">
        <p14:creationId xmlns:p14="http://schemas.microsoft.com/office/powerpoint/2010/main" val="28694540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403AC0A-0AC7-E046-A454-45AF18903BBF}"/>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xmlns="" id="{BCFDF19E-3B3B-4842-9CFB-FEE132D206CF}"/>
              </a:ext>
            </a:extLst>
          </p:cNvPr>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a:extLst>
              <a:ext uri="{FF2B5EF4-FFF2-40B4-BE49-F238E27FC236}">
                <a16:creationId xmlns:a16="http://schemas.microsoft.com/office/drawing/2014/main" xmlns="" id="{6E65A68E-44C5-224D-8CA2-CC2B095E1927}"/>
              </a:ext>
            </a:extLst>
          </p:cNvPr>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a:extLst>
              <a:ext uri="{FF2B5EF4-FFF2-40B4-BE49-F238E27FC236}">
                <a16:creationId xmlns:a16="http://schemas.microsoft.com/office/drawing/2014/main" xmlns="" id="{2D30D364-0692-4248-99C8-3F14D2E4ABF8}"/>
              </a:ext>
            </a:extLst>
          </p:cNvPr>
          <p:cNvSpPr>
            <a:spLocks noGrp="1"/>
          </p:cNvSpPr>
          <p:nvPr>
            <p:ph type="dt" sz="half" idx="10"/>
          </p:nvPr>
        </p:nvSpPr>
        <p:spPr/>
        <p:txBody>
          <a:bodyPr/>
          <a:lstStyle/>
          <a:p>
            <a:fld id="{84B79D43-DAE6-0F47-A9C1-04982654FBFB}" type="datetimeFigureOut">
              <a:rPr kumimoji="1" lang="zh-CN" altLang="en-US" smtClean="0"/>
              <a:t>2023/11/13</a:t>
            </a:fld>
            <a:endParaRPr kumimoji="1" lang="zh-CN" altLang="en-US"/>
          </a:p>
        </p:txBody>
      </p:sp>
      <p:sp>
        <p:nvSpPr>
          <p:cNvPr id="6" name="页脚占位符 5">
            <a:extLst>
              <a:ext uri="{FF2B5EF4-FFF2-40B4-BE49-F238E27FC236}">
                <a16:creationId xmlns:a16="http://schemas.microsoft.com/office/drawing/2014/main" xmlns="" id="{EC7A17F9-1059-CB44-9EC4-3DC90DCBC098}"/>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xmlns="" id="{088F51C2-BC0A-9647-96E7-996BE581CB4D}"/>
              </a:ext>
            </a:extLst>
          </p:cNvPr>
          <p:cNvSpPr>
            <a:spLocks noGrp="1"/>
          </p:cNvSpPr>
          <p:nvPr>
            <p:ph type="sldNum" sz="quarter" idx="12"/>
          </p:nvPr>
        </p:nvSpPr>
        <p:spPr/>
        <p:txBody>
          <a:bodyPr/>
          <a:lstStyle/>
          <a:p>
            <a:fld id="{EEF17B97-31AA-F046-A2B1-CB7B8C901C9E}" type="slidenum">
              <a:rPr kumimoji="1" lang="zh-CN" altLang="en-US" smtClean="0"/>
              <a:t>‹#›</a:t>
            </a:fld>
            <a:endParaRPr kumimoji="1" lang="zh-CN" altLang="en-US"/>
          </a:p>
        </p:txBody>
      </p:sp>
    </p:spTree>
    <p:extLst>
      <p:ext uri="{BB962C8B-B14F-4D97-AF65-F5344CB8AC3E}">
        <p14:creationId xmlns:p14="http://schemas.microsoft.com/office/powerpoint/2010/main" val="37349306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FD20C3A-97FD-EC48-8472-14766CCB9D92}"/>
              </a:ext>
            </a:extLst>
          </p:cNvPr>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xmlns="" id="{CB998ED0-C05E-BF44-803B-F32434D969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a:extLst>
              <a:ext uri="{FF2B5EF4-FFF2-40B4-BE49-F238E27FC236}">
                <a16:creationId xmlns:a16="http://schemas.microsoft.com/office/drawing/2014/main" xmlns="" id="{9C2F7DA8-241B-6E41-B115-7DD4AB88F1CE}"/>
              </a:ext>
            </a:extLst>
          </p:cNvPr>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a:extLst>
              <a:ext uri="{FF2B5EF4-FFF2-40B4-BE49-F238E27FC236}">
                <a16:creationId xmlns:a16="http://schemas.microsoft.com/office/drawing/2014/main" xmlns="" id="{1763B39A-3922-DC4C-A9E0-E8F6F55BCC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a:extLst>
              <a:ext uri="{FF2B5EF4-FFF2-40B4-BE49-F238E27FC236}">
                <a16:creationId xmlns:a16="http://schemas.microsoft.com/office/drawing/2014/main" xmlns="" id="{D1B154D5-EB01-C546-8E33-06C61DAFCD03}"/>
              </a:ext>
            </a:extLst>
          </p:cNvPr>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a:extLst>
              <a:ext uri="{FF2B5EF4-FFF2-40B4-BE49-F238E27FC236}">
                <a16:creationId xmlns:a16="http://schemas.microsoft.com/office/drawing/2014/main" xmlns="" id="{072C4281-F8A6-F144-B529-6697CA44A29E}"/>
              </a:ext>
            </a:extLst>
          </p:cNvPr>
          <p:cNvSpPr>
            <a:spLocks noGrp="1"/>
          </p:cNvSpPr>
          <p:nvPr>
            <p:ph type="dt" sz="half" idx="10"/>
          </p:nvPr>
        </p:nvSpPr>
        <p:spPr/>
        <p:txBody>
          <a:bodyPr/>
          <a:lstStyle/>
          <a:p>
            <a:fld id="{84B79D43-DAE6-0F47-A9C1-04982654FBFB}" type="datetimeFigureOut">
              <a:rPr kumimoji="1" lang="zh-CN" altLang="en-US" smtClean="0"/>
              <a:t>2023/11/13</a:t>
            </a:fld>
            <a:endParaRPr kumimoji="1" lang="zh-CN" altLang="en-US"/>
          </a:p>
        </p:txBody>
      </p:sp>
      <p:sp>
        <p:nvSpPr>
          <p:cNvPr id="8" name="页脚占位符 7">
            <a:extLst>
              <a:ext uri="{FF2B5EF4-FFF2-40B4-BE49-F238E27FC236}">
                <a16:creationId xmlns:a16="http://schemas.microsoft.com/office/drawing/2014/main" xmlns="" id="{DE8B9C80-60CA-A34E-BFF9-C5EF301C401D}"/>
              </a:ext>
            </a:extLst>
          </p:cNvPr>
          <p:cNvSpPr>
            <a:spLocks noGrp="1"/>
          </p:cNvSpPr>
          <p:nvPr>
            <p:ph type="ftr" sz="quarter" idx="11"/>
          </p:nvPr>
        </p:nvSpPr>
        <p:spPr/>
        <p:txBody>
          <a:bodyPr/>
          <a:lstStyle/>
          <a:p>
            <a:endParaRPr kumimoji="1" lang="zh-CN" altLang="en-US"/>
          </a:p>
        </p:txBody>
      </p:sp>
      <p:sp>
        <p:nvSpPr>
          <p:cNvPr id="9" name="灯片编号占位符 8">
            <a:extLst>
              <a:ext uri="{FF2B5EF4-FFF2-40B4-BE49-F238E27FC236}">
                <a16:creationId xmlns:a16="http://schemas.microsoft.com/office/drawing/2014/main" xmlns="" id="{BF90AAA6-55AF-1F43-85E0-154D6A6111AB}"/>
              </a:ext>
            </a:extLst>
          </p:cNvPr>
          <p:cNvSpPr>
            <a:spLocks noGrp="1"/>
          </p:cNvSpPr>
          <p:nvPr>
            <p:ph type="sldNum" sz="quarter" idx="12"/>
          </p:nvPr>
        </p:nvSpPr>
        <p:spPr/>
        <p:txBody>
          <a:bodyPr/>
          <a:lstStyle/>
          <a:p>
            <a:fld id="{EEF17B97-31AA-F046-A2B1-CB7B8C901C9E}" type="slidenum">
              <a:rPr kumimoji="1" lang="zh-CN" altLang="en-US" smtClean="0"/>
              <a:t>‹#›</a:t>
            </a:fld>
            <a:endParaRPr kumimoji="1" lang="zh-CN" altLang="en-US"/>
          </a:p>
        </p:txBody>
      </p:sp>
    </p:spTree>
    <p:extLst>
      <p:ext uri="{BB962C8B-B14F-4D97-AF65-F5344CB8AC3E}">
        <p14:creationId xmlns:p14="http://schemas.microsoft.com/office/powerpoint/2010/main" val="13331469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B57A5C9-2CA0-5C4F-B0AC-699302B218E6}"/>
              </a:ext>
            </a:extLst>
          </p:cNvPr>
          <p:cNvSpPr>
            <a:spLocks noGrp="1"/>
          </p:cNvSpPr>
          <p:nvPr>
            <p:ph type="title"/>
          </p:nvPr>
        </p:nvSpPr>
        <p:spPr/>
        <p:txBody>
          <a:bodyPr/>
          <a:lstStyle/>
          <a:p>
            <a:r>
              <a:rPr kumimoji="1" lang="zh-CN" altLang="en-US"/>
              <a:t>单击此处编辑母版标题样式</a:t>
            </a:r>
          </a:p>
        </p:txBody>
      </p:sp>
      <p:sp>
        <p:nvSpPr>
          <p:cNvPr id="3" name="日期占位符 2">
            <a:extLst>
              <a:ext uri="{FF2B5EF4-FFF2-40B4-BE49-F238E27FC236}">
                <a16:creationId xmlns:a16="http://schemas.microsoft.com/office/drawing/2014/main" xmlns="" id="{FE2BD9DE-4F17-9E46-85D8-E2B12EE2279A}"/>
              </a:ext>
            </a:extLst>
          </p:cNvPr>
          <p:cNvSpPr>
            <a:spLocks noGrp="1"/>
          </p:cNvSpPr>
          <p:nvPr>
            <p:ph type="dt" sz="half" idx="10"/>
          </p:nvPr>
        </p:nvSpPr>
        <p:spPr/>
        <p:txBody>
          <a:bodyPr/>
          <a:lstStyle/>
          <a:p>
            <a:fld id="{84B79D43-DAE6-0F47-A9C1-04982654FBFB}" type="datetimeFigureOut">
              <a:rPr kumimoji="1" lang="zh-CN" altLang="en-US" smtClean="0"/>
              <a:t>2023/11/13</a:t>
            </a:fld>
            <a:endParaRPr kumimoji="1" lang="zh-CN" altLang="en-US"/>
          </a:p>
        </p:txBody>
      </p:sp>
      <p:sp>
        <p:nvSpPr>
          <p:cNvPr id="4" name="页脚占位符 3">
            <a:extLst>
              <a:ext uri="{FF2B5EF4-FFF2-40B4-BE49-F238E27FC236}">
                <a16:creationId xmlns:a16="http://schemas.microsoft.com/office/drawing/2014/main" xmlns="" id="{531FE32F-DD65-4F4F-A322-76B6249BA721}"/>
              </a:ext>
            </a:extLst>
          </p:cNvPr>
          <p:cNvSpPr>
            <a:spLocks noGrp="1"/>
          </p:cNvSpPr>
          <p:nvPr>
            <p:ph type="ftr" sz="quarter" idx="11"/>
          </p:nvPr>
        </p:nvSpPr>
        <p:spPr/>
        <p:txBody>
          <a:bodyPr/>
          <a:lstStyle/>
          <a:p>
            <a:endParaRPr kumimoji="1" lang="zh-CN" altLang="en-US"/>
          </a:p>
        </p:txBody>
      </p:sp>
      <p:sp>
        <p:nvSpPr>
          <p:cNvPr id="5" name="灯片编号占位符 4">
            <a:extLst>
              <a:ext uri="{FF2B5EF4-FFF2-40B4-BE49-F238E27FC236}">
                <a16:creationId xmlns:a16="http://schemas.microsoft.com/office/drawing/2014/main" xmlns="" id="{F1B1DDF3-917A-F04E-96B7-4D0D88E63782}"/>
              </a:ext>
            </a:extLst>
          </p:cNvPr>
          <p:cNvSpPr>
            <a:spLocks noGrp="1"/>
          </p:cNvSpPr>
          <p:nvPr>
            <p:ph type="sldNum" sz="quarter" idx="12"/>
          </p:nvPr>
        </p:nvSpPr>
        <p:spPr/>
        <p:txBody>
          <a:bodyPr/>
          <a:lstStyle/>
          <a:p>
            <a:fld id="{EEF17B97-31AA-F046-A2B1-CB7B8C901C9E}" type="slidenum">
              <a:rPr kumimoji="1" lang="zh-CN" altLang="en-US" smtClean="0"/>
              <a:t>‹#›</a:t>
            </a:fld>
            <a:endParaRPr kumimoji="1" lang="zh-CN" altLang="en-US"/>
          </a:p>
        </p:txBody>
      </p:sp>
    </p:spTree>
    <p:extLst>
      <p:ext uri="{BB962C8B-B14F-4D97-AF65-F5344CB8AC3E}">
        <p14:creationId xmlns:p14="http://schemas.microsoft.com/office/powerpoint/2010/main" val="22020561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0AF1B7EC-7263-EF4F-B8F8-7BC4A0926652}"/>
              </a:ext>
            </a:extLst>
          </p:cNvPr>
          <p:cNvSpPr>
            <a:spLocks noGrp="1"/>
          </p:cNvSpPr>
          <p:nvPr>
            <p:ph type="dt" sz="half" idx="10"/>
          </p:nvPr>
        </p:nvSpPr>
        <p:spPr/>
        <p:txBody>
          <a:bodyPr/>
          <a:lstStyle/>
          <a:p>
            <a:fld id="{84B79D43-DAE6-0F47-A9C1-04982654FBFB}" type="datetimeFigureOut">
              <a:rPr kumimoji="1" lang="zh-CN" altLang="en-US" smtClean="0"/>
              <a:t>2023/11/13</a:t>
            </a:fld>
            <a:endParaRPr kumimoji="1" lang="zh-CN" altLang="en-US"/>
          </a:p>
        </p:txBody>
      </p:sp>
      <p:sp>
        <p:nvSpPr>
          <p:cNvPr id="3" name="页脚占位符 2">
            <a:extLst>
              <a:ext uri="{FF2B5EF4-FFF2-40B4-BE49-F238E27FC236}">
                <a16:creationId xmlns:a16="http://schemas.microsoft.com/office/drawing/2014/main" xmlns="" id="{A87EA049-7CA7-2242-BC65-574B701167D0}"/>
              </a:ext>
            </a:extLst>
          </p:cNvPr>
          <p:cNvSpPr>
            <a:spLocks noGrp="1"/>
          </p:cNvSpPr>
          <p:nvPr>
            <p:ph type="ftr" sz="quarter" idx="11"/>
          </p:nvPr>
        </p:nvSpPr>
        <p:spPr/>
        <p:txBody>
          <a:bodyPr/>
          <a:lstStyle/>
          <a:p>
            <a:endParaRPr kumimoji="1" lang="zh-CN" altLang="en-US"/>
          </a:p>
        </p:txBody>
      </p:sp>
      <p:sp>
        <p:nvSpPr>
          <p:cNvPr id="4" name="灯片编号占位符 3">
            <a:extLst>
              <a:ext uri="{FF2B5EF4-FFF2-40B4-BE49-F238E27FC236}">
                <a16:creationId xmlns:a16="http://schemas.microsoft.com/office/drawing/2014/main" xmlns="" id="{8581E859-109B-1D4E-BD7F-295BD77D5879}"/>
              </a:ext>
            </a:extLst>
          </p:cNvPr>
          <p:cNvSpPr>
            <a:spLocks noGrp="1"/>
          </p:cNvSpPr>
          <p:nvPr>
            <p:ph type="sldNum" sz="quarter" idx="12"/>
          </p:nvPr>
        </p:nvSpPr>
        <p:spPr/>
        <p:txBody>
          <a:bodyPr/>
          <a:lstStyle/>
          <a:p>
            <a:fld id="{EEF17B97-31AA-F046-A2B1-CB7B8C901C9E}" type="slidenum">
              <a:rPr kumimoji="1" lang="zh-CN" altLang="en-US" smtClean="0"/>
              <a:t>‹#›</a:t>
            </a:fld>
            <a:endParaRPr kumimoji="1" lang="zh-CN" altLang="en-US"/>
          </a:p>
        </p:txBody>
      </p:sp>
    </p:spTree>
    <p:extLst>
      <p:ext uri="{BB962C8B-B14F-4D97-AF65-F5344CB8AC3E}">
        <p14:creationId xmlns:p14="http://schemas.microsoft.com/office/powerpoint/2010/main" val="28416888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3F08FA14-2A56-8F40-B578-1AF41EF3438B}"/>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a:extLst>
              <a:ext uri="{FF2B5EF4-FFF2-40B4-BE49-F238E27FC236}">
                <a16:creationId xmlns:a16="http://schemas.microsoft.com/office/drawing/2014/main" xmlns="" id="{40FD8ED5-6CD0-9A49-908F-DD8F31EFE5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a:extLst>
              <a:ext uri="{FF2B5EF4-FFF2-40B4-BE49-F238E27FC236}">
                <a16:creationId xmlns:a16="http://schemas.microsoft.com/office/drawing/2014/main" xmlns="" id="{3F95D50D-3854-BF41-B1B4-C14B47F0A8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xmlns="" id="{DE198175-F7BB-9649-87FC-791054344719}"/>
              </a:ext>
            </a:extLst>
          </p:cNvPr>
          <p:cNvSpPr>
            <a:spLocks noGrp="1"/>
          </p:cNvSpPr>
          <p:nvPr>
            <p:ph type="dt" sz="half" idx="10"/>
          </p:nvPr>
        </p:nvSpPr>
        <p:spPr/>
        <p:txBody>
          <a:bodyPr/>
          <a:lstStyle/>
          <a:p>
            <a:fld id="{84B79D43-DAE6-0F47-A9C1-04982654FBFB}" type="datetimeFigureOut">
              <a:rPr kumimoji="1" lang="zh-CN" altLang="en-US" smtClean="0"/>
              <a:t>2023/11/13</a:t>
            </a:fld>
            <a:endParaRPr kumimoji="1" lang="zh-CN" altLang="en-US"/>
          </a:p>
        </p:txBody>
      </p:sp>
      <p:sp>
        <p:nvSpPr>
          <p:cNvPr id="6" name="页脚占位符 5">
            <a:extLst>
              <a:ext uri="{FF2B5EF4-FFF2-40B4-BE49-F238E27FC236}">
                <a16:creationId xmlns:a16="http://schemas.microsoft.com/office/drawing/2014/main" xmlns="" id="{780D134F-22C8-A147-86A1-AFCE01B66131}"/>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xmlns="" id="{92ABE2F8-7F2B-084D-AA59-F1D650034195}"/>
              </a:ext>
            </a:extLst>
          </p:cNvPr>
          <p:cNvSpPr>
            <a:spLocks noGrp="1"/>
          </p:cNvSpPr>
          <p:nvPr>
            <p:ph type="sldNum" sz="quarter" idx="12"/>
          </p:nvPr>
        </p:nvSpPr>
        <p:spPr/>
        <p:txBody>
          <a:bodyPr/>
          <a:lstStyle/>
          <a:p>
            <a:fld id="{EEF17B97-31AA-F046-A2B1-CB7B8C901C9E}" type="slidenum">
              <a:rPr kumimoji="1" lang="zh-CN" altLang="en-US" smtClean="0"/>
              <a:t>‹#›</a:t>
            </a:fld>
            <a:endParaRPr kumimoji="1" lang="zh-CN" altLang="en-US"/>
          </a:p>
        </p:txBody>
      </p:sp>
    </p:spTree>
    <p:extLst>
      <p:ext uri="{BB962C8B-B14F-4D97-AF65-F5344CB8AC3E}">
        <p14:creationId xmlns:p14="http://schemas.microsoft.com/office/powerpoint/2010/main" val="7971103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2FA1B7CB-265E-FE4B-85A7-85095EA77647}"/>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a:extLst>
              <a:ext uri="{FF2B5EF4-FFF2-40B4-BE49-F238E27FC236}">
                <a16:creationId xmlns:a16="http://schemas.microsoft.com/office/drawing/2014/main" xmlns="" id="{45B568F0-876F-3A42-8E9A-F2E0E4E16B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a:extLst>
              <a:ext uri="{FF2B5EF4-FFF2-40B4-BE49-F238E27FC236}">
                <a16:creationId xmlns:a16="http://schemas.microsoft.com/office/drawing/2014/main" xmlns="" id="{C9EE148B-7F31-6C4B-91AC-A6DC3C13CA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xmlns="" id="{9EFCCCA7-808E-BA49-9D15-415B8AA9BFC1}"/>
              </a:ext>
            </a:extLst>
          </p:cNvPr>
          <p:cNvSpPr>
            <a:spLocks noGrp="1"/>
          </p:cNvSpPr>
          <p:nvPr>
            <p:ph type="dt" sz="half" idx="10"/>
          </p:nvPr>
        </p:nvSpPr>
        <p:spPr/>
        <p:txBody>
          <a:bodyPr/>
          <a:lstStyle/>
          <a:p>
            <a:fld id="{84B79D43-DAE6-0F47-A9C1-04982654FBFB}" type="datetimeFigureOut">
              <a:rPr kumimoji="1" lang="zh-CN" altLang="en-US" smtClean="0"/>
              <a:t>2023/11/13</a:t>
            </a:fld>
            <a:endParaRPr kumimoji="1" lang="zh-CN" altLang="en-US"/>
          </a:p>
        </p:txBody>
      </p:sp>
      <p:sp>
        <p:nvSpPr>
          <p:cNvPr id="6" name="页脚占位符 5">
            <a:extLst>
              <a:ext uri="{FF2B5EF4-FFF2-40B4-BE49-F238E27FC236}">
                <a16:creationId xmlns:a16="http://schemas.microsoft.com/office/drawing/2014/main" xmlns="" id="{2C58DD2B-251A-234C-8A57-5ABF94C4A877}"/>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xmlns="" id="{C18CB2A8-5CD9-D04E-B567-7EBEF490AB7F}"/>
              </a:ext>
            </a:extLst>
          </p:cNvPr>
          <p:cNvSpPr>
            <a:spLocks noGrp="1"/>
          </p:cNvSpPr>
          <p:nvPr>
            <p:ph type="sldNum" sz="quarter" idx="12"/>
          </p:nvPr>
        </p:nvSpPr>
        <p:spPr/>
        <p:txBody>
          <a:bodyPr/>
          <a:lstStyle/>
          <a:p>
            <a:fld id="{EEF17B97-31AA-F046-A2B1-CB7B8C901C9E}" type="slidenum">
              <a:rPr kumimoji="1" lang="zh-CN" altLang="en-US" smtClean="0"/>
              <a:t>‹#›</a:t>
            </a:fld>
            <a:endParaRPr kumimoji="1" lang="zh-CN" altLang="en-US"/>
          </a:p>
        </p:txBody>
      </p:sp>
    </p:spTree>
    <p:extLst>
      <p:ext uri="{BB962C8B-B14F-4D97-AF65-F5344CB8AC3E}">
        <p14:creationId xmlns:p14="http://schemas.microsoft.com/office/powerpoint/2010/main" val="14227479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27507A8-15E2-164F-9615-442CE6395961}"/>
              </a:ext>
            </a:extLst>
          </p:cNvPr>
          <p:cNvSpPr>
            <a:spLocks noGrp="1"/>
          </p:cNvSpPr>
          <p:nvPr>
            <p:ph type="title"/>
          </p:nvPr>
        </p:nvSpPr>
        <p:spPr/>
        <p:txBody>
          <a:bodyPr/>
          <a:lstStyle/>
          <a:p>
            <a:r>
              <a:rPr kumimoji="1" lang="zh-CN" altLang="en-US"/>
              <a:t>单击此处编辑母版标题样式</a:t>
            </a:r>
          </a:p>
        </p:txBody>
      </p:sp>
      <p:sp>
        <p:nvSpPr>
          <p:cNvPr id="3" name="竖排文字占位符 2">
            <a:extLst>
              <a:ext uri="{FF2B5EF4-FFF2-40B4-BE49-F238E27FC236}">
                <a16:creationId xmlns:a16="http://schemas.microsoft.com/office/drawing/2014/main" xmlns="" id="{8762B35F-BAD2-B942-AD3F-6CFBFC720ECF}"/>
              </a:ext>
            </a:extLst>
          </p:cNvPr>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xmlns="" id="{EF2FC632-FBB0-AC4F-A2C8-C309889175E8}"/>
              </a:ext>
            </a:extLst>
          </p:cNvPr>
          <p:cNvSpPr>
            <a:spLocks noGrp="1"/>
          </p:cNvSpPr>
          <p:nvPr>
            <p:ph type="dt" sz="half" idx="10"/>
          </p:nvPr>
        </p:nvSpPr>
        <p:spPr/>
        <p:txBody>
          <a:bodyPr/>
          <a:lstStyle/>
          <a:p>
            <a:fld id="{84B79D43-DAE6-0F47-A9C1-04982654FBFB}" type="datetimeFigureOut">
              <a:rPr kumimoji="1" lang="zh-CN" altLang="en-US" smtClean="0"/>
              <a:t>2023/11/13</a:t>
            </a:fld>
            <a:endParaRPr kumimoji="1" lang="zh-CN" altLang="en-US"/>
          </a:p>
        </p:txBody>
      </p:sp>
      <p:sp>
        <p:nvSpPr>
          <p:cNvPr id="5" name="页脚占位符 4">
            <a:extLst>
              <a:ext uri="{FF2B5EF4-FFF2-40B4-BE49-F238E27FC236}">
                <a16:creationId xmlns:a16="http://schemas.microsoft.com/office/drawing/2014/main" xmlns="" id="{5264E695-6EE6-3B41-9BB3-E9CE59E44B07}"/>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xmlns="" id="{47B6FE20-DD6A-434B-8F8B-53D28B1A6E52}"/>
              </a:ext>
            </a:extLst>
          </p:cNvPr>
          <p:cNvSpPr>
            <a:spLocks noGrp="1"/>
          </p:cNvSpPr>
          <p:nvPr>
            <p:ph type="sldNum" sz="quarter" idx="12"/>
          </p:nvPr>
        </p:nvSpPr>
        <p:spPr/>
        <p:txBody>
          <a:bodyPr/>
          <a:lstStyle/>
          <a:p>
            <a:fld id="{EEF17B97-31AA-F046-A2B1-CB7B8C901C9E}" type="slidenum">
              <a:rPr kumimoji="1" lang="zh-CN" altLang="en-US" smtClean="0"/>
              <a:t>‹#›</a:t>
            </a:fld>
            <a:endParaRPr kumimoji="1" lang="zh-CN" altLang="en-US"/>
          </a:p>
        </p:txBody>
      </p:sp>
    </p:spTree>
    <p:extLst>
      <p:ext uri="{BB962C8B-B14F-4D97-AF65-F5344CB8AC3E}">
        <p14:creationId xmlns:p14="http://schemas.microsoft.com/office/powerpoint/2010/main" val="4017683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38AA695-E720-45FC-8C4C-6F6C5E2BA6C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02C41949-D699-407F-88A2-7FC57A3E02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xmlns="" id="{66ACF3AE-4FCF-43CB-A2A9-4E450D2A7FBF}"/>
              </a:ext>
            </a:extLst>
          </p:cNvPr>
          <p:cNvSpPr>
            <a:spLocks noGrp="1"/>
          </p:cNvSpPr>
          <p:nvPr>
            <p:ph type="dt" sz="half" idx="10"/>
          </p:nvPr>
        </p:nvSpPr>
        <p:spPr/>
        <p:txBody>
          <a:bodyPr/>
          <a:lstStyle/>
          <a:p>
            <a:fld id="{E5948F6F-2428-462A-9C17-B471D69666C9}" type="datetimeFigureOut">
              <a:rPr lang="zh-CN" altLang="en-US" smtClean="0"/>
              <a:t>2023/11/13</a:t>
            </a:fld>
            <a:endParaRPr lang="zh-CN" altLang="en-US"/>
          </a:p>
        </p:txBody>
      </p:sp>
      <p:sp>
        <p:nvSpPr>
          <p:cNvPr id="5" name="页脚占位符 4">
            <a:extLst>
              <a:ext uri="{FF2B5EF4-FFF2-40B4-BE49-F238E27FC236}">
                <a16:creationId xmlns:a16="http://schemas.microsoft.com/office/drawing/2014/main" xmlns="" id="{6FDA009A-460D-4113-B559-A393D1BB425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6E93440B-F521-41F1-A213-95A86A6BD7DC}"/>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23123159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D8317262-3A48-C44B-BE0D-EB1E54F694B6}"/>
              </a:ext>
            </a:extLst>
          </p:cNvPr>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字占位符 2">
            <a:extLst>
              <a:ext uri="{FF2B5EF4-FFF2-40B4-BE49-F238E27FC236}">
                <a16:creationId xmlns:a16="http://schemas.microsoft.com/office/drawing/2014/main" xmlns="" id="{B655E45A-0599-A545-9244-C8A808CE4B4E}"/>
              </a:ext>
            </a:extLst>
          </p:cNvPr>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xmlns="" id="{6ED0EFA3-E423-1E43-9429-EFEE76FC64A0}"/>
              </a:ext>
            </a:extLst>
          </p:cNvPr>
          <p:cNvSpPr>
            <a:spLocks noGrp="1"/>
          </p:cNvSpPr>
          <p:nvPr>
            <p:ph type="dt" sz="half" idx="10"/>
          </p:nvPr>
        </p:nvSpPr>
        <p:spPr/>
        <p:txBody>
          <a:bodyPr/>
          <a:lstStyle/>
          <a:p>
            <a:fld id="{84B79D43-DAE6-0F47-A9C1-04982654FBFB}" type="datetimeFigureOut">
              <a:rPr kumimoji="1" lang="zh-CN" altLang="en-US" smtClean="0"/>
              <a:t>2023/11/13</a:t>
            </a:fld>
            <a:endParaRPr kumimoji="1" lang="zh-CN" altLang="en-US"/>
          </a:p>
        </p:txBody>
      </p:sp>
      <p:sp>
        <p:nvSpPr>
          <p:cNvPr id="5" name="页脚占位符 4">
            <a:extLst>
              <a:ext uri="{FF2B5EF4-FFF2-40B4-BE49-F238E27FC236}">
                <a16:creationId xmlns:a16="http://schemas.microsoft.com/office/drawing/2014/main" xmlns="" id="{FCE18421-96FF-A942-AB92-9E8C9E3D538D}"/>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xmlns="" id="{A76B1616-54B9-7149-8109-223505AD0D8E}"/>
              </a:ext>
            </a:extLst>
          </p:cNvPr>
          <p:cNvSpPr>
            <a:spLocks noGrp="1"/>
          </p:cNvSpPr>
          <p:nvPr>
            <p:ph type="sldNum" sz="quarter" idx="12"/>
          </p:nvPr>
        </p:nvSpPr>
        <p:spPr/>
        <p:txBody>
          <a:bodyPr/>
          <a:lstStyle/>
          <a:p>
            <a:fld id="{EEF17B97-31AA-F046-A2B1-CB7B8C901C9E}" type="slidenum">
              <a:rPr kumimoji="1" lang="zh-CN" altLang="en-US" smtClean="0"/>
              <a:t>‹#›</a:t>
            </a:fld>
            <a:endParaRPr kumimoji="1" lang="zh-CN" altLang="en-US"/>
          </a:p>
        </p:txBody>
      </p:sp>
    </p:spTree>
    <p:extLst>
      <p:ext uri="{BB962C8B-B14F-4D97-AF65-F5344CB8AC3E}">
        <p14:creationId xmlns:p14="http://schemas.microsoft.com/office/powerpoint/2010/main" val="7910433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87452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640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94204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35498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050" name="Picture 2" descr="C:\Users\Thinkpad\Desktop\未标题-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6011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36FF3A7C-AD87-4FD5-B36B-820E975C156B}"/>
              </a:ext>
            </a:extLst>
          </p:cNvPr>
          <p:cNvSpPr txBox="1"/>
          <p:nvPr userDrawn="1"/>
        </p:nvSpPr>
        <p:spPr>
          <a:xfrm>
            <a:off x="8906608" y="6596390"/>
            <a:ext cx="4097215" cy="261610"/>
          </a:xfrm>
          <a:prstGeom prst="rect">
            <a:avLst/>
          </a:prstGeom>
          <a:noFill/>
        </p:spPr>
        <p:txBody>
          <a:bodyPr wrap="square" rtlCol="0">
            <a:spAutoFit/>
          </a:bodyPr>
          <a:lstStyle/>
          <a:p>
            <a:r>
              <a:rPr lang="en-US" sz="1100" i="1" dirty="0">
                <a:solidFill>
                  <a:schemeClr val="accent6">
                    <a:lumMod val="75000"/>
                  </a:schemeClr>
                </a:solidFill>
                <a:latin typeface="Times New Roman" panose="02020603050405020304" pitchFamily="18" charset="0"/>
                <a:cs typeface="Times New Roman" panose="02020603050405020304" pitchFamily="18" charset="0"/>
              </a:rPr>
              <a:t>Design by: </a:t>
            </a:r>
            <a:r>
              <a:rPr lang="en-US" sz="1100" i="1" dirty="0" err="1">
                <a:solidFill>
                  <a:schemeClr val="accent6">
                    <a:lumMod val="75000"/>
                  </a:schemeClr>
                </a:solidFill>
                <a:latin typeface="Times New Roman" panose="02020603050405020304" pitchFamily="18" charset="0"/>
                <a:cs typeface="Times New Roman" panose="02020603050405020304" pitchFamily="18" charset="0"/>
              </a:rPr>
              <a:t>Hương</a:t>
            </a:r>
            <a:r>
              <a:rPr lang="en-US" sz="1100" i="1" dirty="0">
                <a:solidFill>
                  <a:schemeClr val="accent6">
                    <a:lumMod val="75000"/>
                  </a:schemeClr>
                </a:solidFill>
                <a:latin typeface="Times New Roman" panose="02020603050405020304" pitchFamily="18" charset="0"/>
                <a:cs typeface="Times New Roman" panose="02020603050405020304" pitchFamily="18" charset="0"/>
              </a:rPr>
              <a:t> </a:t>
            </a:r>
            <a:r>
              <a:rPr lang="en-US" sz="1100" i="1" dirty="0" err="1">
                <a:solidFill>
                  <a:schemeClr val="accent6">
                    <a:lumMod val="75000"/>
                  </a:schemeClr>
                </a:solidFill>
                <a:latin typeface="Times New Roman" panose="02020603050405020304" pitchFamily="18" charset="0"/>
                <a:cs typeface="Times New Roman" panose="02020603050405020304" pitchFamily="18" charset="0"/>
              </a:rPr>
              <a:t>Thảo</a:t>
            </a:r>
            <a:r>
              <a:rPr lang="en-US" sz="1100" i="1" dirty="0">
                <a:solidFill>
                  <a:schemeClr val="accent6">
                    <a:lumMod val="75000"/>
                  </a:schemeClr>
                </a:solidFill>
                <a:latin typeface="Times New Roman" panose="02020603050405020304" pitchFamily="18" charset="0"/>
                <a:cs typeface="Times New Roman" panose="02020603050405020304" pitchFamily="18" charset="0"/>
              </a:rPr>
              <a:t> – tranthao121004@gmail.com </a:t>
            </a:r>
          </a:p>
        </p:txBody>
      </p:sp>
    </p:spTree>
    <p:extLst>
      <p:ext uri="{BB962C8B-B14F-4D97-AF65-F5344CB8AC3E}">
        <p14:creationId xmlns:p14="http://schemas.microsoft.com/office/powerpoint/2010/main" val="15316171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5803344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80974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58565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1563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76D234B-710B-476F-A562-02522924871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FDC09F18-3F51-4860-9392-02DE5C82397F}"/>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xmlns="" id="{58E86988-EB0B-4F17-BEB3-07B32D524513}"/>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xmlns="" id="{64E94802-C01D-48B5-8391-188A661F4773}"/>
              </a:ext>
            </a:extLst>
          </p:cNvPr>
          <p:cNvSpPr>
            <a:spLocks noGrp="1"/>
          </p:cNvSpPr>
          <p:nvPr>
            <p:ph type="dt" sz="half" idx="10"/>
          </p:nvPr>
        </p:nvSpPr>
        <p:spPr/>
        <p:txBody>
          <a:bodyPr/>
          <a:lstStyle/>
          <a:p>
            <a:fld id="{E5948F6F-2428-462A-9C17-B471D69666C9}" type="datetimeFigureOut">
              <a:rPr lang="zh-CN" altLang="en-US" smtClean="0"/>
              <a:t>2023/11/13</a:t>
            </a:fld>
            <a:endParaRPr lang="zh-CN" altLang="en-US"/>
          </a:p>
        </p:txBody>
      </p:sp>
      <p:sp>
        <p:nvSpPr>
          <p:cNvPr id="6" name="页脚占位符 5">
            <a:extLst>
              <a:ext uri="{FF2B5EF4-FFF2-40B4-BE49-F238E27FC236}">
                <a16:creationId xmlns:a16="http://schemas.microsoft.com/office/drawing/2014/main" xmlns="" id="{108B485E-E3A1-4721-92B2-3C28EDE80B2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E792178D-C56F-4DF2-8122-76C9CB4F6C61}"/>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39190924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36698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9589528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1485"/>
            <a:ext cx="10363200" cy="1468967"/>
          </a:xfrm>
          <a:prstGeom prst="rect">
            <a:avLst/>
          </a:prstGeo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a:xfrm>
            <a:off x="609600" y="6356351"/>
            <a:ext cx="2844800" cy="366183"/>
          </a:xfrm>
          <a:prstGeom prst="rect">
            <a:avLst/>
          </a:prstGeom>
        </p:spPr>
        <p:txBody>
          <a:bodyPr/>
          <a:lstStyle/>
          <a:p>
            <a:fld id="{CDCB7474-AC18-4462-9967-766FB798D0E5}" type="datetimeFigureOut">
              <a:rPr lang="zh-CN" altLang="en-US" smtClean="0"/>
              <a:t>2023/11/13</a:t>
            </a:fld>
            <a:endParaRPr lang="zh-CN" altLang="en-US"/>
          </a:p>
        </p:txBody>
      </p:sp>
      <p:sp>
        <p:nvSpPr>
          <p:cNvPr id="5" name="页脚占位符 4"/>
          <p:cNvSpPr>
            <a:spLocks noGrp="1"/>
          </p:cNvSpPr>
          <p:nvPr>
            <p:ph type="ftr" sz="quarter" idx="11"/>
          </p:nvPr>
        </p:nvSpPr>
        <p:spPr>
          <a:xfrm>
            <a:off x="4165600" y="6356351"/>
            <a:ext cx="3860800" cy="366183"/>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6183"/>
          </a:xfrm>
          <a:prstGeom prst="rect">
            <a:avLst/>
          </a:prstGeom>
        </p:spPr>
        <p:txBody>
          <a:bodyPr/>
          <a:lstStyle/>
          <a:p>
            <a:fld id="{A4D9A019-0009-41E6-843E-D66C74BC76A4}" type="slidenum">
              <a:rPr lang="zh-CN" altLang="en-US" smtClean="0"/>
              <a:t>‹#›</a:t>
            </a:fld>
            <a:endParaRPr lang="zh-CN" altLang="en-US"/>
          </a:p>
        </p:txBody>
      </p:sp>
    </p:spTree>
    <p:extLst>
      <p:ext uri="{BB962C8B-B14F-4D97-AF65-F5344CB8AC3E}">
        <p14:creationId xmlns:p14="http://schemas.microsoft.com/office/powerpoint/2010/main" val="12838075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69935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87123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640345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86020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5EFC6D8B-6DBC-49C6-AEF1-5C6BE136E57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33C5B6C7-4872-454E-8FFD-B878CACFF3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xmlns="" id="{EC7AF5EB-2631-4C52-96F0-84103E525DC0}"/>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xmlns="" id="{84DBCDA7-42BB-4232-A969-B037711A68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xmlns="" id="{EAC1CD09-D00E-45F6-8410-0CA18A5F4D6D}"/>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xmlns="" id="{761B2AA4-2571-4A46-AEF9-C6600AAE3F93}"/>
              </a:ext>
            </a:extLst>
          </p:cNvPr>
          <p:cNvSpPr>
            <a:spLocks noGrp="1"/>
          </p:cNvSpPr>
          <p:nvPr>
            <p:ph type="dt" sz="half" idx="10"/>
          </p:nvPr>
        </p:nvSpPr>
        <p:spPr/>
        <p:txBody>
          <a:bodyPr/>
          <a:lstStyle/>
          <a:p>
            <a:fld id="{E5948F6F-2428-462A-9C17-B471D69666C9}" type="datetimeFigureOut">
              <a:rPr lang="zh-CN" altLang="en-US" smtClean="0"/>
              <a:t>2023/11/13</a:t>
            </a:fld>
            <a:endParaRPr lang="zh-CN" altLang="en-US"/>
          </a:p>
        </p:txBody>
      </p:sp>
      <p:sp>
        <p:nvSpPr>
          <p:cNvPr id="8" name="页脚占位符 7">
            <a:extLst>
              <a:ext uri="{FF2B5EF4-FFF2-40B4-BE49-F238E27FC236}">
                <a16:creationId xmlns:a16="http://schemas.microsoft.com/office/drawing/2014/main" xmlns="" id="{06FFAF36-201A-4E03-81DA-3C56988D9542}"/>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AC3F275F-5247-493E-B457-DE9B3AA81ABF}"/>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3380583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ABE288C6-5431-4B45-A828-10CE8FE0F81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5E2965DF-0155-4483-BA71-E600CD0762AB}"/>
              </a:ext>
            </a:extLst>
          </p:cNvPr>
          <p:cNvSpPr>
            <a:spLocks noGrp="1"/>
          </p:cNvSpPr>
          <p:nvPr>
            <p:ph type="dt" sz="half" idx="10"/>
          </p:nvPr>
        </p:nvSpPr>
        <p:spPr/>
        <p:txBody>
          <a:bodyPr/>
          <a:lstStyle/>
          <a:p>
            <a:fld id="{E5948F6F-2428-462A-9C17-B471D69666C9}" type="datetimeFigureOut">
              <a:rPr lang="zh-CN" altLang="en-US" smtClean="0"/>
              <a:t>2023/11/13</a:t>
            </a:fld>
            <a:endParaRPr lang="zh-CN" altLang="en-US"/>
          </a:p>
        </p:txBody>
      </p:sp>
      <p:sp>
        <p:nvSpPr>
          <p:cNvPr id="4" name="页脚占位符 3">
            <a:extLst>
              <a:ext uri="{FF2B5EF4-FFF2-40B4-BE49-F238E27FC236}">
                <a16:creationId xmlns:a16="http://schemas.microsoft.com/office/drawing/2014/main" xmlns="" id="{30025267-2129-4AAC-B988-516394B8C6A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855C9AA8-61C4-4754-8BD1-ABBF30B69740}"/>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855628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26E89B8B-92FE-4CCE-A6FD-1EA0AA2CB889}"/>
              </a:ext>
            </a:extLst>
          </p:cNvPr>
          <p:cNvSpPr>
            <a:spLocks noGrp="1"/>
          </p:cNvSpPr>
          <p:nvPr>
            <p:ph type="dt" sz="half" idx="10"/>
          </p:nvPr>
        </p:nvSpPr>
        <p:spPr/>
        <p:txBody>
          <a:bodyPr/>
          <a:lstStyle/>
          <a:p>
            <a:fld id="{E5948F6F-2428-462A-9C17-B471D69666C9}" type="datetimeFigureOut">
              <a:rPr lang="zh-CN" altLang="en-US" smtClean="0"/>
              <a:t>2023/11/13</a:t>
            </a:fld>
            <a:endParaRPr lang="zh-CN" altLang="en-US"/>
          </a:p>
        </p:txBody>
      </p:sp>
      <p:sp>
        <p:nvSpPr>
          <p:cNvPr id="3" name="页脚占位符 2">
            <a:extLst>
              <a:ext uri="{FF2B5EF4-FFF2-40B4-BE49-F238E27FC236}">
                <a16:creationId xmlns:a16="http://schemas.microsoft.com/office/drawing/2014/main" xmlns="" id="{8C28E2A2-AD64-42B3-A87A-68E10771FDFD}"/>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ECC82940-4DCD-4457-AC93-5C941D344732}"/>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2367160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DB1AE5F-13EA-4C3A-AAAA-8D04B81C9CC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459F9721-3C03-4ACA-8D2A-9BAC7D3A34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xmlns="" id="{F777210C-3F98-44F0-9B0B-7484D05835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B67F33BF-7248-4CF2-9D5F-FC2D4AF5A79E}"/>
              </a:ext>
            </a:extLst>
          </p:cNvPr>
          <p:cNvSpPr>
            <a:spLocks noGrp="1"/>
          </p:cNvSpPr>
          <p:nvPr>
            <p:ph type="dt" sz="half" idx="10"/>
          </p:nvPr>
        </p:nvSpPr>
        <p:spPr/>
        <p:txBody>
          <a:bodyPr/>
          <a:lstStyle/>
          <a:p>
            <a:fld id="{E5948F6F-2428-462A-9C17-B471D69666C9}" type="datetimeFigureOut">
              <a:rPr lang="zh-CN" altLang="en-US" smtClean="0"/>
              <a:t>2023/11/13</a:t>
            </a:fld>
            <a:endParaRPr lang="zh-CN" altLang="en-US"/>
          </a:p>
        </p:txBody>
      </p:sp>
      <p:sp>
        <p:nvSpPr>
          <p:cNvPr id="6" name="页脚占位符 5">
            <a:extLst>
              <a:ext uri="{FF2B5EF4-FFF2-40B4-BE49-F238E27FC236}">
                <a16:creationId xmlns:a16="http://schemas.microsoft.com/office/drawing/2014/main" xmlns="" id="{F5BCF3C9-36E7-4968-9859-517B2D7F0E9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C894AE19-449C-4FE9-A53C-35890F0B0F77}"/>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774749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0490885D-D561-4A0F-BAF1-DFBEBF17EDD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A0DFF409-D77E-4AB5-9B38-5C47DC875F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A4B0F19C-3D29-4AF3-8173-1DB66EE0CA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CA0F909C-0267-40BE-B34E-CFAE371EE401}"/>
              </a:ext>
            </a:extLst>
          </p:cNvPr>
          <p:cNvSpPr>
            <a:spLocks noGrp="1"/>
          </p:cNvSpPr>
          <p:nvPr>
            <p:ph type="dt" sz="half" idx="10"/>
          </p:nvPr>
        </p:nvSpPr>
        <p:spPr/>
        <p:txBody>
          <a:bodyPr/>
          <a:lstStyle/>
          <a:p>
            <a:fld id="{E5948F6F-2428-462A-9C17-B471D69666C9}" type="datetimeFigureOut">
              <a:rPr lang="zh-CN" altLang="en-US" smtClean="0"/>
              <a:t>2023/11/13</a:t>
            </a:fld>
            <a:endParaRPr lang="zh-CN" altLang="en-US"/>
          </a:p>
        </p:txBody>
      </p:sp>
      <p:sp>
        <p:nvSpPr>
          <p:cNvPr id="6" name="页脚占位符 5">
            <a:extLst>
              <a:ext uri="{FF2B5EF4-FFF2-40B4-BE49-F238E27FC236}">
                <a16:creationId xmlns:a16="http://schemas.microsoft.com/office/drawing/2014/main" xmlns="" id="{BF55CE51-8FC0-4E46-857D-7C025FADFD0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8426E691-5222-4EE9-9D13-2D12712BAF26}"/>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3007041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5" Type="http://schemas.openxmlformats.org/officeDocument/2006/relationships/theme" Target="../theme/theme4.xml"/><Relationship Id="rId4"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5" Type="http://schemas.openxmlformats.org/officeDocument/2006/relationships/theme" Target="../theme/theme6.xml"/><Relationship Id="rId4"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66958FFC-099D-4B13-9000-F8DF1C7EEA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0CB03AA9-4FB2-4386-8364-C8F7761514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1FD639A9-720A-4244-9F27-35E131010C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48F6F-2428-462A-9C17-B471D69666C9}" type="datetimeFigureOut">
              <a:rPr lang="zh-CN" altLang="en-US" smtClean="0"/>
              <a:t>2023/11/13</a:t>
            </a:fld>
            <a:endParaRPr lang="zh-CN" altLang="en-US"/>
          </a:p>
        </p:txBody>
      </p:sp>
      <p:sp>
        <p:nvSpPr>
          <p:cNvPr id="5" name="页脚占位符 4">
            <a:extLst>
              <a:ext uri="{FF2B5EF4-FFF2-40B4-BE49-F238E27FC236}">
                <a16:creationId xmlns:a16="http://schemas.microsoft.com/office/drawing/2014/main" xmlns="" id="{9E9126D4-CD18-4BE2-8154-1176BFF423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xmlns="" id="{B198FFC2-8849-4A8F-92A7-8939539726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50DBB-D116-4F5E-87A5-6486A7600B90}" type="slidenum">
              <a:rPr lang="zh-CN" altLang="en-US" smtClean="0"/>
              <a:t>‹#›</a:t>
            </a:fld>
            <a:endParaRPr lang="zh-CN" altLang="en-US"/>
          </a:p>
        </p:txBody>
      </p:sp>
      <p:sp>
        <p:nvSpPr>
          <p:cNvPr id="8" name="TextBox 7">
            <a:extLst>
              <a:ext uri="{FF2B5EF4-FFF2-40B4-BE49-F238E27FC236}">
                <a16:creationId xmlns:a16="http://schemas.microsoft.com/office/drawing/2014/main" xmlns="" id="{13B58766-C3D9-4BFA-A990-DBE841F4C835}"/>
              </a:ext>
            </a:extLst>
          </p:cNvPr>
          <p:cNvSpPr txBox="1"/>
          <p:nvPr userDrawn="1"/>
        </p:nvSpPr>
        <p:spPr>
          <a:xfrm>
            <a:off x="9625379" y="36047"/>
            <a:ext cx="2727813" cy="261610"/>
          </a:xfrm>
          <a:prstGeom prst="rect">
            <a:avLst/>
          </a:prstGeom>
          <a:noFill/>
        </p:spPr>
        <p:txBody>
          <a:bodyPr wrap="square">
            <a:spAutoFit/>
          </a:bodyPr>
          <a:lstStyle/>
          <a:p>
            <a:r>
              <a:rPr lang="en-US" sz="1100" i="1" dirty="0" err="1">
                <a:latin typeface="Times New Roman" panose="02020603050405020304" pitchFamily="18" charset="0"/>
                <a:cs typeface="Times New Roman" panose="02020603050405020304" pitchFamily="18" charset="0"/>
                <a:sym typeface="+mn-ea"/>
              </a:rPr>
              <a:t>Hương</a:t>
            </a:r>
            <a:r>
              <a:rPr lang="en-US" sz="1100" i="1" dirty="0">
                <a:latin typeface="Times New Roman" panose="02020603050405020304" pitchFamily="18" charset="0"/>
                <a:cs typeface="Times New Roman" panose="02020603050405020304" pitchFamily="18" charset="0"/>
                <a:sym typeface="+mn-ea"/>
              </a:rPr>
              <a:t> </a:t>
            </a:r>
            <a:r>
              <a:rPr lang="en-US" sz="1100" i="1" dirty="0" err="1">
                <a:latin typeface="Times New Roman" panose="02020603050405020304" pitchFamily="18" charset="0"/>
                <a:cs typeface="Times New Roman" panose="02020603050405020304" pitchFamily="18" charset="0"/>
                <a:sym typeface="+mn-ea"/>
              </a:rPr>
              <a:t>Thảo</a:t>
            </a:r>
            <a:r>
              <a:rPr lang="en-US" sz="1100" i="1" dirty="0">
                <a:latin typeface="Times New Roman" panose="02020603050405020304" pitchFamily="18" charset="0"/>
                <a:cs typeface="Times New Roman" panose="02020603050405020304" pitchFamily="18" charset="0"/>
                <a:sym typeface="+mn-ea"/>
              </a:rPr>
              <a:t> - tranthao121004@gmail.com</a:t>
            </a:r>
            <a:endParaRPr lang="en-US" sz="11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60340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951362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FA695B5B-D5D8-514D-9D02-1B81B7DA77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xmlns="" id="{2B379E33-FD72-9A43-82B2-651959A19C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xmlns="" id="{4218A0E9-40F7-CE46-B403-9DC1CA0AB8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B79D43-DAE6-0F47-A9C1-04982654FBFB}" type="datetimeFigureOut">
              <a:rPr kumimoji="1" lang="zh-CN" altLang="en-US" smtClean="0"/>
              <a:t>2023/11/13</a:t>
            </a:fld>
            <a:endParaRPr kumimoji="1" lang="zh-CN" altLang="en-US"/>
          </a:p>
        </p:txBody>
      </p:sp>
      <p:sp>
        <p:nvSpPr>
          <p:cNvPr id="5" name="页脚占位符 4">
            <a:extLst>
              <a:ext uri="{FF2B5EF4-FFF2-40B4-BE49-F238E27FC236}">
                <a16:creationId xmlns:a16="http://schemas.microsoft.com/office/drawing/2014/main" xmlns="" id="{A3E4EC99-6892-EF4E-898D-4A31CBE00B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灯片编号占位符 5">
            <a:extLst>
              <a:ext uri="{FF2B5EF4-FFF2-40B4-BE49-F238E27FC236}">
                <a16:creationId xmlns:a16="http://schemas.microsoft.com/office/drawing/2014/main" xmlns="" id="{4A055238-B11B-8F4E-80A4-A0A5A1EC7E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F17B97-31AA-F046-A2B1-CB7B8C901C9E}" type="slidenum">
              <a:rPr kumimoji="1" lang="zh-CN" altLang="en-US" smtClean="0"/>
              <a:t>‹#›</a:t>
            </a:fld>
            <a:endParaRPr kumimoji="1" lang="zh-CN" altLang="en-US"/>
          </a:p>
        </p:txBody>
      </p:sp>
    </p:spTree>
    <p:extLst>
      <p:ext uri="{BB962C8B-B14F-4D97-AF65-F5344CB8AC3E}">
        <p14:creationId xmlns:p14="http://schemas.microsoft.com/office/powerpoint/2010/main" val="75938334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0391150"/>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70CE2123-40B2-4B73-8404-BA885C957DE8}"/>
              </a:ext>
            </a:extLst>
          </p:cNvPr>
          <p:cNvSpPr txBox="1"/>
          <p:nvPr userDrawn="1"/>
        </p:nvSpPr>
        <p:spPr>
          <a:xfrm>
            <a:off x="10137530" y="96716"/>
            <a:ext cx="2760785" cy="261610"/>
          </a:xfrm>
          <a:prstGeom prst="rect">
            <a:avLst/>
          </a:prstGeom>
          <a:noFill/>
        </p:spPr>
        <p:txBody>
          <a:bodyPr wrap="square" rtlCol="0">
            <a:spAutoFit/>
          </a:bodyPr>
          <a:lstStyle/>
          <a:p>
            <a:r>
              <a:rPr lang="en-US" sz="1100" i="1" dirty="0">
                <a:latin typeface="Times New Roman" panose="02020603050405020304" pitchFamily="18" charset="0"/>
                <a:cs typeface="Times New Roman" panose="02020603050405020304" pitchFamily="18" charset="0"/>
              </a:rPr>
              <a:t>Design by: </a:t>
            </a:r>
            <a:r>
              <a:rPr lang="en-US" sz="1100" i="1" dirty="0" err="1">
                <a:latin typeface="Times New Roman" panose="02020603050405020304" pitchFamily="18" charset="0"/>
                <a:cs typeface="Times New Roman" panose="02020603050405020304" pitchFamily="18" charset="0"/>
              </a:rPr>
              <a:t>Hương</a:t>
            </a:r>
            <a:r>
              <a:rPr lang="en-US" sz="1100" i="1" dirty="0">
                <a:latin typeface="Times New Roman" panose="02020603050405020304" pitchFamily="18" charset="0"/>
                <a:cs typeface="Times New Roman" panose="02020603050405020304" pitchFamily="18" charset="0"/>
              </a:rPr>
              <a:t> </a:t>
            </a:r>
            <a:r>
              <a:rPr lang="en-US" sz="1100" i="1" dirty="0" err="1">
                <a:latin typeface="Times New Roman" panose="02020603050405020304" pitchFamily="18" charset="0"/>
                <a:cs typeface="Times New Roman" panose="02020603050405020304" pitchFamily="18" charset="0"/>
              </a:rPr>
              <a:t>Thảo</a:t>
            </a:r>
            <a:r>
              <a:rPr lang="en-US" sz="1100" i="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859851293"/>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C3EC567-493A-41EE-B7A5-6ABCE64DB75D}"/>
              </a:ext>
            </a:extLst>
          </p:cNvPr>
          <p:cNvSpPr txBox="1"/>
          <p:nvPr userDrawn="1"/>
        </p:nvSpPr>
        <p:spPr>
          <a:xfrm>
            <a:off x="9265920" y="94734"/>
            <a:ext cx="6096000" cy="261610"/>
          </a:xfrm>
          <a:prstGeom prst="rect">
            <a:avLst/>
          </a:prstGeom>
          <a:noFill/>
        </p:spPr>
        <p:txBody>
          <a:bodyPr wrap="square">
            <a:spAutoFit/>
          </a:bodyPr>
          <a:lstStyle/>
          <a:p>
            <a:r>
              <a:rPr lang="en-US" sz="1100" i="1" dirty="0" err="1">
                <a:sym typeface="+mn-ea"/>
              </a:rPr>
              <a:t>Hương</a:t>
            </a:r>
            <a:r>
              <a:rPr lang="en-US" sz="1100" i="1" dirty="0">
                <a:sym typeface="+mn-ea"/>
              </a:rPr>
              <a:t> </a:t>
            </a:r>
            <a:r>
              <a:rPr lang="en-US" sz="1100" i="1" dirty="0" err="1">
                <a:sym typeface="+mn-ea"/>
              </a:rPr>
              <a:t>Thảo</a:t>
            </a:r>
            <a:r>
              <a:rPr lang="en-US" sz="1100" i="1" dirty="0">
                <a:sym typeface="+mn-ea"/>
              </a:rPr>
              <a:t> - tranthao121004@gmail.com</a:t>
            </a:r>
            <a:endParaRPr lang="zh-CN" altLang="en-US" sz="1100" i="1" dirty="0"/>
          </a:p>
        </p:txBody>
      </p:sp>
    </p:spTree>
    <p:extLst>
      <p:ext uri="{BB962C8B-B14F-4D97-AF65-F5344CB8AC3E}">
        <p14:creationId xmlns:p14="http://schemas.microsoft.com/office/powerpoint/2010/main" val="2719237037"/>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4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34.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34.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34.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46.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1.xml"/><Relationship Id="rId5" Type="http://schemas.openxmlformats.org/officeDocument/2006/relationships/image" Target="../media/image15.png"/><Relationship Id="rId4" Type="http://schemas.openxmlformats.org/officeDocument/2006/relationships/audio" Target="../media/audio3.wav"/></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1.xml"/><Relationship Id="rId5" Type="http://schemas.openxmlformats.org/officeDocument/2006/relationships/image" Target="../media/image17.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xml"/><Relationship Id="rId1" Type="http://schemas.openxmlformats.org/officeDocument/2006/relationships/slideLayout" Target="../slideLayouts/slideLayout34.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jpg"/><Relationship Id="rId7" Type="http://schemas.microsoft.com/office/2007/relationships/hdphoto" Target="../media/hdphoto2.wdp"/><Relationship Id="rId2" Type="http://schemas.openxmlformats.org/officeDocument/2006/relationships/notesSlide" Target="../notesSlides/notesSlide5.xml"/><Relationship Id="rId1" Type="http://schemas.openxmlformats.org/officeDocument/2006/relationships/slideLayout" Target="../slideLayouts/slideLayout3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3.png"/><Relationship Id="rId1" Type="http://schemas.openxmlformats.org/officeDocument/2006/relationships/slideLayout" Target="../slideLayouts/slideLayout21.xm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35.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DE7C73A4-796D-994F-9362-C7FA7877F8D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82657" y="0"/>
            <a:ext cx="7556500" cy="4241800"/>
          </a:xfrm>
          <a:prstGeom prst="rect">
            <a:avLst/>
          </a:prstGeom>
        </p:spPr>
      </p:pic>
      <p:sp>
        <p:nvSpPr>
          <p:cNvPr id="16" name="TextBox 15">
            <a:extLst>
              <a:ext uri="{FF2B5EF4-FFF2-40B4-BE49-F238E27FC236}">
                <a16:creationId xmlns:a16="http://schemas.microsoft.com/office/drawing/2014/main" xmlns="" id="{5D978843-FFF4-4E0D-A4B7-49C55FF85D27}"/>
              </a:ext>
            </a:extLst>
          </p:cNvPr>
          <p:cNvSpPr txBox="1"/>
          <p:nvPr/>
        </p:nvSpPr>
        <p:spPr>
          <a:xfrm>
            <a:off x="2352532" y="1307452"/>
            <a:ext cx="701675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22225">
                  <a:solidFill>
                    <a:srgbClr val="7030A0"/>
                  </a:solidFill>
                  <a:prstDash val="solid"/>
                </a:ln>
                <a:solidFill>
                  <a:srgbClr val="FFFF00"/>
                </a:solidFill>
                <a:effectLst>
                  <a:glow rad="228600">
                    <a:srgbClr val="70AD47">
                      <a:satMod val="175000"/>
                      <a:alpha val="40000"/>
                    </a:srgbClr>
                  </a:glow>
                </a:effectLst>
                <a:uLnTx/>
                <a:uFillTx/>
                <a:latin typeface="Arial"/>
                <a:cs typeface="+mn-cs"/>
              </a:rPr>
              <a:t>Khởi</a:t>
            </a:r>
            <a:r>
              <a:rPr kumimoji="0" lang="en-US" sz="8000" b="1" i="0" u="none" strike="noStrike" kern="1200" cap="none" spc="0" normalizeH="0" noProof="0" dirty="0">
                <a:ln w="22225">
                  <a:solidFill>
                    <a:srgbClr val="7030A0"/>
                  </a:solidFill>
                  <a:prstDash val="solid"/>
                </a:ln>
                <a:solidFill>
                  <a:srgbClr val="FFFF00"/>
                </a:solidFill>
                <a:effectLst>
                  <a:glow rad="228600">
                    <a:srgbClr val="70AD47">
                      <a:satMod val="175000"/>
                      <a:alpha val="40000"/>
                    </a:srgbClr>
                  </a:glow>
                </a:effectLst>
                <a:uLnTx/>
                <a:uFillTx/>
                <a:latin typeface="Arial"/>
                <a:cs typeface="+mn-cs"/>
              </a:rPr>
              <a:t> </a:t>
            </a:r>
            <a:r>
              <a:rPr kumimoji="0" lang="en-US" sz="8000" b="1" i="0" u="none" strike="noStrike" kern="1200" cap="none" spc="0" normalizeH="0" noProof="0" dirty="0" err="1">
                <a:ln w="22225">
                  <a:solidFill>
                    <a:srgbClr val="7030A0"/>
                  </a:solidFill>
                  <a:prstDash val="solid"/>
                </a:ln>
                <a:solidFill>
                  <a:srgbClr val="FFFF00"/>
                </a:solidFill>
                <a:effectLst>
                  <a:glow rad="228600">
                    <a:srgbClr val="70AD47">
                      <a:satMod val="175000"/>
                      <a:alpha val="40000"/>
                    </a:srgbClr>
                  </a:glow>
                </a:effectLst>
                <a:uLnTx/>
                <a:uFillTx/>
                <a:latin typeface="Arial"/>
                <a:cs typeface="+mn-cs"/>
              </a:rPr>
              <a:t>động</a:t>
            </a:r>
            <a:endParaRPr kumimoji="0" lang="en-US" sz="8800" b="1" i="0" u="none" strike="noStrike" kern="1200" cap="none" spc="0" normalizeH="0" baseline="0" noProof="0" dirty="0">
              <a:ln w="22225">
                <a:solidFill>
                  <a:srgbClr val="7030A0"/>
                </a:solidFill>
                <a:prstDash val="solid"/>
              </a:ln>
              <a:solidFill>
                <a:srgbClr val="FFFF00"/>
              </a:solidFill>
              <a:effectLst>
                <a:glow rad="228600">
                  <a:srgbClr val="70AD47">
                    <a:satMod val="175000"/>
                    <a:alpha val="40000"/>
                  </a:srgbClr>
                </a:glow>
              </a:effectLst>
              <a:uLnTx/>
              <a:uFillTx/>
              <a:latin typeface="Arial"/>
              <a:cs typeface="+mn-cs"/>
            </a:endParaRPr>
          </a:p>
        </p:txBody>
      </p:sp>
    </p:spTree>
    <p:extLst>
      <p:ext uri="{BB962C8B-B14F-4D97-AF65-F5344CB8AC3E}">
        <p14:creationId xmlns:p14="http://schemas.microsoft.com/office/powerpoint/2010/main" val="119635436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18" presetClass="emph" presetSubtype="0" repeatCount="indefinite" fill="hold" nodeType="withEffect">
                                  <p:stCondLst>
                                    <p:cond delay="0"/>
                                  </p:stCondLst>
                                  <p:iterate type="lt">
                                    <p:tmPct val="4000"/>
                                  </p:iterate>
                                  <p:childTnLst>
                                    <p:set>
                                      <p:cBhvr override="childStyle">
                                        <p:cTn id="9" dur="500" fill="hold"/>
                                        <p:tgtEl>
                                          <p:spTgt spid="16">
                                            <p:txEl>
                                              <p:pRg st="0" end="0"/>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3" name="图片 22">
            <a:extLst>
              <a:ext uri="{FF2B5EF4-FFF2-40B4-BE49-F238E27FC236}">
                <a16:creationId xmlns:a16="http://schemas.microsoft.com/office/drawing/2014/main" xmlns="" id="{C432D325-9041-614E-B121-2883E358D2C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191808" y="-45710"/>
            <a:ext cx="844272" cy="1193800"/>
          </a:xfrm>
          <a:prstGeom prst="rect">
            <a:avLst/>
          </a:prstGeom>
        </p:spPr>
      </p:pic>
      <p:sp>
        <p:nvSpPr>
          <p:cNvPr id="2" name="Rectangle: Rounded Corners 1">
            <a:extLst>
              <a:ext uri="{FF2B5EF4-FFF2-40B4-BE49-F238E27FC236}">
                <a16:creationId xmlns:a16="http://schemas.microsoft.com/office/drawing/2014/main" xmlns="" id="{CB044157-FBFC-45DE-AE77-CC70A71BC2E3}"/>
              </a:ext>
            </a:extLst>
          </p:cNvPr>
          <p:cNvSpPr/>
          <p:nvPr/>
        </p:nvSpPr>
        <p:spPr>
          <a:xfrm>
            <a:off x="2537926" y="115411"/>
            <a:ext cx="7912359" cy="48736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lvl="0" algn="ctr">
              <a:defRPr/>
            </a:pP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Chữ</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và</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những</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bạn</a:t>
            </a:r>
            <a:endPar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Rectangle: Rounded Corners 3">
            <a:extLst>
              <a:ext uri="{FF2B5EF4-FFF2-40B4-BE49-F238E27FC236}">
                <a16:creationId xmlns:a16="http://schemas.microsoft.com/office/drawing/2014/main" xmlns="" id="{3CCC1427-5E34-4F7A-A0F5-85EFCA61B10A}"/>
              </a:ext>
            </a:extLst>
          </p:cNvPr>
          <p:cNvSpPr/>
          <p:nvPr/>
        </p:nvSpPr>
        <p:spPr>
          <a:xfrm>
            <a:off x="0" y="719339"/>
            <a:ext cx="12192000" cy="613866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marR="0" lvl="0" indent="91440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Arial-Rounded" panose="020B0500000000000000" pitchFamily="34" charset="0"/>
                <a:cs typeface="Arial" panose="020B0604020202020204" pitchFamily="34" charset="0"/>
              </a:rPr>
              <a:t>Tôi là chữ A. Từ lâu, tôi đã nổi tiếng. Hễ nhắc đến tên tôi, ai cũng biết. Khi vui sướng quá, người ta thường reo lên tên tôi. Khi ngạc nhiên, sửng sốt, người ta cũng gọi tên tôi.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Arial-Rounded" panose="020B0500000000000000" pitchFamily="34" charset="0"/>
                <a:cs typeface="Arial" panose="020B0604020202020204" pitchFamily="34" charset="0"/>
              </a:rPr>
              <a:t>         Tôi đứng đầu bằng chữ cái tiếng Việt. Trong bảng chữ cái của nhiều nước, tôi cũng được người ta trân trọng xếp ở đầu hàng. Hằng năm, cứ đến ngày khai trường, rất nhiều trẻ em làm quen với tôi trước tiên.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Arial-Rounded" panose="020B0500000000000000" pitchFamily="34" charset="0"/>
                <a:cs typeface="Arial" panose="020B0604020202020204" pitchFamily="34" charset="0"/>
              </a:rPr>
              <a:t>         Tôi luôn mơ ước chỉ mình tôi làm ra một cuốn sách. Nhưng rồi, tôi nhận ra rằng, nếu chỉ một mình, tôi chẳng thể nói được với ai điều gì. Một cuốn sách chỉ toàn chữ A không thể là cuốn sách mà mọi người muốn đọc. Để có cuốn sách hay, tôi cần các bạn B, C, D, Đ, 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Arial-Rounded" panose="020B0500000000000000" pitchFamily="34" charset="0"/>
                <a:cs typeface="Arial" panose="020B0604020202020204" pitchFamily="34" charset="0"/>
              </a:rPr>
              <a:t>         Chúng tôi luôn ở bên nhau và cần có nhau trên những trang sách.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Arial-Rounded" panose="020B0500000000000000" pitchFamily="34" charset="0"/>
                <a:cs typeface="Arial" panose="020B0604020202020204" pitchFamily="34" charset="0"/>
              </a:rPr>
              <a:t>         Các bạn nhỏ hãy gặp chúng tôi hằng ngày nhé!</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 Theo Trần Hoài Dương)</a:t>
            </a:r>
          </a:p>
        </p:txBody>
      </p:sp>
    </p:spTree>
    <p:extLst>
      <p:ext uri="{BB962C8B-B14F-4D97-AF65-F5344CB8AC3E}">
        <p14:creationId xmlns:p14="http://schemas.microsoft.com/office/powerpoint/2010/main" val="76921854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3" name="图片 22">
            <a:extLst>
              <a:ext uri="{FF2B5EF4-FFF2-40B4-BE49-F238E27FC236}">
                <a16:creationId xmlns:a16="http://schemas.microsoft.com/office/drawing/2014/main" xmlns="" id="{C432D325-9041-614E-B121-2883E358D2C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191808" y="-45710"/>
            <a:ext cx="844272" cy="1193800"/>
          </a:xfrm>
          <a:prstGeom prst="rect">
            <a:avLst/>
          </a:prstGeom>
        </p:spPr>
      </p:pic>
      <p:sp>
        <p:nvSpPr>
          <p:cNvPr id="2" name="Rectangle: Rounded Corners 1">
            <a:extLst>
              <a:ext uri="{FF2B5EF4-FFF2-40B4-BE49-F238E27FC236}">
                <a16:creationId xmlns:a16="http://schemas.microsoft.com/office/drawing/2014/main" xmlns="" id="{CB044157-FBFC-45DE-AE77-CC70A71BC2E3}"/>
              </a:ext>
            </a:extLst>
          </p:cNvPr>
          <p:cNvSpPr/>
          <p:nvPr/>
        </p:nvSpPr>
        <p:spPr>
          <a:xfrm>
            <a:off x="2537926" y="115411"/>
            <a:ext cx="7912359" cy="48736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Chữ</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Rectangle: Rounded Corners 3">
            <a:extLst>
              <a:ext uri="{FF2B5EF4-FFF2-40B4-BE49-F238E27FC236}">
                <a16:creationId xmlns:a16="http://schemas.microsoft.com/office/drawing/2014/main" xmlns="" id="{3CCC1427-5E34-4F7A-A0F5-85EFCA61B10A}"/>
              </a:ext>
            </a:extLst>
          </p:cNvPr>
          <p:cNvSpPr/>
          <p:nvPr/>
        </p:nvSpPr>
        <p:spPr>
          <a:xfrm>
            <a:off x="0" y="719339"/>
            <a:ext cx="12192000" cy="613866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Tôi là chữ A. Từ lâu, tôi đã nổi tiếng. Hễ nhắc đến tên tôi, ai cũng biết. Khi vui sướng quá, người ta thường reo lên tên tôi. Khi ngạc nhiên, sửng sốt, người ta cũng gọi tên tôi.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Tôi đứng đầu bằng chữ cái tiếng Việt. Trong bảng chữ cái của nhiều nước, tôi cũng được người ta trân trọng xếp ở đầu hàng. Hằng năm, cứ đến ngày khai trường, rất nhiều trẻ em làm quen với tôi trước tiên.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Tôi luôn mơ ước chỉ mình tôi làm ra một cuốn sách. Nhưng rồi, tôi nhận ra rằng, nếu chỉ một mình, tôi chẳng thể nói được với ai điều gì. Một cuốn sách chỉ toàn chữ A không thể là cuốn sách mà mọi người muốn đọc. Để có cuốn sách hay, tôi cần các bạn B, C, D, Đ, 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Chúng tôi luôn ở bên nhau và cần có nhau trên những trang sách.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Các bạn nhỏ hãy gặp chúng tôi hằng ngày nhé!</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 Theo Trần Hoài Dương)</a:t>
            </a:r>
          </a:p>
        </p:txBody>
      </p:sp>
      <p:grpSp>
        <p:nvGrpSpPr>
          <p:cNvPr id="9" name="Group 8">
            <a:extLst>
              <a:ext uri="{FF2B5EF4-FFF2-40B4-BE49-F238E27FC236}">
                <a16:creationId xmlns:a16="http://schemas.microsoft.com/office/drawing/2014/main" xmlns="" id="{B665C216-8385-4AE1-A602-F00AA5D1EE7A}"/>
              </a:ext>
            </a:extLst>
          </p:cNvPr>
          <p:cNvGrpSpPr/>
          <p:nvPr/>
        </p:nvGrpSpPr>
        <p:grpSpPr>
          <a:xfrm>
            <a:off x="6563964" y="6088559"/>
            <a:ext cx="5139883" cy="769441"/>
            <a:chOff x="708943" y="6033135"/>
            <a:chExt cx="5825836" cy="769441"/>
          </a:xfrm>
        </p:grpSpPr>
        <p:sp>
          <p:nvSpPr>
            <p:cNvPr id="10" name="TextBox 9">
              <a:extLst>
                <a:ext uri="{FF2B5EF4-FFF2-40B4-BE49-F238E27FC236}">
                  <a16:creationId xmlns:a16="http://schemas.microsoft.com/office/drawing/2014/main" xmlns="" id="{2F4A13AA-A149-4029-B1BA-083EC889FF54}"/>
                </a:ext>
              </a:extLst>
            </p:cNvPr>
            <p:cNvSpPr txBox="1"/>
            <p:nvPr/>
          </p:nvSpPr>
          <p:spPr>
            <a:xfrm>
              <a:off x="708943" y="6110866"/>
              <a:ext cx="5825836" cy="649137"/>
            </a:xfrm>
            <a:prstGeom prst="roundRect">
              <a:avLst>
                <a:gd name="adj" fmla="val 50000"/>
              </a:avLst>
            </a:prstGeom>
            <a:solidFill>
              <a:srgbClr val="F15A88"/>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sp>
          <p:nvSpPr>
            <p:cNvPr id="11" name="TextBox 10">
              <a:extLst>
                <a:ext uri="{FF2B5EF4-FFF2-40B4-BE49-F238E27FC236}">
                  <a16:creationId xmlns:a16="http://schemas.microsoft.com/office/drawing/2014/main" xmlns="" id="{5E1BC20F-141B-45C6-A187-EEB5778412BC}"/>
                </a:ext>
              </a:extLst>
            </p:cNvPr>
            <p:cNvSpPr txBox="1"/>
            <p:nvPr/>
          </p:nvSpPr>
          <p:spPr>
            <a:xfrm>
              <a:off x="1016462" y="6033135"/>
              <a:ext cx="5167387"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dirty="0" err="1">
                  <a:solidFill>
                    <a:prstClr val="white"/>
                  </a:solidFill>
                  <a:latin typeface="Arial-Rounded" pitchFamily="34" charset="0"/>
                  <a:ea typeface="Arial-Rounded" pitchFamily="34" charset="0"/>
                  <a:cs typeface="Arial-Rounded" pitchFamily="34" charset="0"/>
                </a:rPr>
                <a:t>Đọc</a:t>
              </a:r>
              <a:r>
                <a:rPr lang="en-US" sz="4400" dirty="0">
                  <a:solidFill>
                    <a:prstClr val="white"/>
                  </a:solidFill>
                  <a:latin typeface="Arial-Rounded" pitchFamily="34" charset="0"/>
                  <a:ea typeface="Arial-Rounded" pitchFamily="34" charset="0"/>
                  <a:cs typeface="Arial-Rounded" pitchFamily="34" charset="0"/>
                </a:rPr>
                <a:t> </a:t>
              </a:r>
              <a:r>
                <a:rPr lang="en-US" sz="4400" dirty="0" err="1">
                  <a:solidFill>
                    <a:prstClr val="white"/>
                  </a:solidFill>
                  <a:latin typeface="Arial-Rounded" pitchFamily="34" charset="0"/>
                  <a:ea typeface="Arial-Rounded" pitchFamily="34" charset="0"/>
                  <a:cs typeface="Arial-Rounded" pitchFamily="34" charset="0"/>
                </a:rPr>
                <a:t>toàn</a:t>
              </a:r>
              <a:r>
                <a:rPr lang="en-US" sz="4400" dirty="0">
                  <a:solidFill>
                    <a:prstClr val="white"/>
                  </a:solidFill>
                  <a:latin typeface="Arial-Rounded" pitchFamily="34" charset="0"/>
                  <a:ea typeface="Arial-Rounded" pitchFamily="34" charset="0"/>
                  <a:cs typeface="Arial-Rounded" pitchFamily="34" charset="0"/>
                </a:rPr>
                <a:t> </a:t>
              </a:r>
              <a:r>
                <a:rPr lang="en-US" sz="4400" dirty="0" err="1">
                  <a:solidFill>
                    <a:prstClr val="white"/>
                  </a:solidFill>
                  <a:latin typeface="Arial-Rounded" pitchFamily="34" charset="0"/>
                  <a:ea typeface="Arial-Rounded" pitchFamily="34" charset="0"/>
                  <a:cs typeface="Arial-Rounded" pitchFamily="34" charset="0"/>
                </a:rPr>
                <a:t>bài</a:t>
              </a:r>
              <a:endPar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204990870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86" descr="书本蓝阴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3498" y="965006"/>
            <a:ext cx="8248759" cy="4353154"/>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F:\360安全浏览器下载\六一\Nipic_2531170_b95b5e79d8a6cffe\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25865" y="2222433"/>
            <a:ext cx="2552700" cy="353483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46437100-CA1D-413A-B1B2-E22DC2619EF2}"/>
              </a:ext>
            </a:extLst>
          </p:cNvPr>
          <p:cNvSpPr txBox="1"/>
          <p:nvPr/>
        </p:nvSpPr>
        <p:spPr>
          <a:xfrm>
            <a:off x="1413434" y="2075227"/>
            <a:ext cx="799603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7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Trả</a:t>
            </a:r>
            <a:r>
              <a:rPr kumimoji="0" lang="en-US" sz="7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7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sz="7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7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7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7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hỏi</a:t>
            </a:r>
            <a:endParaRPr kumimoji="0" lang="en-US" sz="7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815276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500"/>
                                        <p:tgtEl>
                                          <p:spTgt spid="1126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xmlns="" id="{9DD51CF8-521D-4F54-9BF7-162ACEC472B7}"/>
              </a:ext>
            </a:extLst>
          </p:cNvPr>
          <p:cNvSpPr txBox="1"/>
          <p:nvPr/>
        </p:nvSpPr>
        <p:spPr>
          <a:xfrm>
            <a:off x="972766" y="862401"/>
            <a:ext cx="9766570" cy="730200"/>
          </a:xfrm>
          <a:prstGeom prst="rect">
            <a:avLst/>
          </a:prstGeom>
          <a:noFill/>
        </p:spPr>
        <p:txBody>
          <a:bodyPr wrap="square" rtlCol="0">
            <a:spAutoFit/>
          </a:bodyPr>
          <a:lstStyle/>
          <a:p>
            <a:pPr algn="just">
              <a:lnSpc>
                <a:spcPct val="150000"/>
              </a:lnSpc>
            </a:pPr>
            <a:r>
              <a:rPr lang="vi-VN" sz="3200" b="1" dirty="0">
                <a:solidFill>
                  <a:schemeClr val="accent6">
                    <a:lumMod val="75000"/>
                  </a:schemeClr>
                </a:solidFill>
                <a:latin typeface="Arial-Rounded" panose="020B0500000000000000" pitchFamily="34" charset="0"/>
                <a:ea typeface="Arial-Rounded" panose="020B0500000000000000" pitchFamily="34" charset="0"/>
                <a:cs typeface="Arial-Rounded" panose="020B0500000000000000" pitchFamily="34" charset="0"/>
              </a:rPr>
              <a:t>1. </a:t>
            </a:r>
            <a:r>
              <a:rPr lang="vi-VN" sz="3200" dirty="0">
                <a:latin typeface="Arial-Rounded" panose="020B0500000000000000" pitchFamily="34" charset="0"/>
                <a:ea typeface="Arial-Rounded" panose="020B0500000000000000" pitchFamily="34" charset="0"/>
                <a:cs typeface="Arial-Rounded" panose="020B0500000000000000" pitchFamily="34" charset="0"/>
              </a:rPr>
              <a:t>Trong bảng chữ cái tiếng Việt, chữ A đứng ở vị trí nào?</a:t>
            </a:r>
          </a:p>
        </p:txBody>
      </p:sp>
      <p:sp>
        <p:nvSpPr>
          <p:cNvPr id="26" name="TextBox 25">
            <a:extLst>
              <a:ext uri="{FF2B5EF4-FFF2-40B4-BE49-F238E27FC236}">
                <a16:creationId xmlns:a16="http://schemas.microsoft.com/office/drawing/2014/main" xmlns="" id="{2395118E-926B-44B8-A9ED-318DE6E4D6AE}"/>
              </a:ext>
            </a:extLst>
          </p:cNvPr>
          <p:cNvSpPr txBox="1"/>
          <p:nvPr/>
        </p:nvSpPr>
        <p:spPr>
          <a:xfrm>
            <a:off x="1006193" y="2726101"/>
            <a:ext cx="9980817" cy="730200"/>
          </a:xfrm>
          <a:prstGeom prst="rect">
            <a:avLst/>
          </a:prstGeom>
          <a:noFill/>
        </p:spPr>
        <p:txBody>
          <a:bodyPr wrap="square" rtlCol="0">
            <a:spAutoFit/>
          </a:bodyPr>
          <a:lstStyle/>
          <a:p>
            <a:pPr algn="just">
              <a:lnSpc>
                <a:spcPct val="150000"/>
              </a:lnSpc>
            </a:pPr>
            <a:r>
              <a:rPr lang="vi-VN" sz="3200" b="1" dirty="0">
                <a:solidFill>
                  <a:schemeClr val="accent6">
                    <a:lumMod val="75000"/>
                  </a:schemeClr>
                </a:solidFill>
                <a:latin typeface="Arial-Rounded" panose="020B0500000000000000" pitchFamily="34" charset="0"/>
                <a:ea typeface="Arial-Rounded" panose="020B0500000000000000" pitchFamily="34" charset="0"/>
                <a:cs typeface="Arial-Rounded" panose="020B0500000000000000" pitchFamily="34" charset="0"/>
              </a:rPr>
              <a:t>2. </a:t>
            </a:r>
            <a:r>
              <a:rPr lang="vi-VN" sz="3200" dirty="0">
                <a:latin typeface="Arial-Rounded" panose="020B0500000000000000" pitchFamily="34" charset="0"/>
                <a:ea typeface="Arial-Rounded" panose="020B0500000000000000" pitchFamily="34" charset="0"/>
                <a:cs typeface="Arial-Rounded" panose="020B0500000000000000" pitchFamily="34" charset="0"/>
              </a:rPr>
              <a:t>Chữ A mơ ước điều gì?</a:t>
            </a:r>
          </a:p>
        </p:txBody>
      </p:sp>
    </p:spTree>
    <p:extLst>
      <p:ext uri="{BB962C8B-B14F-4D97-AF65-F5344CB8AC3E}">
        <p14:creationId xmlns:p14="http://schemas.microsoft.com/office/powerpoint/2010/main" val="2830498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xmlns="" id="{521372B4-C097-4C78-A35B-80D09CFC2E85}"/>
              </a:ext>
            </a:extLst>
          </p:cNvPr>
          <p:cNvSpPr txBox="1"/>
          <p:nvPr/>
        </p:nvSpPr>
        <p:spPr>
          <a:xfrm>
            <a:off x="735068" y="418425"/>
            <a:ext cx="10721864" cy="650499"/>
          </a:xfrm>
          <a:prstGeom prst="rect">
            <a:avLst/>
          </a:prstGeom>
          <a:noFill/>
        </p:spPr>
        <p:txBody>
          <a:bodyPr wrap="square" rtlCol="0">
            <a:spAutoFit/>
          </a:bodyPr>
          <a:lstStyle/>
          <a:p>
            <a:pPr algn="just">
              <a:lnSpc>
                <a:spcPct val="150000"/>
              </a:lnSpc>
            </a:pPr>
            <a:r>
              <a:rPr lang="vi-VN" sz="2800" b="1" dirty="0">
                <a:solidFill>
                  <a:schemeClr val="accent6">
                    <a:lumMod val="75000"/>
                  </a:schemeClr>
                </a:solidFill>
                <a:latin typeface="Arial-Rounded" panose="020B0500000000000000" pitchFamily="34" charset="0"/>
                <a:ea typeface="Arial-Rounded" panose="020B0500000000000000" pitchFamily="34" charset="0"/>
                <a:cs typeface="Arial-Rounded" panose="020B0500000000000000" pitchFamily="34" charset="0"/>
              </a:rPr>
              <a:t>3. </a:t>
            </a:r>
            <a:r>
              <a:rPr lang="vi-VN" sz="2800" dirty="0">
                <a:latin typeface="Arial-Rounded" panose="020B0500000000000000" pitchFamily="34" charset="0"/>
                <a:ea typeface="Arial-Rounded" panose="020B0500000000000000" pitchFamily="34" charset="0"/>
                <a:cs typeface="Arial-Rounded" panose="020B0500000000000000" pitchFamily="34" charset="0"/>
              </a:rPr>
              <a:t>Chữ A nhận ra điều gì?</a:t>
            </a:r>
          </a:p>
        </p:txBody>
      </p:sp>
      <p:sp>
        <p:nvSpPr>
          <p:cNvPr id="32" name="TextBox 31">
            <a:extLst>
              <a:ext uri="{FF2B5EF4-FFF2-40B4-BE49-F238E27FC236}">
                <a16:creationId xmlns:a16="http://schemas.microsoft.com/office/drawing/2014/main" xmlns="" id="{AEBF2A92-D22F-4D3A-928E-2C8D73A5C8D2}"/>
              </a:ext>
            </a:extLst>
          </p:cNvPr>
          <p:cNvSpPr txBox="1"/>
          <p:nvPr/>
        </p:nvSpPr>
        <p:spPr>
          <a:xfrm>
            <a:off x="435761" y="2133321"/>
            <a:ext cx="11468626" cy="2589491"/>
          </a:xfrm>
          <a:prstGeom prst="rect">
            <a:avLst/>
          </a:prstGeom>
          <a:noFill/>
        </p:spPr>
        <p:txBody>
          <a:bodyPr wrap="square" rtlCol="0">
            <a:spAutoFit/>
          </a:bodyPr>
          <a:lstStyle/>
          <a:p>
            <a:pPr algn="just">
              <a:lnSpc>
                <a:spcPct val="150000"/>
              </a:lnSpc>
            </a:pPr>
            <a:r>
              <a:rPr lang="vi-VN" sz="2800" b="1" dirty="0">
                <a:solidFill>
                  <a:schemeClr val="accent6">
                    <a:lumMod val="75000"/>
                  </a:schemeClr>
                </a:solidFill>
                <a:latin typeface="Arial-Rounded" panose="020B0500000000000000" pitchFamily="34" charset="0"/>
                <a:ea typeface="Arial-Rounded" panose="020B0500000000000000" pitchFamily="34" charset="0"/>
                <a:cs typeface="Arial-Rounded" panose="020B0500000000000000" pitchFamily="34" charset="0"/>
              </a:rPr>
              <a:t>4. </a:t>
            </a:r>
            <a:r>
              <a:rPr lang="vi-VN" sz="2800" dirty="0">
                <a:latin typeface="Arial-Rounded" panose="020B0500000000000000" pitchFamily="34" charset="0"/>
                <a:ea typeface="Arial-Rounded" panose="020B0500000000000000" pitchFamily="34" charset="0"/>
                <a:cs typeface="Arial-Rounded" panose="020B0500000000000000" pitchFamily="34" charset="0"/>
              </a:rPr>
              <a:t>Chữ A muốn nhắn nhủ điều gì với các bạn?</a:t>
            </a:r>
          </a:p>
          <a:p>
            <a:pPr algn="just">
              <a:lnSpc>
                <a:spcPct val="150000"/>
              </a:lnSpc>
            </a:pPr>
            <a:r>
              <a:rPr lang="vi-VN" sz="2800" dirty="0">
                <a:latin typeface="Arial-Rounded" panose="020B0500000000000000" pitchFamily="34" charset="0"/>
                <a:ea typeface="Arial-Rounded" panose="020B0500000000000000" pitchFamily="34" charset="0"/>
                <a:cs typeface="Arial-Rounded" panose="020B0500000000000000" pitchFamily="34" charset="0"/>
              </a:rPr>
              <a:t>     a. Chăm viết chữ cái		      </a:t>
            </a:r>
          </a:p>
          <a:p>
            <a:pPr algn="just">
              <a:lnSpc>
                <a:spcPct val="150000"/>
              </a:lnSpc>
            </a:pPr>
            <a:r>
              <a:rPr lang="vi-VN" sz="2800" dirty="0">
                <a:latin typeface="Arial-Rounded" panose="020B0500000000000000" pitchFamily="34" charset="0"/>
                <a:ea typeface="Arial-Rounded" panose="020B0500000000000000" pitchFamily="34" charset="0"/>
                <a:cs typeface="Arial-Rounded" panose="020B0500000000000000" pitchFamily="34" charset="0"/>
              </a:rPr>
              <a:t>     b. Chăm đọc sách</a:t>
            </a:r>
          </a:p>
          <a:p>
            <a:pPr algn="just">
              <a:lnSpc>
                <a:spcPct val="150000"/>
              </a:lnSpc>
            </a:pPr>
            <a:r>
              <a:rPr lang="vi-VN" sz="2800" dirty="0">
                <a:latin typeface="Arial-Rounded" panose="020B0500000000000000" pitchFamily="34" charset="0"/>
                <a:ea typeface="Arial-Rounded" panose="020B0500000000000000" pitchFamily="34" charset="0"/>
                <a:cs typeface="Arial-Rounded" panose="020B0500000000000000" pitchFamily="34" charset="0"/>
              </a:rPr>
              <a:t>     c. Chăm xếp các chữ cái</a:t>
            </a:r>
          </a:p>
        </p:txBody>
      </p:sp>
      <p:sp>
        <p:nvSpPr>
          <p:cNvPr id="33" name="Oval 32">
            <a:extLst>
              <a:ext uri="{FF2B5EF4-FFF2-40B4-BE49-F238E27FC236}">
                <a16:creationId xmlns:a16="http://schemas.microsoft.com/office/drawing/2014/main" xmlns="" id="{BC3810D0-5B4E-4CAC-ABC4-7CFDB420B9F5}"/>
              </a:ext>
            </a:extLst>
          </p:cNvPr>
          <p:cNvSpPr/>
          <p:nvPr/>
        </p:nvSpPr>
        <p:spPr>
          <a:xfrm>
            <a:off x="760671" y="2996119"/>
            <a:ext cx="372093" cy="41126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80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689491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left)">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cBhvr>
                                        <p:cTn id="17" dur="500" fill="hold"/>
                                        <p:tgtEl>
                                          <p:spTgt spid="33"/>
                                        </p:tgtEl>
                                        <p:attrNameLst>
                                          <p:attrName>ppt_w</p:attrName>
                                        </p:attrNameLst>
                                      </p:cBhvr>
                                      <p:tavLst>
                                        <p:tav tm="0">
                                          <p:val>
                                            <p:fltVal val="0"/>
                                          </p:val>
                                        </p:tav>
                                        <p:tav tm="100000">
                                          <p:val>
                                            <p:strVal val="#ppt_w"/>
                                          </p:val>
                                        </p:tav>
                                      </p:tavLst>
                                    </p:anim>
                                    <p:anim calcmode="lin" valueType="num">
                                      <p:cBhvr>
                                        <p:cTn id="18" dur="500" fill="hold"/>
                                        <p:tgtEl>
                                          <p:spTgt spid="33"/>
                                        </p:tgtEl>
                                        <p:attrNameLst>
                                          <p:attrName>ppt_h</p:attrName>
                                        </p:attrNameLst>
                                      </p:cBhvr>
                                      <p:tavLst>
                                        <p:tav tm="0">
                                          <p:val>
                                            <p:fltVal val="0"/>
                                          </p:val>
                                        </p:tav>
                                        <p:tav tm="100000">
                                          <p:val>
                                            <p:strVal val="#ppt_h"/>
                                          </p:val>
                                        </p:tav>
                                      </p:tavLst>
                                    </p:anim>
                                    <p:animEffect transition="in" filter="fade">
                                      <p:cBhvr>
                                        <p:cTn id="1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P spid="3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3" name="图片 22">
            <a:extLst>
              <a:ext uri="{FF2B5EF4-FFF2-40B4-BE49-F238E27FC236}">
                <a16:creationId xmlns:a16="http://schemas.microsoft.com/office/drawing/2014/main" xmlns="" id="{C432D325-9041-614E-B121-2883E358D2C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191808" y="-45710"/>
            <a:ext cx="844272" cy="1193800"/>
          </a:xfrm>
          <a:prstGeom prst="rect">
            <a:avLst/>
          </a:prstGeom>
        </p:spPr>
      </p:pic>
      <p:sp>
        <p:nvSpPr>
          <p:cNvPr id="2" name="Rectangle: Rounded Corners 1">
            <a:extLst>
              <a:ext uri="{FF2B5EF4-FFF2-40B4-BE49-F238E27FC236}">
                <a16:creationId xmlns:a16="http://schemas.microsoft.com/office/drawing/2014/main" xmlns="" id="{CB044157-FBFC-45DE-AE77-CC70A71BC2E3}"/>
              </a:ext>
            </a:extLst>
          </p:cNvPr>
          <p:cNvSpPr/>
          <p:nvPr/>
        </p:nvSpPr>
        <p:spPr>
          <a:xfrm>
            <a:off x="2537926" y="115411"/>
            <a:ext cx="7912359" cy="48736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Chữ</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Rectangle: Rounded Corners 3">
            <a:extLst>
              <a:ext uri="{FF2B5EF4-FFF2-40B4-BE49-F238E27FC236}">
                <a16:creationId xmlns:a16="http://schemas.microsoft.com/office/drawing/2014/main" xmlns="" id="{3CCC1427-5E34-4F7A-A0F5-85EFCA61B10A}"/>
              </a:ext>
            </a:extLst>
          </p:cNvPr>
          <p:cNvSpPr/>
          <p:nvPr/>
        </p:nvSpPr>
        <p:spPr>
          <a:xfrm>
            <a:off x="0" y="719339"/>
            <a:ext cx="12192000" cy="613866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Tôi là chữ A. Từ lâu, tôi đã nổi tiếng. Hễ nhắc đến tên tôi, ai cũng biết. Khi vui sướng quá, người ta thường reo lên tên tôi. Khi ngạc nhiên, sửng sốt, người ta cũng gọi tên tôi.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Tôi đứng đầu bằng chữ cái tiếng Việt. Trong bảng chữ cái của nhiều nước, tôi cũng được người ta trân trọng xếp ở đầu hàng. Hằng năm, cứ đến ngày khai trường, rất nhiều trẻ em làm quen với tôi trước tiên.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Tôi luôn mơ ước chỉ mình tôi làm ra một cuốn sách. Nhưng rồi, tôi nhận ra rằng, nếu chỉ một mình, tôi chẳng thể nói được với ai điều gì. Một cuốn sách chỉ toàn chữ A không thể là cuốn sách mà mọi người muốn đọc. Để có cuốn sách hay, tôi cần các bạn B, C, D, Đ, 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Chúng tôi luôn ở bên nhau và cần có nhau trên những trang sách.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Các bạn nhỏ hãy gặp chúng tôi hằng ngày nhé!</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 Theo Trần Hoài Dương)</a:t>
            </a:r>
          </a:p>
        </p:txBody>
      </p:sp>
      <p:grpSp>
        <p:nvGrpSpPr>
          <p:cNvPr id="9" name="Group 8">
            <a:extLst>
              <a:ext uri="{FF2B5EF4-FFF2-40B4-BE49-F238E27FC236}">
                <a16:creationId xmlns:a16="http://schemas.microsoft.com/office/drawing/2014/main" xmlns="" id="{B665C216-8385-4AE1-A602-F00AA5D1EE7A}"/>
              </a:ext>
            </a:extLst>
          </p:cNvPr>
          <p:cNvGrpSpPr/>
          <p:nvPr/>
        </p:nvGrpSpPr>
        <p:grpSpPr>
          <a:xfrm>
            <a:off x="5122506" y="6088559"/>
            <a:ext cx="6581341" cy="1446550"/>
            <a:chOff x="708943" y="6033135"/>
            <a:chExt cx="5825836" cy="1446550"/>
          </a:xfrm>
        </p:grpSpPr>
        <p:sp>
          <p:nvSpPr>
            <p:cNvPr id="10" name="TextBox 9">
              <a:extLst>
                <a:ext uri="{FF2B5EF4-FFF2-40B4-BE49-F238E27FC236}">
                  <a16:creationId xmlns:a16="http://schemas.microsoft.com/office/drawing/2014/main" xmlns="" id="{2F4A13AA-A149-4029-B1BA-083EC889FF54}"/>
                </a:ext>
              </a:extLst>
            </p:cNvPr>
            <p:cNvSpPr txBox="1"/>
            <p:nvPr/>
          </p:nvSpPr>
          <p:spPr>
            <a:xfrm>
              <a:off x="708943" y="6110866"/>
              <a:ext cx="5825836" cy="649137"/>
            </a:xfrm>
            <a:prstGeom prst="roundRect">
              <a:avLst>
                <a:gd name="adj" fmla="val 50000"/>
              </a:avLst>
            </a:prstGeom>
            <a:solidFill>
              <a:srgbClr val="F15A88"/>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sp>
          <p:nvSpPr>
            <p:cNvPr id="11" name="TextBox 10">
              <a:extLst>
                <a:ext uri="{FF2B5EF4-FFF2-40B4-BE49-F238E27FC236}">
                  <a16:creationId xmlns:a16="http://schemas.microsoft.com/office/drawing/2014/main" xmlns="" id="{5E1BC20F-141B-45C6-A187-EEB5778412BC}"/>
                </a:ext>
              </a:extLst>
            </p:cNvPr>
            <p:cNvSpPr txBox="1"/>
            <p:nvPr/>
          </p:nvSpPr>
          <p:spPr>
            <a:xfrm>
              <a:off x="1016462" y="6033135"/>
              <a:ext cx="5167387"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dirty="0" err="1">
                  <a:solidFill>
                    <a:prstClr val="white"/>
                  </a:solidFill>
                  <a:latin typeface="Arial-Rounded" pitchFamily="34" charset="0"/>
                  <a:ea typeface="Arial-Rounded" pitchFamily="34" charset="0"/>
                  <a:cs typeface="Arial-Rounded" pitchFamily="34" charset="0"/>
                </a:rPr>
                <a:t>Luyện</a:t>
              </a:r>
              <a:r>
                <a:rPr lang="en-US" sz="4400" dirty="0">
                  <a:solidFill>
                    <a:prstClr val="white"/>
                  </a:solidFill>
                  <a:latin typeface="Arial-Rounded" pitchFamily="34" charset="0"/>
                  <a:ea typeface="Arial-Rounded" pitchFamily="34" charset="0"/>
                  <a:cs typeface="Arial-Rounded" pitchFamily="34" charset="0"/>
                </a:rPr>
                <a:t> </a:t>
              </a:r>
              <a:r>
                <a:rPr lang="en-US" sz="4400" dirty="0" err="1">
                  <a:solidFill>
                    <a:prstClr val="white"/>
                  </a:solidFill>
                  <a:latin typeface="Arial-Rounded" pitchFamily="34" charset="0"/>
                  <a:ea typeface="Arial-Rounded" pitchFamily="34" charset="0"/>
                  <a:cs typeface="Arial-Rounded" pitchFamily="34" charset="0"/>
                </a:rPr>
                <a:t>đọc</a:t>
              </a:r>
              <a:r>
                <a:rPr lang="en-US" sz="4400" dirty="0">
                  <a:solidFill>
                    <a:prstClr val="white"/>
                  </a:solidFill>
                  <a:latin typeface="Arial-Rounded" pitchFamily="34" charset="0"/>
                  <a:ea typeface="Arial-Rounded" pitchFamily="34" charset="0"/>
                  <a:cs typeface="Arial-Rounded" pitchFamily="34" charset="0"/>
                </a:rPr>
                <a:t> </a:t>
              </a:r>
              <a:r>
                <a:rPr lang="en-US" sz="4400" dirty="0" err="1">
                  <a:solidFill>
                    <a:prstClr val="white"/>
                  </a:solidFill>
                  <a:latin typeface="Arial-Rounded" pitchFamily="34" charset="0"/>
                  <a:ea typeface="Arial-Rounded" pitchFamily="34" charset="0"/>
                  <a:cs typeface="Arial-Rounded" pitchFamily="34" charset="0"/>
                </a:rPr>
                <a:t>lại</a:t>
              </a:r>
              <a:r>
                <a:rPr lang="en-US" sz="4400" dirty="0">
                  <a:solidFill>
                    <a:prstClr val="white"/>
                  </a:solidFill>
                  <a:latin typeface="Arial-Rounded" pitchFamily="34" charset="0"/>
                  <a:ea typeface="Arial-Rounded" pitchFamily="34" charset="0"/>
                  <a:cs typeface="Arial-Rounded" pitchFamily="34" charset="0"/>
                </a:rPr>
                <a:t> </a:t>
              </a:r>
              <a:r>
                <a:rPr lang="en-US" sz="4400" dirty="0" err="1">
                  <a:solidFill>
                    <a:prstClr val="white"/>
                  </a:solidFill>
                  <a:latin typeface="Arial-Rounded" pitchFamily="34" charset="0"/>
                  <a:ea typeface="Arial-Rounded" pitchFamily="34" charset="0"/>
                  <a:cs typeface="Arial-Rounded" pitchFamily="34" charset="0"/>
                </a:rPr>
                <a:t>toàn</a:t>
              </a:r>
              <a:r>
                <a:rPr lang="en-US" sz="4400" dirty="0">
                  <a:solidFill>
                    <a:prstClr val="white"/>
                  </a:solidFill>
                  <a:latin typeface="Arial-Rounded" pitchFamily="34" charset="0"/>
                  <a:ea typeface="Arial-Rounded" pitchFamily="34" charset="0"/>
                  <a:cs typeface="Arial-Rounded" pitchFamily="34" charset="0"/>
                </a:rPr>
                <a:t> </a:t>
              </a:r>
              <a:r>
                <a:rPr lang="en-US" sz="4400" dirty="0" err="1">
                  <a:solidFill>
                    <a:prstClr val="white"/>
                  </a:solidFill>
                  <a:latin typeface="Arial-Rounded" pitchFamily="34" charset="0"/>
                  <a:ea typeface="Arial-Rounded" pitchFamily="34" charset="0"/>
                  <a:cs typeface="Arial-Rounded" pitchFamily="34" charset="0"/>
                </a:rPr>
                <a:t>bài</a:t>
              </a:r>
              <a:endPar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425212945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DE7C73A4-796D-994F-9362-C7FA7877F8D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82657" y="0"/>
            <a:ext cx="7556500" cy="4241800"/>
          </a:xfrm>
          <a:prstGeom prst="rect">
            <a:avLst/>
          </a:prstGeom>
        </p:spPr>
      </p:pic>
      <p:sp>
        <p:nvSpPr>
          <p:cNvPr id="16" name="TextBox 15">
            <a:extLst>
              <a:ext uri="{FF2B5EF4-FFF2-40B4-BE49-F238E27FC236}">
                <a16:creationId xmlns:a16="http://schemas.microsoft.com/office/drawing/2014/main" xmlns="" id="{5D978843-FFF4-4E0D-A4B7-49C55FF85D27}"/>
              </a:ext>
            </a:extLst>
          </p:cNvPr>
          <p:cNvSpPr txBox="1"/>
          <p:nvPr/>
        </p:nvSpPr>
        <p:spPr>
          <a:xfrm>
            <a:off x="2352532" y="1307452"/>
            <a:ext cx="701675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22225">
                  <a:solidFill>
                    <a:srgbClr val="7030A0"/>
                  </a:solidFill>
                  <a:prstDash val="solid"/>
                </a:ln>
                <a:solidFill>
                  <a:srgbClr val="FFFF00"/>
                </a:solidFill>
                <a:effectLst>
                  <a:glow rad="228600">
                    <a:srgbClr val="70AD47">
                      <a:satMod val="175000"/>
                      <a:alpha val="40000"/>
                    </a:srgbClr>
                  </a:glow>
                </a:effectLst>
                <a:uLnTx/>
                <a:uFillTx/>
                <a:latin typeface="Arial"/>
                <a:cs typeface="+mn-cs"/>
              </a:rPr>
              <a:t>Luyện</a:t>
            </a:r>
            <a:r>
              <a:rPr kumimoji="0" lang="en-US" sz="8000" b="1" i="0" u="none" strike="noStrike" kern="1200" cap="none" spc="0" normalizeH="0" baseline="0" noProof="0" dirty="0">
                <a:ln w="22225">
                  <a:solidFill>
                    <a:srgbClr val="7030A0"/>
                  </a:solidFill>
                  <a:prstDash val="solid"/>
                </a:ln>
                <a:solidFill>
                  <a:srgbClr val="FFFF00"/>
                </a:solidFill>
                <a:effectLst>
                  <a:glow rad="228600">
                    <a:srgbClr val="70AD47">
                      <a:satMod val="175000"/>
                      <a:alpha val="40000"/>
                    </a:srgbClr>
                  </a:glow>
                </a:effectLst>
                <a:uLnTx/>
                <a:uFillTx/>
                <a:latin typeface="Arial"/>
                <a:cs typeface="+mn-cs"/>
              </a:rPr>
              <a:t> </a:t>
            </a:r>
            <a:r>
              <a:rPr kumimoji="0" lang="en-US" sz="8000" b="1" i="0" u="none" strike="noStrike" kern="1200" cap="none" spc="0" normalizeH="0" baseline="0" noProof="0" dirty="0" err="1">
                <a:ln w="22225">
                  <a:solidFill>
                    <a:srgbClr val="7030A0"/>
                  </a:solidFill>
                  <a:prstDash val="solid"/>
                </a:ln>
                <a:solidFill>
                  <a:srgbClr val="FFFF00"/>
                </a:solidFill>
                <a:effectLst>
                  <a:glow rad="228600">
                    <a:srgbClr val="70AD47">
                      <a:satMod val="175000"/>
                      <a:alpha val="40000"/>
                    </a:srgbClr>
                  </a:glow>
                </a:effectLst>
                <a:uLnTx/>
                <a:uFillTx/>
                <a:latin typeface="Arial"/>
                <a:cs typeface="+mn-cs"/>
              </a:rPr>
              <a:t>tập</a:t>
            </a:r>
            <a:endParaRPr kumimoji="0" lang="en-US" sz="8800" b="1" i="0" u="none" strike="noStrike" kern="1200" cap="none" spc="0" normalizeH="0" baseline="0" noProof="0" dirty="0">
              <a:ln w="22225">
                <a:solidFill>
                  <a:srgbClr val="7030A0"/>
                </a:solidFill>
                <a:prstDash val="solid"/>
              </a:ln>
              <a:solidFill>
                <a:srgbClr val="FFFF00"/>
              </a:solidFill>
              <a:effectLst>
                <a:glow rad="228600">
                  <a:srgbClr val="70AD47">
                    <a:satMod val="175000"/>
                    <a:alpha val="40000"/>
                  </a:srgbClr>
                </a:glow>
              </a:effectLst>
              <a:uLnTx/>
              <a:uFillTx/>
              <a:latin typeface="Arial"/>
              <a:cs typeface="+mn-cs"/>
            </a:endParaRPr>
          </a:p>
        </p:txBody>
      </p:sp>
    </p:spTree>
    <p:extLst>
      <p:ext uri="{BB962C8B-B14F-4D97-AF65-F5344CB8AC3E}">
        <p14:creationId xmlns:p14="http://schemas.microsoft.com/office/powerpoint/2010/main" val="1092937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18" presetClass="emph" presetSubtype="0" repeatCount="indefinite" fill="hold" nodeType="withEffect">
                                  <p:stCondLst>
                                    <p:cond delay="0"/>
                                  </p:stCondLst>
                                  <p:iterate type="lt">
                                    <p:tmPct val="4000"/>
                                  </p:iterate>
                                  <p:childTnLst>
                                    <p:set>
                                      <p:cBhvr override="childStyle">
                                        <p:cTn id="9" dur="500" fill="hold"/>
                                        <p:tgtEl>
                                          <p:spTgt spid="16">
                                            <p:txEl>
                                              <p:pRg st="0" end="0"/>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EB62EA84-C50E-4916-AE65-F4CE66D35104}"/>
              </a:ext>
            </a:extLst>
          </p:cNvPr>
          <p:cNvSpPr txBox="1"/>
          <p:nvPr/>
        </p:nvSpPr>
        <p:spPr>
          <a:xfrm>
            <a:off x="740936" y="965254"/>
            <a:ext cx="9093728" cy="2031325"/>
          </a:xfrm>
          <a:prstGeom prst="rect">
            <a:avLst/>
          </a:prstGeom>
          <a:noFill/>
        </p:spPr>
        <p:txBody>
          <a:bodyPr wrap="square" rtlCol="0">
            <a:spAutoFit/>
          </a:bodyPr>
          <a:lstStyle/>
          <a:p>
            <a:pPr marL="342900" lvl="0" indent="-342900" algn="just">
              <a:lnSpc>
                <a:spcPct val="150000"/>
              </a:lnSpc>
              <a:buAutoNum type="arabicPeriod"/>
            </a:pPr>
            <a:r>
              <a:rPr lang="vi-VN" sz="2800" dirty="0">
                <a:latin typeface="Arial" panose="020B0604020202020204" pitchFamily="34" charset="0"/>
                <a:ea typeface="Arial-Rounded" panose="020B0500000000000000" pitchFamily="34" charset="0"/>
                <a:cs typeface="Arial" panose="020B0604020202020204" pitchFamily="34" charset="0"/>
              </a:rPr>
              <a:t>Nói tiếp lời của chữ A để cảm ơn các bạn chữ:</a:t>
            </a:r>
          </a:p>
          <a:p>
            <a:pPr lvl="0" algn="just">
              <a:lnSpc>
                <a:spcPct val="150000"/>
              </a:lnSpc>
            </a:pPr>
            <a:r>
              <a:rPr lang="vi-VN" sz="2800" dirty="0">
                <a:latin typeface="Arial" panose="020B0604020202020204" pitchFamily="34" charset="0"/>
                <a:ea typeface="Arial-Rounded" panose="020B0500000000000000" pitchFamily="34" charset="0"/>
                <a:cs typeface="Arial" panose="020B0604020202020204" pitchFamily="34" charset="0"/>
              </a:rPr>
              <a:t>   Cảm ơn các bạn. Nhờ có các bạn, chúng ta đã ……………………………………………………..………</a:t>
            </a:r>
          </a:p>
        </p:txBody>
      </p:sp>
      <p:sp>
        <p:nvSpPr>
          <p:cNvPr id="13" name="TextBox 12">
            <a:extLst>
              <a:ext uri="{FF2B5EF4-FFF2-40B4-BE49-F238E27FC236}">
                <a16:creationId xmlns:a16="http://schemas.microsoft.com/office/drawing/2014/main" xmlns="" id="{AFF94089-7ADF-4CF3-88C4-AA0DF077411E}"/>
              </a:ext>
            </a:extLst>
          </p:cNvPr>
          <p:cNvSpPr txBox="1"/>
          <p:nvPr/>
        </p:nvSpPr>
        <p:spPr>
          <a:xfrm>
            <a:off x="475620" y="2885529"/>
            <a:ext cx="9093728" cy="738664"/>
          </a:xfrm>
          <a:prstGeom prst="rect">
            <a:avLst/>
          </a:prstGeom>
          <a:noFill/>
        </p:spPr>
        <p:txBody>
          <a:bodyPr wrap="square" rtlCol="0">
            <a:spAutoFit/>
          </a:bodyPr>
          <a:lstStyle/>
          <a:p>
            <a:pPr algn="just">
              <a:lnSpc>
                <a:spcPct val="150000"/>
              </a:lnSpc>
            </a:pPr>
            <a:r>
              <a:rPr lang="vi-VN" sz="2800" b="1" dirty="0">
                <a:solidFill>
                  <a:schemeClr val="accent6">
                    <a:lumMod val="75000"/>
                  </a:schemeClr>
                </a:solidFill>
                <a:latin typeface="Arial" panose="020B0604020202020204" pitchFamily="34" charset="0"/>
                <a:ea typeface="Arial-Rounded" panose="020B0500000000000000" pitchFamily="34" charset="0"/>
                <a:cs typeface="Arial" panose="020B0604020202020204" pitchFamily="34" charset="0"/>
              </a:rPr>
              <a:t>2.</a:t>
            </a:r>
            <a:r>
              <a:rPr lang="vi-VN" sz="2800" dirty="0">
                <a:latin typeface="Arial" panose="020B0604020202020204" pitchFamily="34" charset="0"/>
                <a:ea typeface="Arial-Rounded" panose="020B0500000000000000" pitchFamily="34" charset="0"/>
                <a:cs typeface="Arial" panose="020B0604020202020204" pitchFamily="34" charset="0"/>
              </a:rPr>
              <a:t> Những từ nào dưới đây chỉ cảm xúc?</a:t>
            </a:r>
          </a:p>
        </p:txBody>
      </p:sp>
      <p:sp>
        <p:nvSpPr>
          <p:cNvPr id="14" name="TextBox 13">
            <a:extLst>
              <a:ext uri="{FF2B5EF4-FFF2-40B4-BE49-F238E27FC236}">
                <a16:creationId xmlns:a16="http://schemas.microsoft.com/office/drawing/2014/main" xmlns="" id="{2FAE44BA-652A-4F15-9B1F-3C47A275003C}"/>
              </a:ext>
            </a:extLst>
          </p:cNvPr>
          <p:cNvSpPr txBox="1"/>
          <p:nvPr/>
        </p:nvSpPr>
        <p:spPr>
          <a:xfrm>
            <a:off x="853206" y="2134731"/>
            <a:ext cx="5570281" cy="738664"/>
          </a:xfrm>
          <a:prstGeom prst="rect">
            <a:avLst/>
          </a:prstGeom>
          <a:noFill/>
        </p:spPr>
        <p:txBody>
          <a:bodyPr wrap="square" rtlCol="0">
            <a:spAutoFit/>
          </a:bodyPr>
          <a:lstStyle/>
          <a:p>
            <a:pPr algn="just">
              <a:lnSpc>
                <a:spcPct val="150000"/>
              </a:lnSpc>
            </a:pPr>
            <a:r>
              <a:rPr lang="vi-VN" sz="2800" dirty="0">
                <a:solidFill>
                  <a:schemeClr val="accent6">
                    <a:lumMod val="75000"/>
                  </a:schemeClr>
                </a:solidFill>
                <a:latin typeface="Arial" panose="020B0604020202020204" pitchFamily="34" charset="0"/>
                <a:ea typeface="Arial-Rounded" panose="020B0500000000000000" pitchFamily="34" charset="0"/>
                <a:cs typeface="Arial" panose="020B0604020202020204" pitchFamily="34" charset="0"/>
              </a:rPr>
              <a:t>làm nên những cuốn sách hay.</a:t>
            </a:r>
          </a:p>
        </p:txBody>
      </p:sp>
      <p:sp>
        <p:nvSpPr>
          <p:cNvPr id="17" name="Rounded Rectangle 18">
            <a:extLst>
              <a:ext uri="{FF2B5EF4-FFF2-40B4-BE49-F238E27FC236}">
                <a16:creationId xmlns:a16="http://schemas.microsoft.com/office/drawing/2014/main" xmlns="" id="{D403F5F1-B6F7-4292-BC9E-AB660B49E337}"/>
              </a:ext>
            </a:extLst>
          </p:cNvPr>
          <p:cNvSpPr/>
          <p:nvPr/>
        </p:nvSpPr>
        <p:spPr>
          <a:xfrm>
            <a:off x="598339" y="3713351"/>
            <a:ext cx="2223407" cy="44674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0000"/>
                </a:solidFill>
                <a:latin typeface="Arial" panose="020B0604020202020204" pitchFamily="34" charset="0"/>
                <a:ea typeface="Arial-Rounded" panose="020B0500000000000000" pitchFamily="34" charset="0"/>
                <a:cs typeface="Arial" panose="020B0604020202020204" pitchFamily="34" charset="0"/>
              </a:rPr>
              <a:t>vui</a:t>
            </a:r>
            <a:r>
              <a:rPr lang="en-US" sz="2800" dirty="0">
                <a:solidFill>
                  <a:srgbClr val="00000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0000"/>
                </a:solidFill>
                <a:latin typeface="Arial" panose="020B0604020202020204" pitchFamily="34" charset="0"/>
                <a:ea typeface="Arial-Rounded" panose="020B0500000000000000" pitchFamily="34" charset="0"/>
                <a:cs typeface="Arial" panose="020B0604020202020204" pitchFamily="34" charset="0"/>
              </a:rPr>
              <a:t>sướng</a:t>
            </a:r>
            <a:endParaRPr lang="en-US" sz="2800" dirty="0">
              <a:solidFill>
                <a:srgbClr val="000000"/>
              </a:solidFill>
              <a:latin typeface="Arial" panose="020B0604020202020204" pitchFamily="34" charset="0"/>
              <a:ea typeface="Arial-Rounded" panose="020B0500000000000000" pitchFamily="34" charset="0"/>
              <a:cs typeface="Arial" panose="020B0604020202020204" pitchFamily="34" charset="0"/>
            </a:endParaRPr>
          </a:p>
        </p:txBody>
      </p:sp>
      <p:sp>
        <p:nvSpPr>
          <p:cNvPr id="18" name="Rounded Rectangle 9">
            <a:extLst>
              <a:ext uri="{FF2B5EF4-FFF2-40B4-BE49-F238E27FC236}">
                <a16:creationId xmlns:a16="http://schemas.microsoft.com/office/drawing/2014/main" xmlns="" id="{9EAE17FD-6BF3-4B14-ADBC-190E4E5853B1}"/>
              </a:ext>
            </a:extLst>
          </p:cNvPr>
          <p:cNvSpPr/>
          <p:nvPr/>
        </p:nvSpPr>
        <p:spPr>
          <a:xfrm>
            <a:off x="4098216" y="3747681"/>
            <a:ext cx="2379167" cy="44674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0000"/>
                </a:solidFill>
                <a:latin typeface="Arial" panose="020B0604020202020204" pitchFamily="34" charset="0"/>
                <a:ea typeface="Arial-Rounded" panose="020B0500000000000000" pitchFamily="34" charset="0"/>
                <a:cs typeface="Arial" panose="020B0604020202020204" pitchFamily="34" charset="0"/>
              </a:rPr>
              <a:t>ngạc</a:t>
            </a:r>
            <a:r>
              <a:rPr lang="en-US" sz="2800" dirty="0">
                <a:solidFill>
                  <a:srgbClr val="00000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0000"/>
                </a:solidFill>
                <a:latin typeface="Arial" panose="020B0604020202020204" pitchFamily="34" charset="0"/>
                <a:ea typeface="Arial-Rounded" panose="020B0500000000000000" pitchFamily="34" charset="0"/>
                <a:cs typeface="Arial" panose="020B0604020202020204" pitchFamily="34" charset="0"/>
              </a:rPr>
              <a:t>nhiên</a:t>
            </a:r>
            <a:endParaRPr lang="en-US" sz="2800" dirty="0">
              <a:solidFill>
                <a:srgbClr val="000000"/>
              </a:solidFill>
              <a:latin typeface="Arial" panose="020B0604020202020204" pitchFamily="34" charset="0"/>
              <a:ea typeface="Arial-Rounded" panose="020B0500000000000000" pitchFamily="34" charset="0"/>
              <a:cs typeface="Arial" panose="020B0604020202020204" pitchFamily="34" charset="0"/>
            </a:endParaRPr>
          </a:p>
        </p:txBody>
      </p:sp>
      <p:sp>
        <p:nvSpPr>
          <p:cNvPr id="26" name="Rounded Rectangle 12">
            <a:extLst>
              <a:ext uri="{FF2B5EF4-FFF2-40B4-BE49-F238E27FC236}">
                <a16:creationId xmlns:a16="http://schemas.microsoft.com/office/drawing/2014/main" xmlns="" id="{54CD9B47-A1C5-4955-A548-3A301BBF12C1}"/>
              </a:ext>
            </a:extLst>
          </p:cNvPr>
          <p:cNvSpPr/>
          <p:nvPr/>
        </p:nvSpPr>
        <p:spPr>
          <a:xfrm>
            <a:off x="7477387" y="3747681"/>
            <a:ext cx="2223407" cy="44674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0000"/>
                </a:solidFill>
                <a:latin typeface="Arial" panose="020B0604020202020204" pitchFamily="34" charset="0"/>
                <a:ea typeface="Arial-Rounded" panose="020B0500000000000000" pitchFamily="34" charset="0"/>
                <a:cs typeface="Arial" panose="020B0604020202020204" pitchFamily="34" charset="0"/>
              </a:rPr>
              <a:t>nổi</a:t>
            </a:r>
            <a:r>
              <a:rPr lang="en-US" sz="2800" dirty="0">
                <a:solidFill>
                  <a:srgbClr val="00000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0000"/>
                </a:solidFill>
                <a:latin typeface="Arial" panose="020B0604020202020204" pitchFamily="34" charset="0"/>
                <a:ea typeface="Arial-Rounded" panose="020B0500000000000000" pitchFamily="34" charset="0"/>
                <a:cs typeface="Arial" panose="020B0604020202020204" pitchFamily="34" charset="0"/>
              </a:rPr>
              <a:t>tiếng</a:t>
            </a:r>
            <a:endParaRPr lang="en-US" sz="2800" dirty="0">
              <a:solidFill>
                <a:srgbClr val="000000"/>
              </a:solidFill>
              <a:latin typeface="Arial" panose="020B0604020202020204" pitchFamily="34" charset="0"/>
              <a:ea typeface="Arial-Rounded" panose="020B0500000000000000" pitchFamily="34" charset="0"/>
              <a:cs typeface="Arial" panose="020B0604020202020204" pitchFamily="34" charset="0"/>
            </a:endParaRPr>
          </a:p>
        </p:txBody>
      </p:sp>
    </p:spTree>
    <p:extLst>
      <p:ext uri="{BB962C8B-B14F-4D97-AF65-F5344CB8AC3E}">
        <p14:creationId xmlns:p14="http://schemas.microsoft.com/office/powerpoint/2010/main" val="37297403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wipe(left)">
                                      <p:cBhvr>
                                        <p:cTn id="17" dur="500"/>
                                        <p:tgtEl>
                                          <p:spTgt spid="13">
                                            <p:txEl>
                                              <p:pRg st="0" end="0"/>
                                            </p:txEl>
                                          </p:spTgt>
                                        </p:tgtEl>
                                      </p:cBhvr>
                                    </p:animEffect>
                                  </p:childTnLst>
                                </p:cTn>
                              </p:par>
                              <p:par>
                                <p:cTn id="18" presetID="10" presetClass="entr" presetSubtype="0" fill="hold" grpId="0" nodeType="withEffect">
                                  <p:stCondLst>
                                    <p:cond delay="0"/>
                                  </p:stCondLst>
                                  <p:iterate type="lt">
                                    <p:tmPct val="0"/>
                                  </p:iterate>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par>
                                <p:cTn id="21" presetID="10" presetClass="entr" presetSubtype="0" fill="hold" grpId="0" nodeType="withEffect">
                                  <p:stCondLst>
                                    <p:cond delay="0"/>
                                  </p:stCondLst>
                                  <p:iterate type="lt">
                                    <p:tmPct val="0"/>
                                  </p:iterate>
                                  <p:childTnLst>
                                    <p:set>
                                      <p:cBhvr>
                                        <p:cTn id="22" dur="1" fill="hold">
                                          <p:stCondLst>
                                            <p:cond delay="0"/>
                                          </p:stCondLst>
                                        </p:cTn>
                                        <p:tgtEl>
                                          <p:spTgt spid="26"/>
                                        </p:tgtEl>
                                        <p:attrNameLst>
                                          <p:attrName>style.visibility</p:attrName>
                                        </p:attrNameLst>
                                      </p:cBhvr>
                                      <p:to>
                                        <p:strVal val="visible"/>
                                      </p:to>
                                    </p:set>
                                    <p:animEffect transition="in" filter="fade">
                                      <p:cBhvr>
                                        <p:cTn id="23" dur="500"/>
                                        <p:tgtEl>
                                          <p:spTgt spid="26"/>
                                        </p:tgtEl>
                                      </p:cBhvr>
                                    </p:animEffect>
                                  </p:childTnLst>
                                </p:cTn>
                              </p:par>
                              <p:par>
                                <p:cTn id="24" presetID="10" presetClass="entr" presetSubtype="0" fill="hold" grpId="0" nodeType="withEffect">
                                  <p:stCondLst>
                                    <p:cond delay="0"/>
                                  </p:stCondLst>
                                  <p:iterate type="lt">
                                    <p:tmPct val="0"/>
                                  </p:iterate>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17"/>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1000" fill="hold"/>
                                        <p:tgtEl>
                                          <p:spTgt spid="17"/>
                                        </p:tgtEl>
                                        <p:attrNameLst>
                                          <p:attrName>fillcolor</p:attrName>
                                        </p:attrNameLst>
                                      </p:cBhvr>
                                      <p:to>
                                        <a:srgbClr val="9FE540"/>
                                      </p:to>
                                    </p:animClr>
                                    <p:set>
                                      <p:cBhvr>
                                        <p:cTn id="32" dur="1000" fill="hold"/>
                                        <p:tgtEl>
                                          <p:spTgt spid="17"/>
                                        </p:tgtEl>
                                        <p:attrNameLst>
                                          <p:attrName>fill.type</p:attrName>
                                        </p:attrNameLst>
                                      </p:cBhvr>
                                      <p:to>
                                        <p:strVal val="solid"/>
                                      </p:to>
                                    </p:set>
                                    <p:set>
                                      <p:cBhvr>
                                        <p:cTn id="33" dur="1000" fill="hold"/>
                                        <p:tgtEl>
                                          <p:spTgt spid="17"/>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2" name="drumroll.wav"/>
                                        </p:tgtEl>
                                      </p:cMediaNode>
                                    </p:audio>
                                  </p:subTnLst>
                                </p:cTn>
                              </p:par>
                            </p:childTnLst>
                          </p:cTn>
                        </p:par>
                        <p:par>
                          <p:cTn id="34" fill="hold">
                            <p:stCondLst>
                              <p:cond delay="1000"/>
                            </p:stCondLst>
                            <p:childTnLst>
                              <p:par>
                                <p:cTn id="35" presetID="26" presetClass="emph" presetSubtype="0" repeatCount="0" fill="hold" grpId="1" nodeType="afterEffect">
                                  <p:stCondLst>
                                    <p:cond delay="0"/>
                                  </p:stCondLst>
                                  <p:iterate type="lt">
                                    <p:tmPct val="0"/>
                                  </p:iterate>
                                  <p:childTnLst>
                                    <p:animEffect transition="out" filter="fade">
                                      <p:cBhvr>
                                        <p:cTn id="36" dur="2000" tmFilter="0, 0; .2, .5; .8, .5; 1, 0"/>
                                        <p:tgtEl>
                                          <p:spTgt spid="17"/>
                                        </p:tgtEl>
                                      </p:cBhvr>
                                    </p:animEffect>
                                    <p:animScale>
                                      <p:cBhvr>
                                        <p:cTn id="37" dur="1000" autoRev="1" fill="hold"/>
                                        <p:tgtEl>
                                          <p:spTgt spid="17"/>
                                        </p:tgtEl>
                                      </p:cBhvr>
                                      <p:by x="105000" y="105000"/>
                                    </p:animScale>
                                  </p:childTnLst>
                                  <p:subTnLst>
                                    <p:audio>
                                      <p:cMediaNode>
                                        <p:cTn display="0" masterRel="sameClick">
                                          <p:stCondLst>
                                            <p:cond evt="begin" delay="0">
                                              <p:tn val="35"/>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7"/>
                  </p:tgtEl>
                </p:cond>
              </p:nextCondLst>
            </p:seq>
            <p:seq concurrent="1" nextAc="seek">
              <p:cTn id="38" restart="whenNotActive" fill="hold" evtFilter="cancelBubble" nodeType="interactiveSeq">
                <p:stCondLst>
                  <p:cond evt="onClick" delay="0">
                    <p:tgtEl>
                      <p:spTgt spid="18"/>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1000" fill="hold"/>
                                        <p:tgtEl>
                                          <p:spTgt spid="18"/>
                                        </p:tgtEl>
                                        <p:attrNameLst>
                                          <p:attrName>fillcolor</p:attrName>
                                        </p:attrNameLst>
                                      </p:cBhvr>
                                      <p:to>
                                        <a:srgbClr val="9FE540"/>
                                      </p:to>
                                    </p:animClr>
                                    <p:set>
                                      <p:cBhvr>
                                        <p:cTn id="43" dur="1000" fill="hold"/>
                                        <p:tgtEl>
                                          <p:spTgt spid="18"/>
                                        </p:tgtEl>
                                        <p:attrNameLst>
                                          <p:attrName>fill.type</p:attrName>
                                        </p:attrNameLst>
                                      </p:cBhvr>
                                      <p:to>
                                        <p:strVal val="solid"/>
                                      </p:to>
                                    </p:set>
                                    <p:set>
                                      <p:cBhvr>
                                        <p:cTn id="44" dur="1000" fill="hold"/>
                                        <p:tgtEl>
                                          <p:spTgt spid="18"/>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2" name="drumroll.wav"/>
                                        </p:tgtEl>
                                      </p:cMediaNode>
                                    </p:audio>
                                  </p:subTnLst>
                                </p:cTn>
                              </p:par>
                            </p:childTnLst>
                          </p:cTn>
                        </p:par>
                        <p:par>
                          <p:cTn id="45" fill="hold">
                            <p:stCondLst>
                              <p:cond delay="1000"/>
                            </p:stCondLst>
                            <p:childTnLst>
                              <p:par>
                                <p:cTn id="46" presetID="26" presetClass="emph" presetSubtype="0" repeatCount="0" fill="hold" grpId="1" nodeType="afterEffect">
                                  <p:stCondLst>
                                    <p:cond delay="0"/>
                                  </p:stCondLst>
                                  <p:iterate type="lt">
                                    <p:tmPct val="0"/>
                                  </p:iterate>
                                  <p:childTnLst>
                                    <p:animEffect transition="out" filter="fade">
                                      <p:cBhvr>
                                        <p:cTn id="47" dur="2000" tmFilter="0, 0; .2, .5; .8, .5; 1, 0"/>
                                        <p:tgtEl>
                                          <p:spTgt spid="18"/>
                                        </p:tgtEl>
                                      </p:cBhvr>
                                    </p:animEffect>
                                    <p:animScale>
                                      <p:cBhvr>
                                        <p:cTn id="48" dur="1000" autoRev="1" fill="hold"/>
                                        <p:tgtEl>
                                          <p:spTgt spid="18"/>
                                        </p:tgtEl>
                                      </p:cBhvr>
                                      <p:by x="105000" y="105000"/>
                                    </p:animScale>
                                  </p:childTnLst>
                                  <p:subTnLst>
                                    <p:audio>
                                      <p:cMediaNode>
                                        <p:cTn display="0" masterRel="sameClick">
                                          <p:stCondLst>
                                            <p:cond evt="begin" delay="0">
                                              <p:tn val="46"/>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8"/>
                  </p:tgtEl>
                </p:cond>
              </p:nextCondLst>
            </p:seq>
            <p:seq concurrent="1" nextAc="seek">
              <p:cTn id="49" restart="whenNotActive" fill="hold" evtFilter="cancelBubble" nodeType="interactiveSeq">
                <p:stCondLst>
                  <p:cond evt="onClick" delay="0">
                    <p:tgtEl>
                      <p:spTgt spid="26"/>
                    </p:tgtEl>
                  </p:cond>
                </p:stCondLst>
                <p:endSync evt="end" delay="0">
                  <p:rtn val="all"/>
                </p:endSync>
                <p:childTnLst>
                  <p:par>
                    <p:cTn id="50" fill="hold">
                      <p:stCondLst>
                        <p:cond delay="0"/>
                      </p:stCondLst>
                      <p:childTnLst>
                        <p:par>
                          <p:cTn id="51" fill="hold">
                            <p:stCondLst>
                              <p:cond delay="0"/>
                            </p:stCondLst>
                            <p:childTnLst>
                              <p:par>
                                <p:cTn id="52" presetID="1" presetClass="emph" presetSubtype="2" fill="hold" nodeType="clickEffect">
                                  <p:stCondLst>
                                    <p:cond delay="0"/>
                                  </p:stCondLst>
                                  <p:childTnLst>
                                    <p:animClr clrSpc="rgb" dir="cw">
                                      <p:cBhvr>
                                        <p:cTn id="53" dur="2000" fill="hold"/>
                                        <p:tgtEl>
                                          <p:spTgt spid="26"/>
                                        </p:tgtEl>
                                        <p:attrNameLst>
                                          <p:attrName>fillcolor</p:attrName>
                                        </p:attrNameLst>
                                      </p:cBhvr>
                                      <p:to>
                                        <a:srgbClr val="EF5F5F"/>
                                      </p:to>
                                    </p:animClr>
                                    <p:set>
                                      <p:cBhvr>
                                        <p:cTn id="54" dur="2000" fill="hold"/>
                                        <p:tgtEl>
                                          <p:spTgt spid="26"/>
                                        </p:tgtEl>
                                        <p:attrNameLst>
                                          <p:attrName>fill.type</p:attrName>
                                        </p:attrNameLst>
                                      </p:cBhvr>
                                      <p:to>
                                        <p:strVal val="solid"/>
                                      </p:to>
                                    </p:set>
                                    <p:set>
                                      <p:cBhvr>
                                        <p:cTn id="55" dur="2000" fill="hold"/>
                                        <p:tgtEl>
                                          <p:spTgt spid="26"/>
                                        </p:tgtEl>
                                        <p:attrNameLst>
                                          <p:attrName>fill.on</p:attrName>
                                        </p:attrNameLst>
                                      </p:cBhvr>
                                      <p:to>
                                        <p:strVal val="true"/>
                                      </p:to>
                                    </p:set>
                                  </p:childTnLst>
                                  <p:subTnLst>
                                    <p:audio>
                                      <p:cMediaNode>
                                        <p:cTn display="0" masterRel="sameClick">
                                          <p:stCondLst>
                                            <p:cond evt="begin" delay="0">
                                              <p:tn val="52"/>
                                            </p:cond>
                                          </p:stCondLst>
                                          <p:endCondLst>
                                            <p:cond evt="onStopAudio" delay="0">
                                              <p:tgtEl>
                                                <p:sldTgt/>
                                              </p:tgtEl>
                                            </p:cond>
                                          </p:endCondLst>
                                        </p:cTn>
                                        <p:tgtEl>
                                          <p:sndTgt r:embed="rId2" name="drumroll.wav"/>
                                        </p:tgtEl>
                                      </p:cMediaNode>
                                    </p:audio>
                                  </p:subTnLst>
                                </p:cTn>
                              </p:par>
                            </p:childTnLst>
                          </p:cTn>
                        </p:par>
                        <p:par>
                          <p:cTn id="56" fill="hold">
                            <p:stCondLst>
                              <p:cond delay="2000"/>
                            </p:stCondLst>
                            <p:childTnLst>
                              <p:par>
                                <p:cTn id="57" presetID="26" presetClass="emph" presetSubtype="0" repeatCount="0" fill="hold" grpId="1" nodeType="afterEffect">
                                  <p:stCondLst>
                                    <p:cond delay="0"/>
                                  </p:stCondLst>
                                  <p:iterate type="lt">
                                    <p:tmPct val="0"/>
                                  </p:iterate>
                                  <p:childTnLst>
                                    <p:animEffect transition="out" filter="fade">
                                      <p:cBhvr>
                                        <p:cTn id="58" dur="2000" tmFilter="0, 0; .2, .5; .8, .5; 1, 0"/>
                                        <p:tgtEl>
                                          <p:spTgt spid="26"/>
                                        </p:tgtEl>
                                      </p:cBhvr>
                                    </p:animEffect>
                                    <p:animScale>
                                      <p:cBhvr>
                                        <p:cTn id="59" dur="1000" autoRev="1" fill="hold"/>
                                        <p:tgtEl>
                                          <p:spTgt spid="26"/>
                                        </p:tgtEl>
                                      </p:cBhvr>
                                      <p:by x="105000" y="105000"/>
                                    </p:animScale>
                                  </p:childTnLst>
                                  <p:subTnLst>
                                    <p:audio>
                                      <p:cMediaNode>
                                        <p:cTn display="0" masterRel="sameClick">
                                          <p:stCondLst>
                                            <p:cond evt="begin" delay="0">
                                              <p:tn val="57"/>
                                            </p:cond>
                                          </p:stCondLst>
                                          <p:endCondLst>
                                            <p:cond evt="onStopAudio" delay="0">
                                              <p:tgtEl>
                                                <p:sldTgt/>
                                              </p:tgtEl>
                                            </p:cond>
                                          </p:endCondLst>
                                        </p:cTn>
                                        <p:tgtEl>
                                          <p:sndTgt r:embed="rId4" name="ohno.wav"/>
                                        </p:tgtEl>
                                      </p:cMediaNode>
                                    </p:audio>
                                  </p:subTnLst>
                                </p:cTn>
                              </p:par>
                            </p:childTnLst>
                          </p:cTn>
                        </p:par>
                      </p:childTnLst>
                    </p:cTn>
                  </p:par>
                </p:childTnLst>
              </p:cTn>
              <p:nextCondLst>
                <p:cond evt="onClick" delay="0">
                  <p:tgtEl>
                    <p:spTgt spid="26"/>
                  </p:tgtEl>
                </p:cond>
              </p:nextCondLst>
            </p:seq>
          </p:childTnLst>
        </p:cTn>
      </p:par>
    </p:tnLst>
    <p:bldLst>
      <p:bldP spid="12" grpId="0"/>
      <p:bldP spid="13" grpId="0" uiExpand="1" build="p"/>
      <p:bldP spid="14" grpId="0"/>
      <p:bldP spid="17" grpId="0" animBg="1"/>
      <p:bldP spid="17" grpId="1" animBg="1"/>
      <p:bldP spid="18" grpId="0" animBg="1"/>
      <p:bldP spid="18" grpId="1" animBg="1"/>
      <p:bldP spid="26" grpId="0" animBg="1"/>
      <p:bldP spid="26"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xmlns="" id="{1EA15710-049F-4371-89E7-E1C0227F4F47}"/>
              </a:ext>
            </a:extLst>
          </p:cNvPr>
          <p:cNvPicPr>
            <a:picLocks noChangeAspect="1"/>
          </p:cNvPicPr>
          <p:nvPr/>
        </p:nvPicPr>
        <p:blipFill rotWithShape="1">
          <a:blip r:embed="rId3">
            <a:extLst>
              <a:ext uri="{28A0092B-C50C-407E-A947-70E740481C1C}">
                <a14:useLocalDpi xmlns:a14="http://schemas.microsoft.com/office/drawing/2010/main" val="0"/>
              </a:ext>
            </a:extLst>
          </a:blip>
          <a:srcRect l="66515" b="75097"/>
          <a:stretch/>
        </p:blipFill>
        <p:spPr>
          <a:xfrm rot="660128">
            <a:off x="9693355" y="-1175868"/>
            <a:ext cx="3020116" cy="3146513"/>
          </a:xfrm>
          <a:prstGeom prst="rect">
            <a:avLst/>
          </a:prstGeom>
        </p:spPr>
      </p:pic>
      <p:pic>
        <p:nvPicPr>
          <p:cNvPr id="24" name="图片 23">
            <a:extLst>
              <a:ext uri="{FF2B5EF4-FFF2-40B4-BE49-F238E27FC236}">
                <a16:creationId xmlns:a16="http://schemas.microsoft.com/office/drawing/2014/main" xmlns="" id="{0C82CE93-B80A-4BC3-A986-4F4B527733DB}"/>
              </a:ext>
            </a:extLst>
          </p:cNvPr>
          <p:cNvPicPr>
            <a:picLocks noChangeAspect="1"/>
          </p:cNvPicPr>
          <p:nvPr/>
        </p:nvPicPr>
        <p:blipFill rotWithShape="1">
          <a:blip r:embed="rId4">
            <a:extLst>
              <a:ext uri="{28A0092B-C50C-407E-A947-70E740481C1C}">
                <a14:useLocalDpi xmlns:a14="http://schemas.microsoft.com/office/drawing/2010/main" val="0"/>
              </a:ext>
            </a:extLst>
          </a:blip>
          <a:srcRect l="3522" t="72885" r="51708" b="5978"/>
          <a:stretch/>
        </p:blipFill>
        <p:spPr>
          <a:xfrm>
            <a:off x="5936803" y="3676755"/>
            <a:ext cx="5635036" cy="3556696"/>
          </a:xfrm>
          <a:prstGeom prst="rect">
            <a:avLst/>
          </a:prstGeom>
        </p:spPr>
      </p:pic>
      <p:sp>
        <p:nvSpPr>
          <p:cNvPr id="2" name="TextBox 1">
            <a:extLst>
              <a:ext uri="{FF2B5EF4-FFF2-40B4-BE49-F238E27FC236}">
                <a16:creationId xmlns:a16="http://schemas.microsoft.com/office/drawing/2014/main" xmlns="" id="{E98139A1-FFB6-4ED7-90BB-B1C22E2100FA}"/>
              </a:ext>
            </a:extLst>
          </p:cNvPr>
          <p:cNvSpPr txBox="1"/>
          <p:nvPr/>
        </p:nvSpPr>
        <p:spPr>
          <a:xfrm>
            <a:off x="2590800" y="1408285"/>
            <a:ext cx="8440994"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Củng</a:t>
            </a:r>
            <a:r>
              <a:rPr kumimoji="0" lang="en-US" sz="8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8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dặn</a:t>
            </a:r>
            <a:r>
              <a:rPr kumimoji="0" lang="en-US" sz="8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dò</a:t>
            </a:r>
            <a:endParaRPr kumimoji="0" lang="en-US" sz="8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TextBox 5">
            <a:extLst>
              <a:ext uri="{FF2B5EF4-FFF2-40B4-BE49-F238E27FC236}">
                <a16:creationId xmlns:a16="http://schemas.microsoft.com/office/drawing/2014/main" xmlns="" id="{42A93B87-F5A0-4D85-A8D9-55030CD8BD6B}"/>
              </a:ext>
            </a:extLst>
          </p:cNvPr>
          <p:cNvSpPr txBox="1"/>
          <p:nvPr/>
        </p:nvSpPr>
        <p:spPr>
          <a:xfrm>
            <a:off x="0" y="0"/>
            <a:ext cx="4097215"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Design by: </a:t>
            </a:r>
            <a:r>
              <a:rPr kumimoji="0" lang="en-US" sz="1100" b="0" i="1"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Hương</a:t>
            </a:r>
            <a:r>
              <a:rPr kumimoji="0" lang="en-US" sz="1100" b="0" i="1"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1100" b="0" i="1"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Thảo</a:t>
            </a:r>
            <a:r>
              <a:rPr kumimoji="0" lang="en-US" sz="1100" b="0" i="1"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 tranthao121004@gmail.com </a:t>
            </a:r>
          </a:p>
        </p:txBody>
      </p:sp>
    </p:spTree>
    <p:extLst>
      <p:ext uri="{BB962C8B-B14F-4D97-AF65-F5344CB8AC3E}">
        <p14:creationId xmlns:p14="http://schemas.microsoft.com/office/powerpoint/2010/main" val="231554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hát thiếu nhi cho bé_ Bé tập đánh vần">
            <a:hlinkClick r:id="" action="ppaction://media"/>
            <a:extLst>
              <a:ext uri="{FF2B5EF4-FFF2-40B4-BE49-F238E27FC236}">
                <a16:creationId xmlns:a16="http://schemas.microsoft.com/office/drawing/2014/main" xmlns="" id="{FC953A1F-788C-49BF-ABF5-A3E88403FE0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84826" y="55934"/>
            <a:ext cx="11789923" cy="6631832"/>
          </a:xfrm>
          <a:prstGeom prst="rect">
            <a:avLst/>
          </a:prstGeom>
        </p:spPr>
      </p:pic>
    </p:spTree>
    <p:extLst>
      <p:ext uri="{BB962C8B-B14F-4D97-AF65-F5344CB8AC3E}">
        <p14:creationId xmlns:p14="http://schemas.microsoft.com/office/powerpoint/2010/main" val="792858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648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xmlns="" id="{1EA15710-049F-4371-89E7-E1C0227F4F47}"/>
              </a:ext>
            </a:extLst>
          </p:cNvPr>
          <p:cNvPicPr>
            <a:picLocks noChangeAspect="1"/>
          </p:cNvPicPr>
          <p:nvPr/>
        </p:nvPicPr>
        <p:blipFill rotWithShape="1">
          <a:blip r:embed="rId3">
            <a:extLst>
              <a:ext uri="{28A0092B-C50C-407E-A947-70E740481C1C}">
                <a14:useLocalDpi xmlns:a14="http://schemas.microsoft.com/office/drawing/2010/main" val="0"/>
              </a:ext>
            </a:extLst>
          </a:blip>
          <a:srcRect l="66515" b="75097"/>
          <a:stretch/>
        </p:blipFill>
        <p:spPr>
          <a:xfrm rot="660128">
            <a:off x="9719988" y="-705351"/>
            <a:ext cx="3020116" cy="3146513"/>
          </a:xfrm>
          <a:prstGeom prst="rect">
            <a:avLst/>
          </a:prstGeom>
        </p:spPr>
      </p:pic>
      <p:pic>
        <p:nvPicPr>
          <p:cNvPr id="24" name="图片 23">
            <a:extLst>
              <a:ext uri="{FF2B5EF4-FFF2-40B4-BE49-F238E27FC236}">
                <a16:creationId xmlns:a16="http://schemas.microsoft.com/office/drawing/2014/main" xmlns="" id="{0C82CE93-B80A-4BC3-A986-4F4B527733DB}"/>
              </a:ext>
            </a:extLst>
          </p:cNvPr>
          <p:cNvPicPr>
            <a:picLocks noChangeAspect="1"/>
          </p:cNvPicPr>
          <p:nvPr/>
        </p:nvPicPr>
        <p:blipFill rotWithShape="1">
          <a:blip r:embed="rId4">
            <a:extLst>
              <a:ext uri="{28A0092B-C50C-407E-A947-70E740481C1C}">
                <a14:useLocalDpi xmlns:a14="http://schemas.microsoft.com/office/drawing/2010/main" val="0"/>
              </a:ext>
            </a:extLst>
          </a:blip>
          <a:srcRect l="3522" t="72885" r="51708" b="5978"/>
          <a:stretch/>
        </p:blipFill>
        <p:spPr>
          <a:xfrm>
            <a:off x="7807770" y="4200735"/>
            <a:ext cx="4574367" cy="2887228"/>
          </a:xfrm>
          <a:prstGeom prst="rect">
            <a:avLst/>
          </a:prstGeom>
        </p:spPr>
      </p:pic>
      <p:pic>
        <p:nvPicPr>
          <p:cNvPr id="7" name="Picture 6">
            <a:extLst>
              <a:ext uri="{FF2B5EF4-FFF2-40B4-BE49-F238E27FC236}">
                <a16:creationId xmlns:a16="http://schemas.microsoft.com/office/drawing/2014/main" xmlns="" id="{13F20963-950D-4981-B877-4EC38D4066F5}"/>
              </a:ext>
            </a:extLst>
          </p:cNvPr>
          <p:cNvPicPr>
            <a:picLocks noChangeAspect="1"/>
          </p:cNvPicPr>
          <p:nvPr/>
        </p:nvPicPr>
        <p:blipFill>
          <a:blip r:embed="rId5">
            <a:clrChange>
              <a:clrFrom>
                <a:srgbClr val="F5F5F5"/>
              </a:clrFrom>
              <a:clrTo>
                <a:srgbClr val="F5F5F5">
                  <a:alpha val="0"/>
                </a:srgbClr>
              </a:clrTo>
            </a:clrChange>
          </a:blip>
          <a:stretch>
            <a:fillRect/>
          </a:stretch>
        </p:blipFill>
        <p:spPr>
          <a:xfrm flipH="1">
            <a:off x="2314651" y="1454892"/>
            <a:ext cx="5874569" cy="4424361"/>
          </a:xfrm>
          <a:prstGeom prst="rect">
            <a:avLst/>
          </a:prstGeom>
        </p:spPr>
      </p:pic>
      <p:sp>
        <p:nvSpPr>
          <p:cNvPr id="8" name="TextBox 7">
            <a:extLst>
              <a:ext uri="{FF2B5EF4-FFF2-40B4-BE49-F238E27FC236}">
                <a16:creationId xmlns:a16="http://schemas.microsoft.com/office/drawing/2014/main" xmlns="" id="{954B5792-CD67-4D90-9841-DE335434F790}"/>
              </a:ext>
            </a:extLst>
          </p:cNvPr>
          <p:cNvSpPr txBox="1"/>
          <p:nvPr/>
        </p:nvSpPr>
        <p:spPr>
          <a:xfrm>
            <a:off x="4312259" y="4132183"/>
            <a:ext cx="2679664" cy="1270925"/>
          </a:xfrm>
          <a:prstGeom prst="rect">
            <a:avLst/>
          </a:prstGeom>
          <a:noFill/>
        </p:spPr>
        <p:txBody>
          <a:bodyPr wrap="square" rtlCol="0">
            <a:spAutoFit/>
          </a:bodyPr>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r>
              <a:rPr kumimoji="0" lang="vi-VN" sz="5867" b="1" i="0" u="none" strike="noStrike" kern="0" cap="none" spc="0" normalizeH="0" baseline="0" noProof="0" dirty="0">
                <a:ln>
                  <a:noFill/>
                </a:ln>
                <a:solidFill>
                  <a:srgbClr val="17479D"/>
                </a:solidFill>
                <a:effectLst/>
                <a:uLnTx/>
                <a:uFillTx/>
                <a:latin typeface="UTM Avo" panose="02040603050506020204" pitchFamily="18" charset="0"/>
                <a:ea typeface="+mn-ea"/>
                <a:cs typeface="Arial"/>
                <a:sym typeface="Arial"/>
              </a:rPr>
              <a:t>ĐỌC</a:t>
            </a:r>
            <a:endParaRPr kumimoji="0" lang="en-US" sz="5867" b="1" i="0" u="none" strike="noStrike" kern="0" cap="none" spc="0" normalizeH="0" baseline="0" noProof="0" dirty="0">
              <a:ln>
                <a:noFill/>
              </a:ln>
              <a:solidFill>
                <a:srgbClr val="17479D"/>
              </a:solidFill>
              <a:effectLst/>
              <a:uLnTx/>
              <a:uFillTx/>
              <a:latin typeface="UTM Avo" panose="02040603050506020204" pitchFamily="18" charset="0"/>
              <a:ea typeface="+mn-ea"/>
              <a:cs typeface="Arial"/>
              <a:sym typeface="Arial"/>
            </a:endParaRPr>
          </a:p>
        </p:txBody>
      </p:sp>
      <p:sp>
        <p:nvSpPr>
          <p:cNvPr id="10" name="TextBox 9">
            <a:extLst>
              <a:ext uri="{FF2B5EF4-FFF2-40B4-BE49-F238E27FC236}">
                <a16:creationId xmlns:a16="http://schemas.microsoft.com/office/drawing/2014/main" xmlns="" id="{4E6F3ED9-AC98-453D-9E7F-0E21EAE00FE8}"/>
              </a:ext>
            </a:extLst>
          </p:cNvPr>
          <p:cNvSpPr txBox="1"/>
          <p:nvPr/>
        </p:nvSpPr>
        <p:spPr>
          <a:xfrm>
            <a:off x="3468021" y="3400323"/>
            <a:ext cx="4054679" cy="849207"/>
          </a:xfrm>
          <a:prstGeom prst="rect">
            <a:avLst/>
          </a:prstGeom>
          <a:noFill/>
        </p:spPr>
        <p:txBody>
          <a:bodyPr wrap="square" rtlCol="0">
            <a:spAutoFit/>
          </a:bodyPr>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r>
              <a:rPr kumimoji="0" lang="vi-VN" sz="3733" b="1" i="0" u="none" strike="noStrike" kern="0" cap="none" spc="0" normalizeH="0" baseline="0" noProof="0" dirty="0">
                <a:ln>
                  <a:noFill/>
                </a:ln>
                <a:solidFill>
                  <a:srgbClr val="FFAB40">
                    <a:lumMod val="50000"/>
                  </a:srgbClr>
                </a:solidFill>
                <a:effectLst/>
                <a:uLnTx/>
                <a:uFillTx/>
                <a:latin typeface="UTM Avo" panose="02040603050506020204" pitchFamily="18" charset="0"/>
                <a:ea typeface="+mn-ea"/>
                <a:cs typeface="Arial"/>
                <a:sym typeface="Arial"/>
              </a:rPr>
              <a:t>TIẾT 1 – 2</a:t>
            </a:r>
            <a:endParaRPr kumimoji="0" lang="en-US" sz="3733" b="1" i="0" u="none" strike="noStrike" kern="0" cap="none" spc="0" normalizeH="0" baseline="0" noProof="0" dirty="0">
              <a:ln>
                <a:noFill/>
              </a:ln>
              <a:solidFill>
                <a:srgbClr val="FFAB40">
                  <a:lumMod val="50000"/>
                </a:srgbClr>
              </a:solidFill>
              <a:effectLst/>
              <a:uLnTx/>
              <a:uFillTx/>
              <a:latin typeface="UTM Avo" panose="02040603050506020204" pitchFamily="18" charset="0"/>
              <a:ea typeface="+mn-ea"/>
              <a:cs typeface="Arial"/>
              <a:sym typeface="Arial"/>
            </a:endParaRPr>
          </a:p>
        </p:txBody>
      </p:sp>
      <p:sp>
        <p:nvSpPr>
          <p:cNvPr id="15" name="TextBox 14">
            <a:extLst>
              <a:ext uri="{FF2B5EF4-FFF2-40B4-BE49-F238E27FC236}">
                <a16:creationId xmlns:a16="http://schemas.microsoft.com/office/drawing/2014/main" xmlns="" id="{DA3B5D9E-199C-494A-BB7B-00FDCC05BA2A}"/>
              </a:ext>
            </a:extLst>
          </p:cNvPr>
          <p:cNvSpPr txBox="1"/>
          <p:nvPr/>
        </p:nvSpPr>
        <p:spPr>
          <a:xfrm>
            <a:off x="656948" y="720969"/>
            <a:ext cx="10709603" cy="923330"/>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54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Bài</a:t>
            </a:r>
            <a:r>
              <a:rPr kumimoji="0" lang="en-US" sz="54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19: </a:t>
            </a:r>
            <a:r>
              <a:rPr kumimoji="0" lang="en-US" sz="54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Chữ</a:t>
            </a:r>
            <a:r>
              <a:rPr kumimoji="0" lang="en-US" sz="5400" b="1" i="0" u="none" strike="noStrike" kern="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 </a:t>
            </a:r>
            <a:r>
              <a:rPr kumimoji="0" lang="en-US" sz="5400" b="1" i="0" u="none" strike="noStrike" kern="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và</a:t>
            </a:r>
            <a:r>
              <a:rPr kumimoji="0" lang="en-US" sz="5400" b="1" i="0" u="none" strike="noStrike" kern="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5400" b="1" i="0" u="none" strike="noStrike" kern="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những</a:t>
            </a:r>
            <a:r>
              <a:rPr kumimoji="0" lang="en-US" sz="5400" b="1" i="0" u="none" strike="noStrike" kern="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5400" b="1" i="0" u="none" strike="noStrike" kern="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người</a:t>
            </a:r>
            <a:r>
              <a:rPr kumimoji="0" lang="en-US" sz="5400" b="1" i="0" u="none" strike="noStrike" kern="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5400" b="1" i="0" u="none" strike="noStrike" kern="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bạn</a:t>
            </a:r>
            <a:endParaRPr kumimoji="0" lang="en-US" sz="54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Tree>
    <p:extLst>
      <p:ext uri="{BB962C8B-B14F-4D97-AF65-F5344CB8AC3E}">
        <p14:creationId xmlns:p14="http://schemas.microsoft.com/office/powerpoint/2010/main" val="1577879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1" presetClass="entr" presetSubtype="0"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fltVal val="0"/>
                                          </p:val>
                                        </p:tav>
                                        <p:tav tm="100000">
                                          <p:val>
                                            <p:strVal val="#ppt_w"/>
                                          </p:val>
                                        </p:tav>
                                      </p:tavLst>
                                    </p:anim>
                                    <p:anim calcmode="lin" valueType="num">
                                      <p:cBhvr>
                                        <p:cTn id="13" dur="1000" fill="hold"/>
                                        <p:tgtEl>
                                          <p:spTgt spid="7"/>
                                        </p:tgtEl>
                                        <p:attrNameLst>
                                          <p:attrName>ppt_h</p:attrName>
                                        </p:attrNameLst>
                                      </p:cBhvr>
                                      <p:tavLst>
                                        <p:tav tm="0">
                                          <p:val>
                                            <p:fltVal val="0"/>
                                          </p:val>
                                        </p:tav>
                                        <p:tav tm="100000">
                                          <p:val>
                                            <p:strVal val="#ppt_h"/>
                                          </p:val>
                                        </p:tav>
                                      </p:tavLst>
                                    </p:anim>
                                    <p:anim calcmode="lin" valueType="num">
                                      <p:cBhvr>
                                        <p:cTn id="14" dur="1000" fill="hold"/>
                                        <p:tgtEl>
                                          <p:spTgt spid="7"/>
                                        </p:tgtEl>
                                        <p:attrNameLst>
                                          <p:attrName>style.rotation</p:attrName>
                                        </p:attrNameLst>
                                      </p:cBhvr>
                                      <p:tavLst>
                                        <p:tav tm="0">
                                          <p:val>
                                            <p:fltVal val="90"/>
                                          </p:val>
                                        </p:tav>
                                        <p:tav tm="100000">
                                          <p:val>
                                            <p:fltVal val="0"/>
                                          </p:val>
                                        </p:tav>
                                      </p:tavLst>
                                    </p:anim>
                                    <p:animEffect transition="in" filter="fade">
                                      <p:cBhvr>
                                        <p:cTn id="15" dur="1000"/>
                                        <p:tgtEl>
                                          <p:spTgt spid="7"/>
                                        </p:tgtEl>
                                      </p:cBhvr>
                                    </p:animEffect>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childTnLst>
                          </p:cTn>
                        </p:par>
                        <p:par>
                          <p:cTn id="22" fill="hold">
                            <p:stCondLst>
                              <p:cond delay="2000"/>
                            </p:stCondLst>
                            <p:childTnLst>
                              <p:par>
                                <p:cTn id="23" presetID="53" presetClass="entr" presetSubtype="16"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nvGrpSpPr>
        <p:grpSpPr>
          <a:xfrm>
            <a:off x="1865618" y="1949702"/>
            <a:ext cx="1059417" cy="846935"/>
            <a:chOff x="477164" y="1358011"/>
            <a:chExt cx="898272" cy="718110"/>
          </a:xfrm>
        </p:grpSpPr>
        <p:pic>
          <p:nvPicPr>
            <p:cNvPr id="27" name="图片 26" descr="未标题-2.png"/>
            <p:cNvPicPr>
              <a:picLocks noChangeAspect="1"/>
            </p:cNvPicPr>
            <p:nvPr/>
          </p:nvPicPr>
          <p:blipFill>
            <a:blip r:embed="rId3" cstate="print"/>
            <a:stretch>
              <a:fillRect/>
            </a:stretch>
          </p:blipFill>
          <p:spPr>
            <a:xfrm>
              <a:off x="477164" y="1358011"/>
              <a:ext cx="898272" cy="718110"/>
            </a:xfrm>
            <a:prstGeom prst="rect">
              <a:avLst/>
            </a:prstGeom>
          </p:spPr>
        </p:pic>
        <p:sp>
          <p:nvSpPr>
            <p:cNvPr id="28" name="Text Box 70"/>
            <p:cNvSpPr txBox="1">
              <a:spLocks noChangeArrowheads="1"/>
            </p:cNvSpPr>
            <p:nvPr/>
          </p:nvSpPr>
          <p:spPr bwMode="gray">
            <a:xfrm>
              <a:off x="714348" y="1428742"/>
              <a:ext cx="381000" cy="548019"/>
            </a:xfrm>
            <a:prstGeom prst="rect">
              <a:avLst/>
            </a:prstGeom>
            <a:noFill/>
            <a:ln w="9525" algn="ctr">
              <a:noFill/>
              <a:miter lim="800000"/>
              <a:headEnd/>
              <a:tailEnd/>
            </a:ln>
          </p:spPr>
          <p:txBody>
            <a:bodyPr>
              <a:spAutoFit/>
            </a:bodyPr>
            <a:lstStyle/>
            <a:p>
              <a:pPr marL="0" marR="0" lvl="0" indent="0" algn="ctr" defTabSz="1219170" rtl="0" eaLnBrk="0" fontAlgn="auto" latinLnBrk="0" hangingPunct="0">
                <a:lnSpc>
                  <a:spcPct val="100000"/>
                </a:lnSpc>
                <a:spcBef>
                  <a:spcPts val="0"/>
                </a:spcBef>
                <a:spcAft>
                  <a:spcPts val="0"/>
                </a:spcAft>
                <a:buClrTx/>
                <a:buSzTx/>
                <a:buFontTx/>
                <a:buNone/>
                <a:tabLst/>
                <a:defRPr/>
              </a:pPr>
              <a:r>
                <a:rPr kumimoji="0" lang="en-US" altLang="zh-CN"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grpSp>
        <p:nvGrpSpPr>
          <p:cNvPr id="29" name="组合 28"/>
          <p:cNvGrpSpPr/>
          <p:nvPr/>
        </p:nvGrpSpPr>
        <p:grpSpPr>
          <a:xfrm>
            <a:off x="1865618" y="3044998"/>
            <a:ext cx="1059417" cy="846934"/>
            <a:chOff x="500034" y="2214560"/>
            <a:chExt cx="898272" cy="718110"/>
          </a:xfrm>
        </p:grpSpPr>
        <p:pic>
          <p:nvPicPr>
            <p:cNvPr id="30" name="图片 29" descr="未标题-2.png"/>
            <p:cNvPicPr>
              <a:picLocks noChangeAspect="1"/>
            </p:cNvPicPr>
            <p:nvPr/>
          </p:nvPicPr>
          <p:blipFill>
            <a:blip r:embed="rId4" cstate="print"/>
            <a:stretch>
              <a:fillRect/>
            </a:stretch>
          </p:blipFill>
          <p:spPr>
            <a:xfrm>
              <a:off x="500034" y="2214560"/>
              <a:ext cx="898272" cy="718110"/>
            </a:xfrm>
            <a:prstGeom prst="rect">
              <a:avLst/>
            </a:prstGeom>
          </p:spPr>
        </p:pic>
        <p:sp>
          <p:nvSpPr>
            <p:cNvPr id="31" name="Text Box 70"/>
            <p:cNvSpPr txBox="1">
              <a:spLocks noChangeArrowheads="1"/>
            </p:cNvSpPr>
            <p:nvPr/>
          </p:nvSpPr>
          <p:spPr bwMode="gray">
            <a:xfrm>
              <a:off x="714348" y="2285998"/>
              <a:ext cx="381000" cy="548020"/>
            </a:xfrm>
            <a:prstGeom prst="rect">
              <a:avLst/>
            </a:prstGeom>
            <a:noFill/>
            <a:ln w="9525" algn="ctr">
              <a:noFill/>
              <a:miter lim="800000"/>
              <a:headEnd/>
              <a:tailEnd/>
            </a:ln>
          </p:spPr>
          <p:txBody>
            <a:bodyPr>
              <a:spAutoFit/>
            </a:bodyPr>
            <a:lstStyle/>
            <a:p>
              <a:pPr marL="0" marR="0" lvl="0" indent="0" algn="ctr" defTabSz="1219170" rtl="0" eaLnBrk="0" fontAlgn="auto" latinLnBrk="0" hangingPunct="0">
                <a:lnSpc>
                  <a:spcPct val="100000"/>
                </a:lnSpc>
                <a:spcBef>
                  <a:spcPts val="0"/>
                </a:spcBef>
                <a:spcAft>
                  <a:spcPts val="0"/>
                </a:spcAft>
                <a:buClrTx/>
                <a:buSzTx/>
                <a:buFontTx/>
                <a:buNone/>
                <a:tabLst/>
                <a:defRPr/>
              </a:pPr>
              <a:r>
                <a:rPr kumimoji="0" lang="en-US" altLang="zh-CN"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grpSp>
        <p:nvGrpSpPr>
          <p:cNvPr id="32" name="组合 31"/>
          <p:cNvGrpSpPr/>
          <p:nvPr/>
        </p:nvGrpSpPr>
        <p:grpSpPr>
          <a:xfrm>
            <a:off x="1824935" y="4781951"/>
            <a:ext cx="1059417" cy="846935"/>
            <a:chOff x="477164" y="3023248"/>
            <a:chExt cx="898272" cy="718110"/>
          </a:xfrm>
        </p:grpSpPr>
        <p:pic>
          <p:nvPicPr>
            <p:cNvPr id="33" name="图片 32" descr="未标题-2.png"/>
            <p:cNvPicPr>
              <a:picLocks noChangeAspect="1"/>
            </p:cNvPicPr>
            <p:nvPr/>
          </p:nvPicPr>
          <p:blipFill>
            <a:blip r:embed="rId5" cstate="print"/>
            <a:stretch>
              <a:fillRect/>
            </a:stretch>
          </p:blipFill>
          <p:spPr>
            <a:xfrm>
              <a:off x="477164" y="3023248"/>
              <a:ext cx="898272" cy="718110"/>
            </a:xfrm>
            <a:prstGeom prst="rect">
              <a:avLst/>
            </a:prstGeom>
          </p:spPr>
        </p:pic>
        <p:sp>
          <p:nvSpPr>
            <p:cNvPr id="34" name="Text Box 70"/>
            <p:cNvSpPr txBox="1">
              <a:spLocks noChangeArrowheads="1"/>
            </p:cNvSpPr>
            <p:nvPr/>
          </p:nvSpPr>
          <p:spPr bwMode="gray">
            <a:xfrm>
              <a:off x="714348" y="3143254"/>
              <a:ext cx="381000" cy="548019"/>
            </a:xfrm>
            <a:prstGeom prst="rect">
              <a:avLst/>
            </a:prstGeom>
            <a:noFill/>
            <a:ln w="9525" algn="ctr">
              <a:noFill/>
              <a:miter lim="800000"/>
              <a:headEnd/>
              <a:tailEnd/>
            </a:ln>
          </p:spPr>
          <p:txBody>
            <a:bodyPr>
              <a:spAutoFit/>
            </a:bodyPr>
            <a:lstStyle/>
            <a:p>
              <a:pPr marL="0" marR="0" lvl="0" indent="0" algn="ctr" defTabSz="1219170" rtl="0" eaLnBrk="0" fontAlgn="auto" latinLnBrk="0" hangingPunct="0">
                <a:lnSpc>
                  <a:spcPct val="100000"/>
                </a:lnSpc>
                <a:spcBef>
                  <a:spcPts val="0"/>
                </a:spcBef>
                <a:spcAft>
                  <a:spcPts val="0"/>
                </a:spcAft>
                <a:buClrTx/>
                <a:buSzTx/>
                <a:buFontTx/>
                <a:buNone/>
                <a:tabLst/>
                <a:defRPr/>
              </a:pPr>
              <a:r>
                <a:rPr kumimoji="0" lang="en-US" altLang="zh-CN"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pic>
        <p:nvPicPr>
          <p:cNvPr id="38" name="图片 37" descr="未标题-2.png"/>
          <p:cNvPicPr>
            <a:picLocks noChangeAspect="1"/>
          </p:cNvPicPr>
          <p:nvPr/>
        </p:nvPicPr>
        <p:blipFill>
          <a:blip r:embed="rId6" cstate="print"/>
          <a:stretch>
            <a:fillRect/>
          </a:stretch>
        </p:blipFill>
        <p:spPr>
          <a:xfrm>
            <a:off x="2666776" y="1781194"/>
            <a:ext cx="7659606" cy="1095296"/>
          </a:xfrm>
          <a:prstGeom prst="rect">
            <a:avLst/>
          </a:prstGeom>
        </p:spPr>
      </p:pic>
      <p:pic>
        <p:nvPicPr>
          <p:cNvPr id="39" name="图片 38" descr="未标题-2.png"/>
          <p:cNvPicPr>
            <a:picLocks noChangeAspect="1"/>
          </p:cNvPicPr>
          <p:nvPr/>
        </p:nvPicPr>
        <p:blipFill>
          <a:blip r:embed="rId7" cstate="print"/>
          <a:stretch>
            <a:fillRect/>
          </a:stretch>
        </p:blipFill>
        <p:spPr>
          <a:xfrm>
            <a:off x="2783168" y="2904768"/>
            <a:ext cx="7379873" cy="1095296"/>
          </a:xfrm>
          <a:prstGeom prst="rect">
            <a:avLst/>
          </a:prstGeom>
        </p:spPr>
      </p:pic>
      <p:pic>
        <p:nvPicPr>
          <p:cNvPr id="40" name="图片 39" descr="未标题-2.png"/>
          <p:cNvPicPr>
            <a:picLocks noChangeAspect="1"/>
          </p:cNvPicPr>
          <p:nvPr/>
        </p:nvPicPr>
        <p:blipFill>
          <a:blip r:embed="rId8" cstate="print"/>
          <a:stretch>
            <a:fillRect/>
          </a:stretch>
        </p:blipFill>
        <p:spPr>
          <a:xfrm>
            <a:off x="2594700" y="4616304"/>
            <a:ext cx="6706877" cy="1127723"/>
          </a:xfrm>
          <a:prstGeom prst="rect">
            <a:avLst/>
          </a:prstGeom>
        </p:spPr>
      </p:pic>
      <p:sp>
        <p:nvSpPr>
          <p:cNvPr id="42" name="TextBox 41"/>
          <p:cNvSpPr txBox="1"/>
          <p:nvPr/>
        </p:nvSpPr>
        <p:spPr>
          <a:xfrm>
            <a:off x="4213996" y="1949702"/>
            <a:ext cx="6016311" cy="58477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đúng các tiếng dễ đọc sai</a:t>
            </a:r>
            <a:endParaRPr kumimoji="0" lang="zh-CN" alt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3" name="TextBox 42"/>
          <p:cNvSpPr txBox="1"/>
          <p:nvPr/>
        </p:nvSpPr>
        <p:spPr>
          <a:xfrm>
            <a:off x="4249455" y="2718730"/>
            <a:ext cx="5556278" cy="1077218"/>
          </a:xfrm>
          <a:prstGeom prst="rect">
            <a:avLst/>
          </a:prstGeom>
          <a:noFill/>
        </p:spPr>
        <p:txBody>
          <a:bodyPr wrap="square" rtlCol="0">
            <a:spAutoFit/>
          </a:bodyPr>
          <a:lstStyle/>
          <a:p>
            <a:pPr lvl="0" defTabSz="1219170"/>
            <a:r>
              <a:rPr lang="vi-VN" altLang="zh-CN"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Biết đọc lời kể chuyện trong bài với ngữ điệu phù hợp</a:t>
            </a:r>
            <a:endParaRPr kumimoji="0" lang="zh-CN" alt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p:cNvSpPr txBox="1"/>
          <p:nvPr/>
        </p:nvSpPr>
        <p:spPr>
          <a:xfrm>
            <a:off x="3861860" y="4357980"/>
            <a:ext cx="6941574" cy="954107"/>
          </a:xfrm>
          <a:prstGeom prst="rect">
            <a:avLst/>
          </a:prstGeom>
          <a:noFill/>
        </p:spPr>
        <p:txBody>
          <a:bodyPr wrap="square" rtlCol="0">
            <a:spAutoFit/>
          </a:bodyPr>
          <a:lstStyle/>
          <a:p>
            <a:pPr lvl="0" defTabSz="1219170"/>
            <a:r>
              <a:rPr lang="vi-VN" altLang="zh-CN"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Hiểu nội dung bài: Nói về câu chuyện của chữ A và nhận thức về việc cần có bạn bè.</a:t>
            </a:r>
            <a:endParaRPr kumimoji="0" lang="zh-CN" alt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6" name="Picture 2" descr="F:\360安全浏览器下载\六一\Nipic_2531170_b95b5e79d8a6cffe\1.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021173" y="2727120"/>
            <a:ext cx="2567516" cy="32258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D4BBCAA7-27CF-4636-A3ED-462FA555AC5D}"/>
              </a:ext>
            </a:extLst>
          </p:cNvPr>
          <p:cNvSpPr txBox="1"/>
          <p:nvPr/>
        </p:nvSpPr>
        <p:spPr>
          <a:xfrm>
            <a:off x="1851948" y="582048"/>
            <a:ext cx="95208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Mục</a:t>
            </a:r>
            <a:r>
              <a:rPr kumimoji="0" lang="en-US" sz="6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tiêu</a:t>
            </a:r>
            <a:r>
              <a:rPr kumimoji="0" lang="en-US" sz="6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6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endParaRPr kumimoji="0" lang="en-US" sz="6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196723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5" presetClass="entr" presetSubtype="0" fill="hold" nodeType="withEffect">
                                  <p:stCondLst>
                                    <p:cond delay="0"/>
                                  </p:stCondLst>
                                  <p:childTnLst>
                                    <p:set>
                                      <p:cBhvr>
                                        <p:cTn id="9" dur="1" fill="hold">
                                          <p:stCondLst>
                                            <p:cond delay="0"/>
                                          </p:stCondLst>
                                        </p:cTn>
                                        <p:tgtEl>
                                          <p:spTgt spid="46"/>
                                        </p:tgtEl>
                                        <p:attrNameLst>
                                          <p:attrName>style.visibility</p:attrName>
                                        </p:attrNameLst>
                                      </p:cBhvr>
                                      <p:to>
                                        <p:strVal val="visible"/>
                                      </p:to>
                                    </p:set>
                                    <p:anim calcmode="lin" valueType="num">
                                      <p:cBhvr>
                                        <p:cTn id="10" dur="1000" fill="hold"/>
                                        <p:tgtEl>
                                          <p:spTgt spid="46"/>
                                        </p:tgtEl>
                                        <p:attrNameLst>
                                          <p:attrName>ppt_w</p:attrName>
                                        </p:attrNameLst>
                                      </p:cBhvr>
                                      <p:tavLst>
                                        <p:tav tm="0">
                                          <p:val>
                                            <p:fltVal val="0"/>
                                          </p:val>
                                        </p:tav>
                                        <p:tav tm="100000">
                                          <p:val>
                                            <p:strVal val="#ppt_w"/>
                                          </p:val>
                                        </p:tav>
                                      </p:tavLst>
                                    </p:anim>
                                    <p:anim calcmode="lin" valueType="num">
                                      <p:cBhvr>
                                        <p:cTn id="11" dur="1000" fill="hold"/>
                                        <p:tgtEl>
                                          <p:spTgt spid="46"/>
                                        </p:tgtEl>
                                        <p:attrNameLst>
                                          <p:attrName>ppt_h</p:attrName>
                                        </p:attrNameLst>
                                      </p:cBhvr>
                                      <p:tavLst>
                                        <p:tav tm="0">
                                          <p:val>
                                            <p:fltVal val="0"/>
                                          </p:val>
                                        </p:tav>
                                        <p:tav tm="100000">
                                          <p:val>
                                            <p:strVal val="#ppt_h"/>
                                          </p:val>
                                        </p:tav>
                                      </p:tavLst>
                                    </p:anim>
                                    <p:anim calcmode="lin" valueType="num">
                                      <p:cBhvr>
                                        <p:cTn id="12" dur="1000" fill="hold"/>
                                        <p:tgtEl>
                                          <p:spTgt spid="46"/>
                                        </p:tgtEl>
                                        <p:attrNameLst>
                                          <p:attrName>ppt_x</p:attrName>
                                        </p:attrNameLst>
                                      </p:cBhvr>
                                      <p:tavLst>
                                        <p:tav tm="0" fmla="#ppt_x+(cos(-2*pi*(1-$))*-#ppt_x-sin(-2*pi*(1-$))*(1-#ppt_y))*(1-$)">
                                          <p:val>
                                            <p:fltVal val="0"/>
                                          </p:val>
                                        </p:tav>
                                        <p:tav tm="100000">
                                          <p:val>
                                            <p:fltVal val="1"/>
                                          </p:val>
                                        </p:tav>
                                      </p:tavLst>
                                    </p:anim>
                                    <p:anim calcmode="lin" valueType="num">
                                      <p:cBhvr>
                                        <p:cTn id="13" dur="1000" fill="hold"/>
                                        <p:tgtEl>
                                          <p:spTgt spid="46"/>
                                        </p:tgtEl>
                                        <p:attrNameLst>
                                          <p:attrName>ppt_y</p:attrName>
                                        </p:attrNameLst>
                                      </p:cBhvr>
                                      <p:tavLst>
                                        <p:tav tm="0" fmla="#ppt_y+(sin(-2*pi*(1-$))*-#ppt_x+cos(-2*pi*(1-$))*(1-#ppt_y))*(1-$)">
                                          <p:val>
                                            <p:fltVal val="0"/>
                                          </p:val>
                                        </p:tav>
                                        <p:tav tm="100000">
                                          <p:val>
                                            <p:fltVal val="1"/>
                                          </p:val>
                                        </p:tav>
                                      </p:tavLst>
                                    </p:anim>
                                  </p:childTnLst>
                                </p:cTn>
                              </p:par>
                            </p:childTnLst>
                          </p:cTn>
                        </p:par>
                        <p:par>
                          <p:cTn id="14" fill="hold">
                            <p:stCondLst>
                              <p:cond delay="1000"/>
                            </p:stCondLst>
                            <p:childTnLst>
                              <p:par>
                                <p:cTn id="15" presetID="49" presetClass="entr" presetSubtype="0" decel="100000" fill="hold" nodeType="after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p:cTn id="17" dur="250" fill="hold"/>
                                        <p:tgtEl>
                                          <p:spTgt spid="26"/>
                                        </p:tgtEl>
                                        <p:attrNameLst>
                                          <p:attrName>ppt_w</p:attrName>
                                        </p:attrNameLst>
                                      </p:cBhvr>
                                      <p:tavLst>
                                        <p:tav tm="0">
                                          <p:val>
                                            <p:fltVal val="0"/>
                                          </p:val>
                                        </p:tav>
                                        <p:tav tm="100000">
                                          <p:val>
                                            <p:strVal val="#ppt_w"/>
                                          </p:val>
                                        </p:tav>
                                      </p:tavLst>
                                    </p:anim>
                                    <p:anim calcmode="lin" valueType="num">
                                      <p:cBhvr>
                                        <p:cTn id="18" dur="250" fill="hold"/>
                                        <p:tgtEl>
                                          <p:spTgt spid="26"/>
                                        </p:tgtEl>
                                        <p:attrNameLst>
                                          <p:attrName>ppt_h</p:attrName>
                                        </p:attrNameLst>
                                      </p:cBhvr>
                                      <p:tavLst>
                                        <p:tav tm="0">
                                          <p:val>
                                            <p:fltVal val="0"/>
                                          </p:val>
                                        </p:tav>
                                        <p:tav tm="100000">
                                          <p:val>
                                            <p:strVal val="#ppt_h"/>
                                          </p:val>
                                        </p:tav>
                                      </p:tavLst>
                                    </p:anim>
                                    <p:anim calcmode="lin" valueType="num">
                                      <p:cBhvr>
                                        <p:cTn id="19" dur="250" fill="hold"/>
                                        <p:tgtEl>
                                          <p:spTgt spid="26"/>
                                        </p:tgtEl>
                                        <p:attrNameLst>
                                          <p:attrName>style.rotation</p:attrName>
                                        </p:attrNameLst>
                                      </p:cBhvr>
                                      <p:tavLst>
                                        <p:tav tm="0">
                                          <p:val>
                                            <p:fltVal val="360"/>
                                          </p:val>
                                        </p:tav>
                                        <p:tav tm="100000">
                                          <p:val>
                                            <p:fltVal val="0"/>
                                          </p:val>
                                        </p:tav>
                                      </p:tavLst>
                                    </p:anim>
                                    <p:animEffect transition="in" filter="fade">
                                      <p:cBhvr>
                                        <p:cTn id="20" dur="250"/>
                                        <p:tgtEl>
                                          <p:spTgt spid="26"/>
                                        </p:tgtEl>
                                      </p:cBhvr>
                                    </p:animEffect>
                                  </p:childTnLst>
                                </p:cTn>
                              </p:par>
                            </p:childTnLst>
                          </p:cTn>
                        </p:par>
                        <p:par>
                          <p:cTn id="21" fill="hold">
                            <p:stCondLst>
                              <p:cond delay="1250"/>
                            </p:stCondLst>
                            <p:childTnLst>
                              <p:par>
                                <p:cTn id="22" presetID="22" presetClass="entr" presetSubtype="8" fill="hold" nodeType="after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wipe(left)">
                                      <p:cBhvr>
                                        <p:cTn id="24" dur="500"/>
                                        <p:tgtEl>
                                          <p:spTgt spid="38"/>
                                        </p:tgtEl>
                                      </p:cBhvr>
                                    </p:animEffect>
                                  </p:childTnLst>
                                </p:cTn>
                              </p:par>
                            </p:childTnLst>
                          </p:cTn>
                        </p:par>
                        <p:par>
                          <p:cTn id="25" fill="hold">
                            <p:stCondLst>
                              <p:cond delay="1750"/>
                            </p:stCondLst>
                            <p:childTnLst>
                              <p:par>
                                <p:cTn id="26" presetID="27" presetClass="entr" presetSubtype="0" fill="hold" grpId="0" nodeType="afterEffect">
                                  <p:stCondLst>
                                    <p:cond delay="0"/>
                                  </p:stCondLst>
                                  <p:iterate type="lt">
                                    <p:tmPct val="50000"/>
                                  </p:iterate>
                                  <p:childTnLst>
                                    <p:set>
                                      <p:cBhvr>
                                        <p:cTn id="27" dur="1" fill="hold">
                                          <p:stCondLst>
                                            <p:cond delay="0"/>
                                          </p:stCondLst>
                                        </p:cTn>
                                        <p:tgtEl>
                                          <p:spTgt spid="42"/>
                                        </p:tgtEl>
                                        <p:attrNameLst>
                                          <p:attrName>style.visibility</p:attrName>
                                        </p:attrNameLst>
                                      </p:cBhvr>
                                      <p:to>
                                        <p:strVal val="visible"/>
                                      </p:to>
                                    </p:set>
                                    <p:anim calcmode="discrete" valueType="clr">
                                      <p:cBhvr override="childStyle">
                                        <p:cTn id="28" dur="40"/>
                                        <p:tgtEl>
                                          <p:spTgt spid="42"/>
                                        </p:tgtEl>
                                        <p:attrNameLst>
                                          <p:attrName>style.color</p:attrName>
                                        </p:attrNameLst>
                                      </p:cBhvr>
                                      <p:tavLst>
                                        <p:tav tm="0">
                                          <p:val>
                                            <p:clrVal>
                                              <a:schemeClr val="accent2"/>
                                            </p:clrVal>
                                          </p:val>
                                        </p:tav>
                                        <p:tav tm="50000">
                                          <p:val>
                                            <p:clrVal>
                                              <a:schemeClr val="hlink"/>
                                            </p:clrVal>
                                          </p:val>
                                        </p:tav>
                                      </p:tavLst>
                                    </p:anim>
                                    <p:anim calcmode="discrete" valueType="clr">
                                      <p:cBhvr>
                                        <p:cTn id="29" dur="40"/>
                                        <p:tgtEl>
                                          <p:spTgt spid="42"/>
                                        </p:tgtEl>
                                        <p:attrNameLst>
                                          <p:attrName>fillcolor</p:attrName>
                                        </p:attrNameLst>
                                      </p:cBhvr>
                                      <p:tavLst>
                                        <p:tav tm="0">
                                          <p:val>
                                            <p:clrVal>
                                              <a:schemeClr val="accent2"/>
                                            </p:clrVal>
                                          </p:val>
                                        </p:tav>
                                        <p:tav tm="50000">
                                          <p:val>
                                            <p:clrVal>
                                              <a:schemeClr val="hlink"/>
                                            </p:clrVal>
                                          </p:val>
                                        </p:tav>
                                      </p:tavLst>
                                    </p:anim>
                                    <p:set>
                                      <p:cBhvr>
                                        <p:cTn id="30" dur="40"/>
                                        <p:tgtEl>
                                          <p:spTgt spid="42"/>
                                        </p:tgtEl>
                                        <p:attrNameLst>
                                          <p:attrName>fill.type</p:attrName>
                                        </p:attrNameLst>
                                      </p:cBhvr>
                                      <p:to>
                                        <p:strVal val="solid"/>
                                      </p:to>
                                    </p:set>
                                  </p:childTnLst>
                                </p:cTn>
                              </p:par>
                            </p:childTnLst>
                          </p:cTn>
                        </p:par>
                        <p:par>
                          <p:cTn id="31" fill="hold">
                            <p:stCondLst>
                              <p:cond delay="2230"/>
                            </p:stCondLst>
                            <p:childTnLst>
                              <p:par>
                                <p:cTn id="32" presetID="49" presetClass="entr" presetSubtype="0" decel="100000" fill="hold" nodeType="afterEffect">
                                  <p:stCondLst>
                                    <p:cond delay="0"/>
                                  </p:stCondLst>
                                  <p:childTnLst>
                                    <p:set>
                                      <p:cBhvr>
                                        <p:cTn id="33" dur="1" fill="hold">
                                          <p:stCondLst>
                                            <p:cond delay="0"/>
                                          </p:stCondLst>
                                        </p:cTn>
                                        <p:tgtEl>
                                          <p:spTgt spid="29"/>
                                        </p:tgtEl>
                                        <p:attrNameLst>
                                          <p:attrName>style.visibility</p:attrName>
                                        </p:attrNameLst>
                                      </p:cBhvr>
                                      <p:to>
                                        <p:strVal val="visible"/>
                                      </p:to>
                                    </p:set>
                                    <p:anim calcmode="lin" valueType="num">
                                      <p:cBhvr>
                                        <p:cTn id="34" dur="250" fill="hold"/>
                                        <p:tgtEl>
                                          <p:spTgt spid="29"/>
                                        </p:tgtEl>
                                        <p:attrNameLst>
                                          <p:attrName>ppt_w</p:attrName>
                                        </p:attrNameLst>
                                      </p:cBhvr>
                                      <p:tavLst>
                                        <p:tav tm="0">
                                          <p:val>
                                            <p:fltVal val="0"/>
                                          </p:val>
                                        </p:tav>
                                        <p:tav tm="100000">
                                          <p:val>
                                            <p:strVal val="#ppt_w"/>
                                          </p:val>
                                        </p:tav>
                                      </p:tavLst>
                                    </p:anim>
                                    <p:anim calcmode="lin" valueType="num">
                                      <p:cBhvr>
                                        <p:cTn id="35" dur="250" fill="hold"/>
                                        <p:tgtEl>
                                          <p:spTgt spid="29"/>
                                        </p:tgtEl>
                                        <p:attrNameLst>
                                          <p:attrName>ppt_h</p:attrName>
                                        </p:attrNameLst>
                                      </p:cBhvr>
                                      <p:tavLst>
                                        <p:tav tm="0">
                                          <p:val>
                                            <p:fltVal val="0"/>
                                          </p:val>
                                        </p:tav>
                                        <p:tav tm="100000">
                                          <p:val>
                                            <p:strVal val="#ppt_h"/>
                                          </p:val>
                                        </p:tav>
                                      </p:tavLst>
                                    </p:anim>
                                    <p:anim calcmode="lin" valueType="num">
                                      <p:cBhvr>
                                        <p:cTn id="36" dur="250" fill="hold"/>
                                        <p:tgtEl>
                                          <p:spTgt spid="29"/>
                                        </p:tgtEl>
                                        <p:attrNameLst>
                                          <p:attrName>style.rotation</p:attrName>
                                        </p:attrNameLst>
                                      </p:cBhvr>
                                      <p:tavLst>
                                        <p:tav tm="0">
                                          <p:val>
                                            <p:fltVal val="360"/>
                                          </p:val>
                                        </p:tav>
                                        <p:tav tm="100000">
                                          <p:val>
                                            <p:fltVal val="0"/>
                                          </p:val>
                                        </p:tav>
                                      </p:tavLst>
                                    </p:anim>
                                    <p:animEffect transition="in" filter="fade">
                                      <p:cBhvr>
                                        <p:cTn id="37" dur="250"/>
                                        <p:tgtEl>
                                          <p:spTgt spid="29"/>
                                        </p:tgtEl>
                                      </p:cBhvr>
                                    </p:animEffect>
                                  </p:childTnLst>
                                </p:cTn>
                              </p:par>
                            </p:childTnLst>
                          </p:cTn>
                        </p:par>
                        <p:par>
                          <p:cTn id="38" fill="hold">
                            <p:stCondLst>
                              <p:cond delay="2480"/>
                            </p:stCondLst>
                            <p:childTnLst>
                              <p:par>
                                <p:cTn id="39" presetID="22" presetClass="entr" presetSubtype="8" fill="hold" nodeType="after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wipe(left)">
                                      <p:cBhvr>
                                        <p:cTn id="41" dur="500"/>
                                        <p:tgtEl>
                                          <p:spTgt spid="39"/>
                                        </p:tgtEl>
                                      </p:cBhvr>
                                    </p:animEffect>
                                  </p:childTnLst>
                                </p:cTn>
                              </p:par>
                            </p:childTnLst>
                          </p:cTn>
                        </p:par>
                        <p:par>
                          <p:cTn id="42" fill="hold">
                            <p:stCondLst>
                              <p:cond delay="2980"/>
                            </p:stCondLst>
                            <p:childTnLst>
                              <p:par>
                                <p:cTn id="43" presetID="27" presetClass="entr" presetSubtype="0" fill="hold" grpId="0" nodeType="afterEffect">
                                  <p:stCondLst>
                                    <p:cond delay="0"/>
                                  </p:stCondLst>
                                  <p:iterate type="lt">
                                    <p:tmPct val="50000"/>
                                  </p:iterate>
                                  <p:childTnLst>
                                    <p:set>
                                      <p:cBhvr>
                                        <p:cTn id="44" dur="1" fill="hold">
                                          <p:stCondLst>
                                            <p:cond delay="0"/>
                                          </p:stCondLst>
                                        </p:cTn>
                                        <p:tgtEl>
                                          <p:spTgt spid="43"/>
                                        </p:tgtEl>
                                        <p:attrNameLst>
                                          <p:attrName>style.visibility</p:attrName>
                                        </p:attrNameLst>
                                      </p:cBhvr>
                                      <p:to>
                                        <p:strVal val="visible"/>
                                      </p:to>
                                    </p:set>
                                    <p:anim calcmode="discrete" valueType="clr">
                                      <p:cBhvr override="childStyle">
                                        <p:cTn id="45" dur="40"/>
                                        <p:tgtEl>
                                          <p:spTgt spid="43"/>
                                        </p:tgtEl>
                                        <p:attrNameLst>
                                          <p:attrName>style.color</p:attrName>
                                        </p:attrNameLst>
                                      </p:cBhvr>
                                      <p:tavLst>
                                        <p:tav tm="0">
                                          <p:val>
                                            <p:clrVal>
                                              <a:schemeClr val="accent2"/>
                                            </p:clrVal>
                                          </p:val>
                                        </p:tav>
                                        <p:tav tm="50000">
                                          <p:val>
                                            <p:clrVal>
                                              <a:schemeClr val="hlink"/>
                                            </p:clrVal>
                                          </p:val>
                                        </p:tav>
                                      </p:tavLst>
                                    </p:anim>
                                    <p:anim calcmode="discrete" valueType="clr">
                                      <p:cBhvr>
                                        <p:cTn id="46" dur="40"/>
                                        <p:tgtEl>
                                          <p:spTgt spid="43"/>
                                        </p:tgtEl>
                                        <p:attrNameLst>
                                          <p:attrName>fillcolor</p:attrName>
                                        </p:attrNameLst>
                                      </p:cBhvr>
                                      <p:tavLst>
                                        <p:tav tm="0">
                                          <p:val>
                                            <p:clrVal>
                                              <a:schemeClr val="accent2"/>
                                            </p:clrVal>
                                          </p:val>
                                        </p:tav>
                                        <p:tav tm="50000">
                                          <p:val>
                                            <p:clrVal>
                                              <a:schemeClr val="hlink"/>
                                            </p:clrVal>
                                          </p:val>
                                        </p:tav>
                                      </p:tavLst>
                                    </p:anim>
                                    <p:set>
                                      <p:cBhvr>
                                        <p:cTn id="47" dur="40"/>
                                        <p:tgtEl>
                                          <p:spTgt spid="43"/>
                                        </p:tgtEl>
                                        <p:attrNameLst>
                                          <p:attrName>fill.type</p:attrName>
                                        </p:attrNameLst>
                                      </p:cBhvr>
                                      <p:to>
                                        <p:strVal val="solid"/>
                                      </p:to>
                                    </p:set>
                                  </p:childTnLst>
                                </p:cTn>
                              </p:par>
                            </p:childTnLst>
                          </p:cTn>
                        </p:par>
                        <p:par>
                          <p:cTn id="48" fill="hold">
                            <p:stCondLst>
                              <p:cond delay="3840"/>
                            </p:stCondLst>
                            <p:childTnLst>
                              <p:par>
                                <p:cTn id="49" presetID="49" presetClass="entr" presetSubtype="0" decel="100000" fill="hold" nodeType="afterEffect">
                                  <p:stCondLst>
                                    <p:cond delay="0"/>
                                  </p:stCondLst>
                                  <p:childTnLst>
                                    <p:set>
                                      <p:cBhvr>
                                        <p:cTn id="50" dur="1" fill="hold">
                                          <p:stCondLst>
                                            <p:cond delay="0"/>
                                          </p:stCondLst>
                                        </p:cTn>
                                        <p:tgtEl>
                                          <p:spTgt spid="32"/>
                                        </p:tgtEl>
                                        <p:attrNameLst>
                                          <p:attrName>style.visibility</p:attrName>
                                        </p:attrNameLst>
                                      </p:cBhvr>
                                      <p:to>
                                        <p:strVal val="visible"/>
                                      </p:to>
                                    </p:set>
                                    <p:anim calcmode="lin" valueType="num">
                                      <p:cBhvr>
                                        <p:cTn id="51" dur="250" fill="hold"/>
                                        <p:tgtEl>
                                          <p:spTgt spid="32"/>
                                        </p:tgtEl>
                                        <p:attrNameLst>
                                          <p:attrName>ppt_w</p:attrName>
                                        </p:attrNameLst>
                                      </p:cBhvr>
                                      <p:tavLst>
                                        <p:tav tm="0">
                                          <p:val>
                                            <p:fltVal val="0"/>
                                          </p:val>
                                        </p:tav>
                                        <p:tav tm="100000">
                                          <p:val>
                                            <p:strVal val="#ppt_w"/>
                                          </p:val>
                                        </p:tav>
                                      </p:tavLst>
                                    </p:anim>
                                    <p:anim calcmode="lin" valueType="num">
                                      <p:cBhvr>
                                        <p:cTn id="52" dur="250" fill="hold"/>
                                        <p:tgtEl>
                                          <p:spTgt spid="32"/>
                                        </p:tgtEl>
                                        <p:attrNameLst>
                                          <p:attrName>ppt_h</p:attrName>
                                        </p:attrNameLst>
                                      </p:cBhvr>
                                      <p:tavLst>
                                        <p:tav tm="0">
                                          <p:val>
                                            <p:fltVal val="0"/>
                                          </p:val>
                                        </p:tav>
                                        <p:tav tm="100000">
                                          <p:val>
                                            <p:strVal val="#ppt_h"/>
                                          </p:val>
                                        </p:tav>
                                      </p:tavLst>
                                    </p:anim>
                                    <p:anim calcmode="lin" valueType="num">
                                      <p:cBhvr>
                                        <p:cTn id="53" dur="250" fill="hold"/>
                                        <p:tgtEl>
                                          <p:spTgt spid="32"/>
                                        </p:tgtEl>
                                        <p:attrNameLst>
                                          <p:attrName>style.rotation</p:attrName>
                                        </p:attrNameLst>
                                      </p:cBhvr>
                                      <p:tavLst>
                                        <p:tav tm="0">
                                          <p:val>
                                            <p:fltVal val="360"/>
                                          </p:val>
                                        </p:tav>
                                        <p:tav tm="100000">
                                          <p:val>
                                            <p:fltVal val="0"/>
                                          </p:val>
                                        </p:tav>
                                      </p:tavLst>
                                    </p:anim>
                                    <p:animEffect transition="in" filter="fade">
                                      <p:cBhvr>
                                        <p:cTn id="54" dur="250"/>
                                        <p:tgtEl>
                                          <p:spTgt spid="32"/>
                                        </p:tgtEl>
                                      </p:cBhvr>
                                    </p:animEffect>
                                  </p:childTnLst>
                                </p:cTn>
                              </p:par>
                            </p:childTnLst>
                          </p:cTn>
                        </p:par>
                        <p:par>
                          <p:cTn id="55" fill="hold">
                            <p:stCondLst>
                              <p:cond delay="4090"/>
                            </p:stCondLst>
                            <p:childTnLst>
                              <p:par>
                                <p:cTn id="56" presetID="22" presetClass="entr" presetSubtype="8" fill="hold" nodeType="afterEffect">
                                  <p:stCondLst>
                                    <p:cond delay="0"/>
                                  </p:stCondLst>
                                  <p:childTnLst>
                                    <p:set>
                                      <p:cBhvr>
                                        <p:cTn id="57" dur="1" fill="hold">
                                          <p:stCondLst>
                                            <p:cond delay="0"/>
                                          </p:stCondLst>
                                        </p:cTn>
                                        <p:tgtEl>
                                          <p:spTgt spid="40"/>
                                        </p:tgtEl>
                                        <p:attrNameLst>
                                          <p:attrName>style.visibility</p:attrName>
                                        </p:attrNameLst>
                                      </p:cBhvr>
                                      <p:to>
                                        <p:strVal val="visible"/>
                                      </p:to>
                                    </p:set>
                                    <p:animEffect transition="in" filter="wipe(left)">
                                      <p:cBhvr>
                                        <p:cTn id="58" dur="500"/>
                                        <p:tgtEl>
                                          <p:spTgt spid="40"/>
                                        </p:tgtEl>
                                      </p:cBhvr>
                                    </p:animEffect>
                                  </p:childTnLst>
                                </p:cTn>
                              </p:par>
                            </p:childTnLst>
                          </p:cTn>
                        </p:par>
                        <p:par>
                          <p:cTn id="59" fill="hold">
                            <p:stCondLst>
                              <p:cond delay="4590"/>
                            </p:stCondLst>
                            <p:childTnLst>
                              <p:par>
                                <p:cTn id="60" presetID="27" presetClass="entr" presetSubtype="0" fill="hold" grpId="0" nodeType="afterEffect">
                                  <p:stCondLst>
                                    <p:cond delay="0"/>
                                  </p:stCondLst>
                                  <p:iterate type="lt">
                                    <p:tmPct val="50000"/>
                                  </p:iterate>
                                  <p:childTnLst>
                                    <p:set>
                                      <p:cBhvr>
                                        <p:cTn id="61" dur="1" fill="hold">
                                          <p:stCondLst>
                                            <p:cond delay="0"/>
                                          </p:stCondLst>
                                        </p:cTn>
                                        <p:tgtEl>
                                          <p:spTgt spid="44"/>
                                        </p:tgtEl>
                                        <p:attrNameLst>
                                          <p:attrName>style.visibility</p:attrName>
                                        </p:attrNameLst>
                                      </p:cBhvr>
                                      <p:to>
                                        <p:strVal val="visible"/>
                                      </p:to>
                                    </p:set>
                                    <p:anim calcmode="discrete" valueType="clr">
                                      <p:cBhvr override="childStyle">
                                        <p:cTn id="62" dur="40"/>
                                        <p:tgtEl>
                                          <p:spTgt spid="44"/>
                                        </p:tgtEl>
                                        <p:attrNameLst>
                                          <p:attrName>style.color</p:attrName>
                                        </p:attrNameLst>
                                      </p:cBhvr>
                                      <p:tavLst>
                                        <p:tav tm="0">
                                          <p:val>
                                            <p:clrVal>
                                              <a:schemeClr val="accent2"/>
                                            </p:clrVal>
                                          </p:val>
                                        </p:tav>
                                        <p:tav tm="50000">
                                          <p:val>
                                            <p:clrVal>
                                              <a:schemeClr val="hlink"/>
                                            </p:clrVal>
                                          </p:val>
                                        </p:tav>
                                      </p:tavLst>
                                    </p:anim>
                                    <p:anim calcmode="discrete" valueType="clr">
                                      <p:cBhvr>
                                        <p:cTn id="63" dur="40"/>
                                        <p:tgtEl>
                                          <p:spTgt spid="44"/>
                                        </p:tgtEl>
                                        <p:attrNameLst>
                                          <p:attrName>fillcolor</p:attrName>
                                        </p:attrNameLst>
                                      </p:cBhvr>
                                      <p:tavLst>
                                        <p:tav tm="0">
                                          <p:val>
                                            <p:clrVal>
                                              <a:schemeClr val="accent2"/>
                                            </p:clrVal>
                                          </p:val>
                                        </p:tav>
                                        <p:tav tm="50000">
                                          <p:val>
                                            <p:clrVal>
                                              <a:schemeClr val="hlink"/>
                                            </p:clrVal>
                                          </p:val>
                                        </p:tav>
                                      </p:tavLst>
                                    </p:anim>
                                    <p:set>
                                      <p:cBhvr>
                                        <p:cTn id="64" dur="40"/>
                                        <p:tgtEl>
                                          <p:spTgt spid="4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3" grpId="0"/>
      <p:bldP spid="4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xmlns="" id="{79EE9E45-660C-4CFE-AE26-C5F4CC0F0270}"/>
              </a:ext>
            </a:extLst>
          </p:cNvPr>
          <p:cNvPicPr>
            <a:picLocks noChangeAspect="1"/>
          </p:cNvPicPr>
          <p:nvPr/>
        </p:nvPicPr>
        <p:blipFill>
          <a:blip r:embed="rId3">
            <a:clrChange>
              <a:clrFrom>
                <a:srgbClr val="FFFEFE"/>
              </a:clrFrom>
              <a:clrTo>
                <a:srgbClr val="FFFEFE">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635073" y="485804"/>
            <a:ext cx="1167093" cy="615090"/>
          </a:xfrm>
          <a:prstGeom prst="rect">
            <a:avLst/>
          </a:prstGeom>
        </p:spPr>
      </p:pic>
      <p:sp>
        <p:nvSpPr>
          <p:cNvPr id="5" name="TextBox 4">
            <a:extLst>
              <a:ext uri="{FF2B5EF4-FFF2-40B4-BE49-F238E27FC236}">
                <a16:creationId xmlns:a16="http://schemas.microsoft.com/office/drawing/2014/main" xmlns="" id="{7A94F233-4033-494F-B319-E2F9FA0D405E}"/>
              </a:ext>
            </a:extLst>
          </p:cNvPr>
          <p:cNvSpPr txBox="1"/>
          <p:nvPr/>
        </p:nvSpPr>
        <p:spPr>
          <a:xfrm>
            <a:off x="1802166" y="601214"/>
            <a:ext cx="9568297" cy="730200"/>
          </a:xfrm>
          <a:prstGeom prst="rect">
            <a:avLst/>
          </a:prstGeom>
          <a:noFill/>
        </p:spPr>
        <p:txBody>
          <a:bodyPr wrap="square" rtlCol="0">
            <a:spAutoFit/>
          </a:bodyPr>
          <a:lstStyle/>
          <a:p>
            <a:pPr algn="just">
              <a:lnSpc>
                <a:spcPct val="150000"/>
              </a:lnSpc>
            </a:pPr>
            <a:r>
              <a:rPr lang="vi-VN" sz="3200" dirty="0">
                <a:latin typeface="Arial-Rounded" panose="020B0500000000000000" pitchFamily="34" charset="0"/>
                <a:ea typeface="Arial-Rounded" panose="020B0500000000000000" pitchFamily="34" charset="0"/>
                <a:cs typeface="Arial-Rounded" panose="020B0500000000000000" pitchFamily="34" charset="0"/>
              </a:rPr>
              <a:t>Qua tên bài và tranh minh hoạ, đoán nội dung bài học.</a:t>
            </a:r>
            <a:endParaRPr lang="en-US" sz="3200" b="1"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a16="http://schemas.microsoft.com/office/drawing/2014/main" xmlns="" id="{3E4E4317-BEEE-4D84-A095-6A0995FD0FEF}"/>
              </a:ext>
            </a:extLst>
          </p:cNvPr>
          <p:cNvPicPr>
            <a:picLocks noChangeAspect="1"/>
          </p:cNvPicPr>
          <p:nvPr/>
        </p:nvPicPr>
        <p:blipFill rotWithShape="1">
          <a:blip r:embed="rId5"/>
          <a:srcRect l="4982"/>
          <a:stretch/>
        </p:blipFill>
        <p:spPr>
          <a:xfrm>
            <a:off x="2590122" y="1854135"/>
            <a:ext cx="7392789" cy="3499099"/>
          </a:xfrm>
          <a:prstGeom prst="roundRect">
            <a:avLst>
              <a:gd name="adj" fmla="val 30441"/>
            </a:avLst>
          </a:prstGeom>
        </p:spPr>
      </p:pic>
    </p:spTree>
    <p:extLst>
      <p:ext uri="{BB962C8B-B14F-4D97-AF65-F5344CB8AC3E}">
        <p14:creationId xmlns:p14="http://schemas.microsoft.com/office/powerpoint/2010/main" val="2788234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3" name="图片 22">
            <a:extLst>
              <a:ext uri="{FF2B5EF4-FFF2-40B4-BE49-F238E27FC236}">
                <a16:creationId xmlns:a16="http://schemas.microsoft.com/office/drawing/2014/main" xmlns="" id="{C432D325-9041-614E-B121-2883E358D2C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191808" y="-45710"/>
            <a:ext cx="844272" cy="1193800"/>
          </a:xfrm>
          <a:prstGeom prst="rect">
            <a:avLst/>
          </a:prstGeom>
        </p:spPr>
      </p:pic>
      <p:sp>
        <p:nvSpPr>
          <p:cNvPr id="2" name="Rectangle: Rounded Corners 1">
            <a:extLst>
              <a:ext uri="{FF2B5EF4-FFF2-40B4-BE49-F238E27FC236}">
                <a16:creationId xmlns:a16="http://schemas.microsoft.com/office/drawing/2014/main" xmlns="" id="{CB044157-FBFC-45DE-AE77-CC70A71BC2E3}"/>
              </a:ext>
            </a:extLst>
          </p:cNvPr>
          <p:cNvSpPr/>
          <p:nvPr/>
        </p:nvSpPr>
        <p:spPr>
          <a:xfrm>
            <a:off x="2956264" y="115411"/>
            <a:ext cx="7350711" cy="48736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Chữ</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Rectangle: Rounded Corners 3">
            <a:extLst>
              <a:ext uri="{FF2B5EF4-FFF2-40B4-BE49-F238E27FC236}">
                <a16:creationId xmlns:a16="http://schemas.microsoft.com/office/drawing/2014/main" xmlns="" id="{3CCC1427-5E34-4F7A-A0F5-85EFCA61B10A}"/>
              </a:ext>
            </a:extLst>
          </p:cNvPr>
          <p:cNvSpPr/>
          <p:nvPr/>
        </p:nvSpPr>
        <p:spPr>
          <a:xfrm>
            <a:off x="0" y="719339"/>
            <a:ext cx="12192000" cy="613866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lvl="0" algn="just"/>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Tôi </a:t>
            </a: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là chữ A. Từ lâu, tôi đã nổi tiếng. Hễ nhắc đến tên tôi, ai cũng biết. Khi vui sướng quá, người ta thường reo lên tên tôi. Khi ngạc nhiên, sửng sốt, người ta cũng gọi tên tôi.</a:t>
            </a:r>
          </a:p>
          <a:p>
            <a:pPr lvl="0" algn="just"/>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Tôi đứng đầu bằng chữ cái tiếng Việt. Trong bảng chữ cái của nhiều nước, tôi cũng được người ta trân trọng xếp ở đầu hàng. Hằng năm, cứ đến ngày khai trường, rất nhiều trẻ em làm quen với tôi trước tiên.</a:t>
            </a:r>
          </a:p>
          <a:p>
            <a:pPr lvl="0" algn="just"/>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Tôi luôn mơ ước chỉ mình tôi làm ra một cuốn sách. Nhưng rồi, tôi nhận ra rằng, nếu chỉ một mình, tôi chẳng thể nói được với ai điều gì. Một cuốn sách chỉ toàn chữ A không thể là cuốn sách mà mọi người muốn đọc. Để có cuốn sách hay, tôi cần các bạn B, C, D, Đ, E,…</a:t>
            </a:r>
          </a:p>
          <a:p>
            <a:pPr lvl="0" algn="just"/>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Chúng tôi luôn ở bên nhau và cần có nhau trên những trang sách.</a:t>
            </a:r>
          </a:p>
          <a:p>
            <a:pPr lvl="0" algn="just"/>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Các bạn nhỏ hãy gặp chúng tôi hằng ngày nhé!</a:t>
            </a:r>
          </a:p>
          <a:p>
            <a:pPr lvl="0" algn="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 Theo Trần Hoài Dương)</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9" name="Group 8">
            <a:extLst>
              <a:ext uri="{FF2B5EF4-FFF2-40B4-BE49-F238E27FC236}">
                <a16:creationId xmlns:a16="http://schemas.microsoft.com/office/drawing/2014/main" xmlns="" id="{F688D28D-3B92-44CA-BA2D-9F12BBDD578A}"/>
              </a:ext>
            </a:extLst>
          </p:cNvPr>
          <p:cNvGrpSpPr/>
          <p:nvPr/>
        </p:nvGrpSpPr>
        <p:grpSpPr>
          <a:xfrm>
            <a:off x="284086" y="6088559"/>
            <a:ext cx="3204839" cy="769441"/>
            <a:chOff x="708943" y="6033135"/>
            <a:chExt cx="5825836" cy="769441"/>
          </a:xfrm>
        </p:grpSpPr>
        <p:sp>
          <p:nvSpPr>
            <p:cNvPr id="10" name="TextBox 9">
              <a:extLst>
                <a:ext uri="{FF2B5EF4-FFF2-40B4-BE49-F238E27FC236}">
                  <a16:creationId xmlns:a16="http://schemas.microsoft.com/office/drawing/2014/main" xmlns="" id="{53F1C68D-9DD6-43E3-90CF-C2A6792F2145}"/>
                </a:ext>
              </a:extLst>
            </p:cNvPr>
            <p:cNvSpPr txBox="1"/>
            <p:nvPr/>
          </p:nvSpPr>
          <p:spPr>
            <a:xfrm>
              <a:off x="708943" y="6110866"/>
              <a:ext cx="5825836" cy="649137"/>
            </a:xfrm>
            <a:prstGeom prst="roundRect">
              <a:avLst>
                <a:gd name="adj" fmla="val 50000"/>
              </a:avLst>
            </a:prstGeom>
            <a:solidFill>
              <a:srgbClr val="F15A88"/>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sp>
          <p:nvSpPr>
            <p:cNvPr id="11" name="TextBox 10">
              <a:extLst>
                <a:ext uri="{FF2B5EF4-FFF2-40B4-BE49-F238E27FC236}">
                  <a16:creationId xmlns:a16="http://schemas.microsoft.com/office/drawing/2014/main" xmlns="" id="{53653D18-AAAE-48FE-AA6B-BDFA80DCD2FA}"/>
                </a:ext>
              </a:extLst>
            </p:cNvPr>
            <p:cNvSpPr txBox="1"/>
            <p:nvPr/>
          </p:nvSpPr>
          <p:spPr>
            <a:xfrm>
              <a:off x="1016462" y="6033135"/>
              <a:ext cx="5167387"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dirty="0" err="1">
                  <a:solidFill>
                    <a:prstClr val="white"/>
                  </a:solidFill>
                  <a:latin typeface="Arial-Rounded" pitchFamily="34" charset="0"/>
                  <a:ea typeface="Arial-Rounded" pitchFamily="34" charset="0"/>
                  <a:cs typeface="Arial-Rounded" pitchFamily="34" charset="0"/>
                </a:rPr>
                <a:t>Đọc</a:t>
              </a:r>
              <a:r>
                <a:rPr lang="en-US" sz="4400" dirty="0">
                  <a:solidFill>
                    <a:prstClr val="white"/>
                  </a:solidFill>
                  <a:latin typeface="Arial-Rounded" pitchFamily="34" charset="0"/>
                  <a:ea typeface="Arial-Rounded" pitchFamily="34" charset="0"/>
                  <a:cs typeface="Arial-Rounded" pitchFamily="34" charset="0"/>
                </a:rPr>
                <a:t> </a:t>
              </a:r>
              <a:r>
                <a:rPr lang="en-US" sz="4400" dirty="0" err="1">
                  <a:solidFill>
                    <a:prstClr val="white"/>
                  </a:solidFill>
                  <a:latin typeface="Arial-Rounded" pitchFamily="34" charset="0"/>
                  <a:ea typeface="Arial-Rounded" pitchFamily="34" charset="0"/>
                  <a:cs typeface="Arial-Rounded" pitchFamily="34" charset="0"/>
                </a:rPr>
                <a:t>mẫu</a:t>
              </a:r>
              <a:endPar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1040410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3" name="图片 22">
            <a:extLst>
              <a:ext uri="{FF2B5EF4-FFF2-40B4-BE49-F238E27FC236}">
                <a16:creationId xmlns:a16="http://schemas.microsoft.com/office/drawing/2014/main" xmlns="" id="{C432D325-9041-614E-B121-2883E358D2C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191808" y="-45710"/>
            <a:ext cx="844272" cy="1193800"/>
          </a:xfrm>
          <a:prstGeom prst="rect">
            <a:avLst/>
          </a:prstGeom>
        </p:spPr>
      </p:pic>
      <p:sp>
        <p:nvSpPr>
          <p:cNvPr id="2" name="Rectangle: Rounded Corners 1">
            <a:extLst>
              <a:ext uri="{FF2B5EF4-FFF2-40B4-BE49-F238E27FC236}">
                <a16:creationId xmlns:a16="http://schemas.microsoft.com/office/drawing/2014/main" xmlns="" id="{CB044157-FBFC-45DE-AE77-CC70A71BC2E3}"/>
              </a:ext>
            </a:extLst>
          </p:cNvPr>
          <p:cNvSpPr/>
          <p:nvPr/>
        </p:nvSpPr>
        <p:spPr>
          <a:xfrm>
            <a:off x="3396343" y="115411"/>
            <a:ext cx="6410130" cy="48736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Chữ</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và</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những</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bạn</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Rectangle: Rounded Corners 3">
            <a:extLst>
              <a:ext uri="{FF2B5EF4-FFF2-40B4-BE49-F238E27FC236}">
                <a16:creationId xmlns:a16="http://schemas.microsoft.com/office/drawing/2014/main" xmlns="" id="{3CCC1427-5E34-4F7A-A0F5-85EFCA61B10A}"/>
              </a:ext>
            </a:extLst>
          </p:cNvPr>
          <p:cNvSpPr/>
          <p:nvPr/>
        </p:nvSpPr>
        <p:spPr>
          <a:xfrm>
            <a:off x="0" y="719339"/>
            <a:ext cx="12192000" cy="613866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marR="0" lvl="0" indent="91440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Tôi là chữ A. Từ lâu, tôi đã nổi tiếng. Hễ nhắc đến tên tôi, ai cũng biết. Khi vui sướng quá, người ta thường reo lên tên tôi. Khi ngạc nhiên, sửng sốt, người ta cũng gọi tên tôi.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Tôi đứng đầu bằng chữ cái tiếng Việt. Trong bảng chữ cái của nhiều nước, tôi cũng được người ta trân trọng xếp ở đầu hàng. Hằng năm, cứ đến ngày khai trường, rất nhiều trẻ em làm quen với tôi trước tiên.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Tôi luôn mơ ước chỉ mình tôi làm ra một cuốn sách. Nhưng rồi, tôi nhận ra rằng, nếu chỉ một mình, tôi chẳng thể nói được với ai điều gì. Một cuốn sách chỉ toàn chữ A không thể là cuốn sách mà mọi người muốn đọc. Để có cuốn sách hay, tôi cần các bạn B, C, D, Đ, 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Chúng tôi luôn ở bên nhau và cần có nhau trên những trang sách.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Các bạn nhỏ hãy gặp chúng tôi hằng ngày nhé!</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 Theo Trần Hoài Dương)</a:t>
            </a:r>
          </a:p>
        </p:txBody>
      </p:sp>
      <p:grpSp>
        <p:nvGrpSpPr>
          <p:cNvPr id="9" name="Group 8">
            <a:extLst>
              <a:ext uri="{FF2B5EF4-FFF2-40B4-BE49-F238E27FC236}">
                <a16:creationId xmlns:a16="http://schemas.microsoft.com/office/drawing/2014/main" xmlns="" id="{B665C216-8385-4AE1-A602-F00AA5D1EE7A}"/>
              </a:ext>
            </a:extLst>
          </p:cNvPr>
          <p:cNvGrpSpPr/>
          <p:nvPr/>
        </p:nvGrpSpPr>
        <p:grpSpPr>
          <a:xfrm>
            <a:off x="294950" y="6127370"/>
            <a:ext cx="11518110" cy="2123658"/>
            <a:chOff x="708943" y="6033135"/>
            <a:chExt cx="5825836" cy="2123658"/>
          </a:xfrm>
        </p:grpSpPr>
        <p:sp>
          <p:nvSpPr>
            <p:cNvPr id="10" name="TextBox 9">
              <a:extLst>
                <a:ext uri="{FF2B5EF4-FFF2-40B4-BE49-F238E27FC236}">
                  <a16:creationId xmlns:a16="http://schemas.microsoft.com/office/drawing/2014/main" xmlns="" id="{2F4A13AA-A149-4029-B1BA-083EC889FF54}"/>
                </a:ext>
              </a:extLst>
            </p:cNvPr>
            <p:cNvSpPr txBox="1"/>
            <p:nvPr/>
          </p:nvSpPr>
          <p:spPr>
            <a:xfrm>
              <a:off x="708943" y="6110866"/>
              <a:ext cx="5825836" cy="649137"/>
            </a:xfrm>
            <a:prstGeom prst="roundRect">
              <a:avLst>
                <a:gd name="adj" fmla="val 50000"/>
              </a:avLst>
            </a:prstGeom>
            <a:solidFill>
              <a:srgbClr val="F15A88"/>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sp>
          <p:nvSpPr>
            <p:cNvPr id="11" name="TextBox 10">
              <a:extLst>
                <a:ext uri="{FF2B5EF4-FFF2-40B4-BE49-F238E27FC236}">
                  <a16:creationId xmlns:a16="http://schemas.microsoft.com/office/drawing/2014/main" xmlns="" id="{5E1BC20F-141B-45C6-A187-EEB5778412BC}"/>
                </a:ext>
              </a:extLst>
            </p:cNvPr>
            <p:cNvSpPr txBox="1"/>
            <p:nvPr/>
          </p:nvSpPr>
          <p:spPr>
            <a:xfrm>
              <a:off x="1016462" y="6033135"/>
              <a:ext cx="5167387" cy="212365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Câu</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chuyện</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được</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chia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thành</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mấy</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đoạn</a:t>
              </a:r>
              <a:endPar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grpSp>
      <p:sp>
        <p:nvSpPr>
          <p:cNvPr id="12" name="Rectangle: Rounded Corners 11">
            <a:extLst>
              <a:ext uri="{FF2B5EF4-FFF2-40B4-BE49-F238E27FC236}">
                <a16:creationId xmlns:a16="http://schemas.microsoft.com/office/drawing/2014/main" xmlns="" id="{3269D58D-4CDA-4913-A440-54F9E0658B54}"/>
              </a:ext>
            </a:extLst>
          </p:cNvPr>
          <p:cNvSpPr/>
          <p:nvPr/>
        </p:nvSpPr>
        <p:spPr>
          <a:xfrm>
            <a:off x="281240" y="811202"/>
            <a:ext cx="11718951" cy="1521452"/>
          </a:xfrm>
          <a:prstGeom prst="roundRect">
            <a:avLst/>
          </a:prstGeom>
          <a:noFill/>
          <a:ln w="38100">
            <a:solidFill>
              <a:srgbClr val="FF0000"/>
            </a:solidFill>
            <a:prstDash val="dash"/>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13" name="Rectangle: Rounded Corners 12">
            <a:extLst>
              <a:ext uri="{FF2B5EF4-FFF2-40B4-BE49-F238E27FC236}">
                <a16:creationId xmlns:a16="http://schemas.microsoft.com/office/drawing/2014/main" xmlns="" id="{C1FD1865-7312-48C6-A93E-8E007CFFDFC9}"/>
              </a:ext>
            </a:extLst>
          </p:cNvPr>
          <p:cNvSpPr/>
          <p:nvPr/>
        </p:nvSpPr>
        <p:spPr>
          <a:xfrm>
            <a:off x="281241" y="2384407"/>
            <a:ext cx="11718950" cy="1263544"/>
          </a:xfrm>
          <a:prstGeom prst="roundRect">
            <a:avLst/>
          </a:prstGeom>
          <a:noFill/>
          <a:ln w="38100">
            <a:solidFill>
              <a:srgbClr val="FF0000"/>
            </a:solidFill>
            <a:prstDash val="dash"/>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pic>
        <p:nvPicPr>
          <p:cNvPr id="14" name="Picture 13">
            <a:extLst>
              <a:ext uri="{FF2B5EF4-FFF2-40B4-BE49-F238E27FC236}">
                <a16:creationId xmlns:a16="http://schemas.microsoft.com/office/drawing/2014/main" xmlns="" id="{8A0667EC-D85B-47E0-84A2-681D6783B8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088" y="811201"/>
            <a:ext cx="406360" cy="384000"/>
          </a:xfrm>
          <a:prstGeom prst="rect">
            <a:avLst/>
          </a:prstGeom>
        </p:spPr>
      </p:pic>
      <p:pic>
        <p:nvPicPr>
          <p:cNvPr id="16" name="Picture 15">
            <a:extLst>
              <a:ext uri="{FF2B5EF4-FFF2-40B4-BE49-F238E27FC236}">
                <a16:creationId xmlns:a16="http://schemas.microsoft.com/office/drawing/2014/main" xmlns="" id="{DE2CFC33-824E-43FC-ABE2-4604827FBFA8}"/>
              </a:ext>
            </a:extLst>
          </p:cNvPr>
          <p:cNvPicPr>
            <a:picLocks noChangeAspect="1"/>
          </p:cNvPicPr>
          <p:nvPr/>
        </p:nvPicPr>
        <p:blipFill>
          <a:blip r:embed="rId6">
            <a:duotone>
              <a:schemeClr val="accent6">
                <a:shade val="45000"/>
                <a:satMod val="135000"/>
              </a:schemeClr>
              <a:prstClr val="white"/>
            </a:duotone>
            <a:extLst>
              <a:ext uri="{BEBA8EAE-BF5A-486C-A8C5-ECC9F3942E4B}">
                <a14:imgProps xmlns:a14="http://schemas.microsoft.com/office/drawing/2010/main">
                  <a14:imgLayer r:embed="rId7">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30804" y="2332654"/>
            <a:ext cx="384000" cy="384000"/>
          </a:xfrm>
          <a:prstGeom prst="rect">
            <a:avLst/>
          </a:prstGeom>
        </p:spPr>
      </p:pic>
      <p:sp>
        <p:nvSpPr>
          <p:cNvPr id="15" name="Rectangle: Rounded Corners 14">
            <a:extLst>
              <a:ext uri="{FF2B5EF4-FFF2-40B4-BE49-F238E27FC236}">
                <a16:creationId xmlns:a16="http://schemas.microsoft.com/office/drawing/2014/main" xmlns="" id="{881EB5F2-6EA2-47F6-A058-5A5FCDBDC454}"/>
              </a:ext>
            </a:extLst>
          </p:cNvPr>
          <p:cNvSpPr/>
          <p:nvPr/>
        </p:nvSpPr>
        <p:spPr>
          <a:xfrm>
            <a:off x="384000" y="3725681"/>
            <a:ext cx="11718950" cy="2412979"/>
          </a:xfrm>
          <a:prstGeom prst="roundRect">
            <a:avLst/>
          </a:prstGeom>
          <a:noFill/>
          <a:ln w="38100">
            <a:solidFill>
              <a:srgbClr val="FF0000"/>
            </a:solidFill>
            <a:prstDash val="dash"/>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pic>
        <p:nvPicPr>
          <p:cNvPr id="17" name="Picture 16">
            <a:extLst>
              <a:ext uri="{FF2B5EF4-FFF2-40B4-BE49-F238E27FC236}">
                <a16:creationId xmlns:a16="http://schemas.microsoft.com/office/drawing/2014/main" xmlns="" id="{9082E5C2-C56E-455D-9DED-1576B75530D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593" y="3699704"/>
            <a:ext cx="413065" cy="413065"/>
          </a:xfrm>
          <a:prstGeom prst="rect">
            <a:avLst/>
          </a:prstGeom>
        </p:spPr>
      </p:pic>
      <p:grpSp>
        <p:nvGrpSpPr>
          <p:cNvPr id="18" name="Group 17">
            <a:extLst>
              <a:ext uri="{FF2B5EF4-FFF2-40B4-BE49-F238E27FC236}">
                <a16:creationId xmlns:a16="http://schemas.microsoft.com/office/drawing/2014/main" xmlns="" id="{DD5B7AC4-1FB2-41EB-804D-5372A88BEE98}"/>
              </a:ext>
            </a:extLst>
          </p:cNvPr>
          <p:cNvGrpSpPr/>
          <p:nvPr/>
        </p:nvGrpSpPr>
        <p:grpSpPr>
          <a:xfrm>
            <a:off x="6563964" y="6088559"/>
            <a:ext cx="5139883" cy="769441"/>
            <a:chOff x="708943" y="6033135"/>
            <a:chExt cx="5825836" cy="769441"/>
          </a:xfrm>
        </p:grpSpPr>
        <p:sp>
          <p:nvSpPr>
            <p:cNvPr id="19" name="TextBox 18">
              <a:extLst>
                <a:ext uri="{FF2B5EF4-FFF2-40B4-BE49-F238E27FC236}">
                  <a16:creationId xmlns:a16="http://schemas.microsoft.com/office/drawing/2014/main" xmlns="" id="{B35B9B11-9F0F-4C5A-906B-AD57D5523F42}"/>
                </a:ext>
              </a:extLst>
            </p:cNvPr>
            <p:cNvSpPr txBox="1"/>
            <p:nvPr/>
          </p:nvSpPr>
          <p:spPr>
            <a:xfrm>
              <a:off x="708943" y="6110866"/>
              <a:ext cx="5825836" cy="649137"/>
            </a:xfrm>
            <a:prstGeom prst="roundRect">
              <a:avLst>
                <a:gd name="adj" fmla="val 50000"/>
              </a:avLst>
            </a:prstGeom>
            <a:solidFill>
              <a:srgbClr val="F15A88"/>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sp>
          <p:nvSpPr>
            <p:cNvPr id="20" name="TextBox 19">
              <a:extLst>
                <a:ext uri="{FF2B5EF4-FFF2-40B4-BE49-F238E27FC236}">
                  <a16:creationId xmlns:a16="http://schemas.microsoft.com/office/drawing/2014/main" xmlns="" id="{6BF710EB-DF94-486A-8A51-8CA4297B12EA}"/>
                </a:ext>
              </a:extLst>
            </p:cNvPr>
            <p:cNvSpPr txBox="1"/>
            <p:nvPr/>
          </p:nvSpPr>
          <p:spPr>
            <a:xfrm>
              <a:off x="1016462" y="6033135"/>
              <a:ext cx="5167387"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dirty="0" err="1">
                  <a:solidFill>
                    <a:prstClr val="white"/>
                  </a:solidFill>
                  <a:latin typeface="Arial-Rounded" pitchFamily="34" charset="0"/>
                  <a:ea typeface="Arial-Rounded" pitchFamily="34" charset="0"/>
                  <a:cs typeface="Arial-Rounded" pitchFamily="34" charset="0"/>
                </a:rPr>
                <a:t>Đọc</a:t>
              </a:r>
              <a:r>
                <a:rPr lang="en-US" sz="4400" dirty="0">
                  <a:solidFill>
                    <a:prstClr val="white"/>
                  </a:solidFill>
                  <a:latin typeface="Arial-Rounded" pitchFamily="34" charset="0"/>
                  <a:ea typeface="Arial-Rounded" pitchFamily="34" charset="0"/>
                  <a:cs typeface="Arial-Rounded" pitchFamily="34" charset="0"/>
                </a:rPr>
                <a:t> </a:t>
              </a:r>
              <a:r>
                <a:rPr lang="en-US" sz="4400" dirty="0" err="1">
                  <a:solidFill>
                    <a:prstClr val="white"/>
                  </a:solidFill>
                  <a:latin typeface="Arial-Rounded" pitchFamily="34" charset="0"/>
                  <a:ea typeface="Arial-Rounded" pitchFamily="34" charset="0"/>
                  <a:cs typeface="Arial-Rounded" pitchFamily="34" charset="0"/>
                </a:rPr>
                <a:t>nối</a:t>
              </a:r>
              <a:r>
                <a:rPr lang="en-US" sz="4400" dirty="0">
                  <a:solidFill>
                    <a:prstClr val="white"/>
                  </a:solidFill>
                  <a:latin typeface="Arial-Rounded" pitchFamily="34" charset="0"/>
                  <a:ea typeface="Arial-Rounded" pitchFamily="34" charset="0"/>
                  <a:cs typeface="Arial-Rounded" pitchFamily="34" charset="0"/>
                </a:rPr>
                <a:t> </a:t>
              </a:r>
              <a:r>
                <a:rPr lang="en-US" sz="4400" dirty="0" err="1">
                  <a:solidFill>
                    <a:prstClr val="white"/>
                  </a:solidFill>
                  <a:latin typeface="Arial-Rounded" pitchFamily="34" charset="0"/>
                  <a:ea typeface="Arial-Rounded" pitchFamily="34" charset="0"/>
                  <a:cs typeface="Arial-Rounded" pitchFamily="34" charset="0"/>
                </a:rPr>
                <a:t>tiếp</a:t>
              </a:r>
              <a:r>
                <a:rPr lang="en-US" sz="4400" dirty="0">
                  <a:solidFill>
                    <a:prstClr val="white"/>
                  </a:solidFill>
                  <a:latin typeface="Arial-Rounded" pitchFamily="34" charset="0"/>
                  <a:ea typeface="Arial-Rounded" pitchFamily="34" charset="0"/>
                  <a:cs typeface="Arial-Rounded" pitchFamily="34" charset="0"/>
                </a:rPr>
                <a:t> </a:t>
              </a:r>
              <a:r>
                <a:rPr lang="en-US" sz="4400" dirty="0" err="1">
                  <a:solidFill>
                    <a:prstClr val="white"/>
                  </a:solidFill>
                  <a:latin typeface="Arial-Rounded" pitchFamily="34" charset="0"/>
                  <a:ea typeface="Arial-Rounded" pitchFamily="34" charset="0"/>
                  <a:cs typeface="Arial-Rounded" pitchFamily="34" charset="0"/>
                </a:rPr>
                <a:t>đoạn</a:t>
              </a:r>
              <a:endPar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4065389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par>
                                <p:cTn id="16" presetID="53" presetClass="entr" presetSubtype="16"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500" fill="hold"/>
                                        <p:tgtEl>
                                          <p:spTgt spid="14"/>
                                        </p:tgtEl>
                                        <p:attrNameLst>
                                          <p:attrName>ppt_w</p:attrName>
                                        </p:attrNameLst>
                                      </p:cBhvr>
                                      <p:tavLst>
                                        <p:tav tm="0">
                                          <p:val>
                                            <p:fltVal val="0"/>
                                          </p:val>
                                        </p:tav>
                                        <p:tav tm="100000">
                                          <p:val>
                                            <p:strVal val="#ppt_w"/>
                                          </p:val>
                                        </p:tav>
                                      </p:tavLst>
                                    </p:anim>
                                    <p:anim calcmode="lin" valueType="num">
                                      <p:cBhvr>
                                        <p:cTn id="19" dur="500" fill="hold"/>
                                        <p:tgtEl>
                                          <p:spTgt spid="14"/>
                                        </p:tgtEl>
                                        <p:attrNameLst>
                                          <p:attrName>ppt_h</p:attrName>
                                        </p:attrNameLst>
                                      </p:cBhvr>
                                      <p:tavLst>
                                        <p:tav tm="0">
                                          <p:val>
                                            <p:fltVal val="0"/>
                                          </p:val>
                                        </p:tav>
                                        <p:tav tm="100000">
                                          <p:val>
                                            <p:strVal val="#ppt_h"/>
                                          </p:val>
                                        </p:tav>
                                      </p:tavLst>
                                    </p:anim>
                                    <p:animEffect transition="in" filter="fad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par>
                                <p:cTn id="28" presetID="53" presetClass="entr" presetSubtype="16"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p:cTn id="30" dur="500" fill="hold"/>
                                        <p:tgtEl>
                                          <p:spTgt spid="16"/>
                                        </p:tgtEl>
                                        <p:attrNameLst>
                                          <p:attrName>ppt_w</p:attrName>
                                        </p:attrNameLst>
                                      </p:cBhvr>
                                      <p:tavLst>
                                        <p:tav tm="0">
                                          <p:val>
                                            <p:fltVal val="0"/>
                                          </p:val>
                                        </p:tav>
                                        <p:tav tm="100000">
                                          <p:val>
                                            <p:strVal val="#ppt_w"/>
                                          </p:val>
                                        </p:tav>
                                      </p:tavLst>
                                    </p:anim>
                                    <p:anim calcmode="lin" valueType="num">
                                      <p:cBhvr>
                                        <p:cTn id="31" dur="500" fill="hold"/>
                                        <p:tgtEl>
                                          <p:spTgt spid="16"/>
                                        </p:tgtEl>
                                        <p:attrNameLst>
                                          <p:attrName>ppt_h</p:attrName>
                                        </p:attrNameLst>
                                      </p:cBhvr>
                                      <p:tavLst>
                                        <p:tav tm="0">
                                          <p:val>
                                            <p:fltVal val="0"/>
                                          </p:val>
                                        </p:tav>
                                        <p:tav tm="100000">
                                          <p:val>
                                            <p:strVal val="#ppt_h"/>
                                          </p:val>
                                        </p:tav>
                                      </p:tavLst>
                                    </p:anim>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0"/>
                                        <p:tgtEl>
                                          <p:spTgt spid="15"/>
                                        </p:tgtEl>
                                      </p:cBhvr>
                                    </p:animEffect>
                                    <p:anim calcmode="lin" valueType="num">
                                      <p:cBhvr>
                                        <p:cTn id="38" dur="1000" fill="hold"/>
                                        <p:tgtEl>
                                          <p:spTgt spid="15"/>
                                        </p:tgtEl>
                                        <p:attrNameLst>
                                          <p:attrName>ppt_x</p:attrName>
                                        </p:attrNameLst>
                                      </p:cBhvr>
                                      <p:tavLst>
                                        <p:tav tm="0">
                                          <p:val>
                                            <p:strVal val="#ppt_x"/>
                                          </p:val>
                                        </p:tav>
                                        <p:tav tm="100000">
                                          <p:val>
                                            <p:strVal val="#ppt_x"/>
                                          </p:val>
                                        </p:tav>
                                      </p:tavLst>
                                    </p:anim>
                                    <p:anim calcmode="lin" valueType="num">
                                      <p:cBhvr>
                                        <p:cTn id="39" dur="1000" fill="hold"/>
                                        <p:tgtEl>
                                          <p:spTgt spid="15"/>
                                        </p:tgtEl>
                                        <p:attrNameLst>
                                          <p:attrName>ppt_y</p:attrName>
                                        </p:attrNameLst>
                                      </p:cBhvr>
                                      <p:tavLst>
                                        <p:tav tm="0">
                                          <p:val>
                                            <p:strVal val="#ppt_y+.1"/>
                                          </p:val>
                                        </p:tav>
                                        <p:tav tm="100000">
                                          <p:val>
                                            <p:strVal val="#ppt_y"/>
                                          </p:val>
                                        </p:tav>
                                      </p:tavLst>
                                    </p:anim>
                                  </p:childTnLst>
                                </p:cTn>
                              </p:par>
                              <p:par>
                                <p:cTn id="40" presetID="10" presetClass="entr" presetSubtype="0" fill="hold"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500"/>
                                        <p:tgtEl>
                                          <p:spTgt spid="9"/>
                                        </p:tgtEl>
                                      </p:cBhvr>
                                    </p:animEffect>
                                    <p:set>
                                      <p:cBhvr>
                                        <p:cTn id="47" dur="1" fill="hold">
                                          <p:stCondLst>
                                            <p:cond delay="499"/>
                                          </p:stCondLst>
                                        </p:cTn>
                                        <p:tgtEl>
                                          <p:spTgt spid="9"/>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 presetClass="entr" presetSubtype="2"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additive="base">
                                        <p:cTn id="52" dur="500" fill="hold"/>
                                        <p:tgtEl>
                                          <p:spTgt spid="18"/>
                                        </p:tgtEl>
                                        <p:attrNameLst>
                                          <p:attrName>ppt_x</p:attrName>
                                        </p:attrNameLst>
                                      </p:cBhvr>
                                      <p:tavLst>
                                        <p:tav tm="0">
                                          <p:val>
                                            <p:strVal val="1+#ppt_w/2"/>
                                          </p:val>
                                        </p:tav>
                                        <p:tav tm="100000">
                                          <p:val>
                                            <p:strVal val="#ppt_x"/>
                                          </p:val>
                                        </p:tav>
                                      </p:tavLst>
                                    </p:anim>
                                    <p:anim calcmode="lin" valueType="num">
                                      <p:cBhvr additive="base">
                                        <p:cTn id="53"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FE19FAD1-8F57-4D25-A940-5F5B7DE6401A}"/>
              </a:ext>
            </a:extLst>
          </p:cNvPr>
          <p:cNvSpPr txBox="1"/>
          <p:nvPr/>
        </p:nvSpPr>
        <p:spPr>
          <a:xfrm>
            <a:off x="1017497" y="125841"/>
            <a:ext cx="1084780" cy="650499"/>
          </a:xfrm>
          <a:prstGeom prst="rect">
            <a:avLst/>
          </a:prstGeom>
          <a:noFill/>
        </p:spPr>
        <p:txBody>
          <a:bodyPr wrap="square" rtlCol="0">
            <a:spAutoFit/>
          </a:bodyPr>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r>
              <a:rPr kumimoji="0" lang="vi-VN" sz="2800" b="1" i="0" u="none" strike="noStrike" kern="0" cap="none" spc="0" normalizeH="0" baseline="0" noProof="0" dirty="0">
                <a:ln>
                  <a:noFill/>
                </a:ln>
                <a:solidFill>
                  <a:srgbClr val="17479D"/>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ĐỌC</a:t>
            </a:r>
            <a:endParaRPr kumimoji="0" lang="en-US" sz="2800" b="1" i="0" u="none" strike="noStrike" kern="0" cap="none" spc="0" normalizeH="0" baseline="0" noProof="0" dirty="0">
              <a:ln>
                <a:noFill/>
              </a:ln>
              <a:solidFill>
                <a:srgbClr val="17479D"/>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5" name="Picture 4">
            <a:extLst>
              <a:ext uri="{FF2B5EF4-FFF2-40B4-BE49-F238E27FC236}">
                <a16:creationId xmlns:a16="http://schemas.microsoft.com/office/drawing/2014/main" xmlns="" id="{2A892FFA-69B3-433D-95CE-FAA7107A1F5A}"/>
              </a:ext>
            </a:extLst>
          </p:cNvPr>
          <p:cNvPicPr>
            <a:picLocks noChangeAspect="1"/>
          </p:cNvPicPr>
          <p:nvPr/>
        </p:nvPicPr>
        <p:blipFill rotWithShape="1">
          <a:blip r:embed="rId2">
            <a:clrChange>
              <a:clrFrom>
                <a:srgbClr val="FFFCFF"/>
              </a:clrFrom>
              <a:clrTo>
                <a:srgbClr val="FFFC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1772" t="2351" r="1"/>
          <a:stretch/>
        </p:blipFill>
        <p:spPr>
          <a:xfrm>
            <a:off x="152307" y="0"/>
            <a:ext cx="776411" cy="700229"/>
          </a:xfrm>
          <a:prstGeom prst="rect">
            <a:avLst/>
          </a:prstGeom>
        </p:spPr>
      </p:pic>
      <p:sp>
        <p:nvSpPr>
          <p:cNvPr id="6" name="TextBox 5">
            <a:extLst>
              <a:ext uri="{FF2B5EF4-FFF2-40B4-BE49-F238E27FC236}">
                <a16:creationId xmlns:a16="http://schemas.microsoft.com/office/drawing/2014/main" xmlns="" id="{BCB73FF2-7CCD-4D1C-97F1-E88C5B46E8F7}"/>
              </a:ext>
            </a:extLst>
          </p:cNvPr>
          <p:cNvSpPr txBox="1"/>
          <p:nvPr/>
        </p:nvSpPr>
        <p:spPr>
          <a:xfrm>
            <a:off x="2518778" y="1037815"/>
            <a:ext cx="7154436" cy="809965"/>
          </a:xfrm>
          <a:prstGeom prst="rect">
            <a:avLst/>
          </a:prstGeom>
          <a:noFill/>
        </p:spPr>
        <p:txBody>
          <a:bodyPr wrap="square" rtlCol="0">
            <a:spAutoFit/>
          </a:bodyPr>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r>
              <a:rPr kumimoji="0" lang="en-US" sz="3600" b="1" i="0" u="none" strike="noStrike" kern="0" cap="none" spc="0" normalizeH="0" baseline="0" noProof="0" dirty="0" err="1">
                <a:ln>
                  <a:noFill/>
                </a:ln>
                <a:solidFill>
                  <a:srgbClr val="FC7D7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Giải</a:t>
            </a:r>
            <a:r>
              <a:rPr kumimoji="0" lang="en-US" sz="3600" b="1" i="0" u="none" strike="noStrike" kern="0" cap="none" spc="0" normalizeH="0" baseline="0" noProof="0" dirty="0">
                <a:ln>
                  <a:noFill/>
                </a:ln>
                <a:solidFill>
                  <a:srgbClr val="FC7D7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1" i="0" u="none" strike="noStrike" kern="0" cap="none" spc="0" normalizeH="0" baseline="0" noProof="0" dirty="0" err="1">
                <a:ln>
                  <a:noFill/>
                </a:ln>
                <a:solidFill>
                  <a:srgbClr val="FC7D7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nghĩa</a:t>
            </a:r>
            <a:r>
              <a:rPr kumimoji="0" lang="en-US" sz="3600" b="1" i="0" u="none" strike="noStrike" kern="0" cap="none" spc="0" normalizeH="0" baseline="0" noProof="0" dirty="0">
                <a:ln>
                  <a:noFill/>
                </a:ln>
                <a:solidFill>
                  <a:srgbClr val="FC7D7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1" i="0" u="none" strike="noStrike" kern="0" cap="none" spc="0" normalizeH="0" baseline="0" noProof="0" dirty="0" err="1">
                <a:ln>
                  <a:noFill/>
                </a:ln>
                <a:solidFill>
                  <a:srgbClr val="FC7D7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a:t>
            </a:r>
            <a:endParaRPr kumimoji="0" lang="en-US" sz="3600" b="1" i="0" u="none" strike="noStrike" kern="0" cap="none" spc="0" normalizeH="0" baseline="0" noProof="0" dirty="0">
              <a:ln>
                <a:noFill/>
              </a:ln>
              <a:solidFill>
                <a:srgbClr val="FC7D7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2" name="Rectangle 11">
            <a:extLst>
              <a:ext uri="{FF2B5EF4-FFF2-40B4-BE49-F238E27FC236}">
                <a16:creationId xmlns:a16="http://schemas.microsoft.com/office/drawing/2014/main" xmlns="" id="{DC96376B-044D-4F68-8288-38A5883DD256}"/>
              </a:ext>
            </a:extLst>
          </p:cNvPr>
          <p:cNvSpPr/>
          <p:nvPr/>
        </p:nvSpPr>
        <p:spPr>
          <a:xfrm>
            <a:off x="1504141" y="2116703"/>
            <a:ext cx="8781430" cy="650499"/>
          </a:xfrm>
          <a:prstGeom prst="rect">
            <a:avLst/>
          </a:prstGeom>
        </p:spPr>
        <p:txBody>
          <a:bodyPr wrap="square">
            <a:spAutoFit/>
          </a:bodyPr>
          <a:lstStyle/>
          <a:p>
            <a:pPr algn="just">
              <a:lnSpc>
                <a:spcPct val="150000"/>
              </a:lnSpc>
            </a:pPr>
            <a:r>
              <a:rPr lang="vi-VN" sz="2800" dirty="0">
                <a:latin typeface="Arial-Rounded" panose="020B0500000000000000" pitchFamily="34" charset="0"/>
                <a:ea typeface="Arial-Rounded" panose="020B0500000000000000" pitchFamily="34" charset="0"/>
                <a:cs typeface="Arial-Rounded" panose="020B0500000000000000" pitchFamily="34" charset="0"/>
              </a:rPr>
              <a:t>     sửng sốt</a:t>
            </a:r>
          </a:p>
        </p:txBody>
      </p:sp>
      <p:sp>
        <p:nvSpPr>
          <p:cNvPr id="14" name="TextBox 13">
            <a:extLst>
              <a:ext uri="{FF2B5EF4-FFF2-40B4-BE49-F238E27FC236}">
                <a16:creationId xmlns:a16="http://schemas.microsoft.com/office/drawing/2014/main" xmlns="" id="{2A82A953-9B0C-4DB9-ACE5-9DED1EEF293B}"/>
              </a:ext>
            </a:extLst>
          </p:cNvPr>
          <p:cNvSpPr txBox="1"/>
          <p:nvPr/>
        </p:nvSpPr>
        <p:spPr>
          <a:xfrm>
            <a:off x="3316512" y="2138417"/>
            <a:ext cx="8251092" cy="1296830"/>
          </a:xfrm>
          <a:prstGeom prst="rect">
            <a:avLst/>
          </a:prstGeom>
          <a:noFill/>
        </p:spPr>
        <p:txBody>
          <a:bodyPr wrap="square" rtlCol="0">
            <a:spAutoFit/>
          </a:bodyPr>
          <a:lstStyle/>
          <a:p>
            <a:pPr>
              <a:lnSpc>
                <a:spcPct val="150000"/>
              </a:lnSpc>
            </a:pPr>
            <a:r>
              <a:rPr lang="vi-VN"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ngạc nhiên, kinh ngạc tới mức ngẩn</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vi-VN"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người ra.</a:t>
            </a:r>
            <a:endParaRPr lang="x-none"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a:lnSpc>
                <a:spcPct val="150000"/>
              </a:lnSpc>
            </a:pPr>
            <a:endPar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7" name="Picture 4" descr="44 Photos Of Taylor Swift's Surprised Face | Home alone, Surprise face, Face  home">
            <a:extLst>
              <a:ext uri="{FF2B5EF4-FFF2-40B4-BE49-F238E27FC236}">
                <a16:creationId xmlns:a16="http://schemas.microsoft.com/office/drawing/2014/main" xmlns="" id="{D60FDCBE-B0A0-471A-BAAF-8F723A0922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1555" y="2912936"/>
            <a:ext cx="4905913" cy="3679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1626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blinds(horizontal)">
                                      <p:cBhvr>
                                        <p:cTn id="2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88" descr="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7083" y="1177326"/>
            <a:ext cx="11513574" cy="5405801"/>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F:\360安全浏览器下载\六一\Nipic_2531170_b95b5e79d8a6cffe\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112931" y="440024"/>
            <a:ext cx="2177371" cy="299134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xmlns="" id="{AD25C7C3-ED06-473F-B22C-1832C88A3413}"/>
              </a:ext>
            </a:extLst>
          </p:cNvPr>
          <p:cNvSpPr/>
          <p:nvPr/>
        </p:nvSpPr>
        <p:spPr>
          <a:xfrm>
            <a:off x="3826654" y="585733"/>
            <a:ext cx="5374433" cy="8024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xmlns="" id="{C27B5117-E092-4D2B-8C22-C0254D699400}"/>
              </a:ext>
            </a:extLst>
          </p:cNvPr>
          <p:cNvSpPr txBox="1"/>
          <p:nvPr/>
        </p:nvSpPr>
        <p:spPr>
          <a:xfrm>
            <a:off x="2157274" y="2859794"/>
            <a:ext cx="8052046" cy="1870705"/>
          </a:xfrm>
          <a:prstGeom prst="rect">
            <a:avLst/>
          </a:prstGeom>
          <a:noFill/>
        </p:spPr>
        <p:txBody>
          <a:bodyPr wrap="square">
            <a:spAutoFit/>
          </a:bodyPr>
          <a:lstStyle/>
          <a:p>
            <a:pPr marR="0" lvl="0" indent="463550" algn="just" defTabSz="914400" rtl="0" eaLnBrk="1" fontAlgn="auto" latinLnBrk="0" hangingPunct="1">
              <a:lnSpc>
                <a:spcPct val="107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ea typeface="Arial-Rounded" panose="020B0500000000000000" pitchFamily="34" charset="0"/>
                <a:cs typeface="Arial-Rounded" panose="020B0500000000000000" pitchFamily="34" charset="0"/>
              </a:rPr>
              <a:t>Một cuốn sách chỉ toàn chữ A không thể là cuốn sách mà mọi người muốn đọc.</a:t>
            </a:r>
            <a:endParaRPr kumimoji="0" lang="vi-VN" sz="3600" b="0" i="0" u="none" strike="noStrike" kern="1200" cap="none" spc="0" normalizeH="0" baseline="0" noProof="0" dirty="0">
              <a:ln>
                <a:noFill/>
              </a:ln>
              <a:solidFill>
                <a:srgbClr val="FF0000"/>
              </a:solidFill>
              <a:effectLst/>
              <a:uLnTx/>
              <a:uFillTx/>
              <a:ea typeface="Arial-Rounded" panose="020B0500000000000000" pitchFamily="34" charset="0"/>
              <a:cs typeface="Arial-Rounded" panose="020B0500000000000000" pitchFamily="34" charset="0"/>
            </a:endParaRPr>
          </a:p>
        </p:txBody>
      </p:sp>
      <p:cxnSp>
        <p:nvCxnSpPr>
          <p:cNvPr id="6" name="Straight Connector 5">
            <a:extLst>
              <a:ext uri="{FF2B5EF4-FFF2-40B4-BE49-F238E27FC236}">
                <a16:creationId xmlns:a16="http://schemas.microsoft.com/office/drawing/2014/main" xmlns="" id="{DFC3F6C6-CF88-4DAE-A1C9-47A1A7889136}"/>
              </a:ext>
            </a:extLst>
          </p:cNvPr>
          <p:cNvCxnSpPr>
            <a:cxnSpLocks/>
          </p:cNvCxnSpPr>
          <p:nvPr/>
        </p:nvCxnSpPr>
        <p:spPr>
          <a:xfrm flipH="1">
            <a:off x="8754337" y="2897360"/>
            <a:ext cx="126910" cy="49703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D3752E66-CE65-46DE-B033-377C9E9C6804}"/>
              </a:ext>
            </a:extLst>
          </p:cNvPr>
          <p:cNvCxnSpPr>
            <a:cxnSpLocks/>
          </p:cNvCxnSpPr>
          <p:nvPr/>
        </p:nvCxnSpPr>
        <p:spPr>
          <a:xfrm flipH="1">
            <a:off x="3150939" y="4047734"/>
            <a:ext cx="126910" cy="49703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100D4B0A-1755-4DC9-8498-E332D631826A}"/>
              </a:ext>
            </a:extLst>
          </p:cNvPr>
          <p:cNvCxnSpPr>
            <a:cxnSpLocks/>
          </p:cNvCxnSpPr>
          <p:nvPr/>
        </p:nvCxnSpPr>
        <p:spPr>
          <a:xfrm flipH="1">
            <a:off x="3243774" y="4066009"/>
            <a:ext cx="126910" cy="49703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0520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500"/>
                                        <p:tgtEl>
                                          <p:spTgt spid="8194"/>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up)">
                                      <p:cBhvr>
                                        <p:cTn id="11" dur="1000"/>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arn(inVertical)">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3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88ku">
      <a:majorFont>
        <a:latin typeface="Arial Black"/>
        <a:ea typeface="思源黑体 CN Bold"/>
        <a:cs typeface=""/>
      </a:majorFont>
      <a:minorFont>
        <a:latin typeface="Arial"/>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4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88ku">
      <a:majorFont>
        <a:latin typeface="Arial Black"/>
        <a:ea typeface="思源黑体 CN Bold"/>
        <a:cs typeface=""/>
      </a:majorFont>
      <a:minorFont>
        <a:latin typeface="Arial"/>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1368</Words>
  <Application>Microsoft Office PowerPoint</Application>
  <PresentationFormat>Custom</PresentationFormat>
  <Paragraphs>92</Paragraphs>
  <Slides>18</Slides>
  <Notes>12</Notes>
  <HiddenSlides>0</HiddenSlides>
  <MMClips>1</MMClips>
  <ScaleCrop>false</ScaleCrop>
  <HeadingPairs>
    <vt:vector size="4" baseType="variant">
      <vt:variant>
        <vt:lpstr>Theme</vt:lpstr>
      </vt:variant>
      <vt:variant>
        <vt:i4>6</vt:i4>
      </vt:variant>
      <vt:variant>
        <vt:lpstr>Slide Titles</vt:lpstr>
      </vt:variant>
      <vt:variant>
        <vt:i4>18</vt:i4>
      </vt:variant>
    </vt:vector>
  </HeadingPairs>
  <TitlesOfParts>
    <vt:vector size="24" baseType="lpstr">
      <vt:lpstr>Office 主题​​</vt:lpstr>
      <vt:lpstr>3_Office 主题</vt:lpstr>
      <vt:lpstr>1_Office 主题​​</vt:lpstr>
      <vt:lpstr>Office 主题</vt:lpstr>
      <vt:lpstr>4_Office 主题</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Thanh Phuong</cp:lastModifiedBy>
  <cp:revision>5</cp:revision>
  <dcterms:created xsi:type="dcterms:W3CDTF">2021-08-03T05:09:55Z</dcterms:created>
  <dcterms:modified xsi:type="dcterms:W3CDTF">2023-11-12T23:00:22Z</dcterms:modified>
</cp:coreProperties>
</file>