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6" r:id="rId3"/>
  </p:sldMasterIdLst>
  <p:notesMasterIdLst>
    <p:notesMasterId r:id="rId29"/>
  </p:notesMasterIdLst>
  <p:sldIdLst>
    <p:sldId id="369" r:id="rId4"/>
    <p:sldId id="265" r:id="rId5"/>
    <p:sldId id="370" r:id="rId6"/>
    <p:sldId id="372" r:id="rId7"/>
    <p:sldId id="396" r:id="rId8"/>
    <p:sldId id="394" r:id="rId9"/>
    <p:sldId id="395" r:id="rId10"/>
    <p:sldId id="346" r:id="rId11"/>
    <p:sldId id="347" r:id="rId12"/>
    <p:sldId id="373" r:id="rId13"/>
    <p:sldId id="374" r:id="rId14"/>
    <p:sldId id="382" r:id="rId15"/>
    <p:sldId id="384" r:id="rId16"/>
    <p:sldId id="385" r:id="rId17"/>
    <p:sldId id="386" r:id="rId18"/>
    <p:sldId id="339" r:id="rId19"/>
    <p:sldId id="397" r:id="rId20"/>
    <p:sldId id="351" r:id="rId21"/>
    <p:sldId id="352" r:id="rId22"/>
    <p:sldId id="368" r:id="rId23"/>
    <p:sldId id="344" r:id="rId24"/>
    <p:sldId id="388" r:id="rId25"/>
    <p:sldId id="389" r:id="rId26"/>
    <p:sldId id="301" r:id="rId27"/>
    <p:sldId id="36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572" y="4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919000-D31A-4C90-A298-7EAB0E0132EB}" type="datetimeFigureOut">
              <a:rPr lang="en-US" smtClean="0"/>
              <a:t>11/9/2023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640B-CCE4-4439-A946-56EA4BD31D03}" type="slidenum">
              <a:rPr lang="en-US" smtClean="0"/>
              <a:t>‹#›</a:t>
            </a:fld>
            <a:endParaRPr lang="en-US"/>
          </a:p>
        </p:txBody>
      </p:sp>
    </p:spTree>
    <p:extLst>
      <p:ext uri="{BB962C8B-B14F-4D97-AF65-F5344CB8AC3E}">
        <p14:creationId xmlns:p14="http://schemas.microsoft.com/office/powerpoint/2010/main" val="3554295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1508"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fld id="{76EF308F-8AC4-4B78-80E2-B7AB108800B5}" type="slidenum">
              <a:rPr lang="en-US" altLang="en-US">
                <a:solidFill>
                  <a:prstClr val="black"/>
                </a:solidFill>
              </a:rPr>
              <a:pPr>
                <a:defRPr/>
              </a:pPr>
              <a:t>1</a:t>
            </a:fld>
            <a:endParaRPr lang="en-US" altLang="en-US">
              <a:solidFill>
                <a:prstClr val="black"/>
              </a:solidFill>
            </a:endParaRPr>
          </a:p>
        </p:txBody>
      </p:sp>
    </p:spTree>
    <p:extLst>
      <p:ext uri="{BB962C8B-B14F-4D97-AF65-F5344CB8AC3E}">
        <p14:creationId xmlns:p14="http://schemas.microsoft.com/office/powerpoint/2010/main" val="496460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92356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5539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9132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9027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706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E8CE17-F11B-432A-A079-20F456109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1A3C0888-5BA3-4FE5-813C-94C11B25B6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A3B86EFD-9711-4532-9421-B4D4B43E9D48}"/>
              </a:ext>
            </a:extLst>
          </p:cNvPr>
          <p:cNvSpPr>
            <a:spLocks noGrp="1"/>
          </p:cNvSpPr>
          <p:nvPr>
            <p:ph type="dt" sz="half" idx="10"/>
          </p:nvPr>
        </p:nvSpPr>
        <p:spPr/>
        <p:txBody>
          <a:bodyPr/>
          <a:lstStyle/>
          <a:p>
            <a:fld id="{53E203E9-B6E8-4A5A-95F9-F63D40479E2A}" type="datetimeFigureOut">
              <a:rPr lang="en-US" smtClean="0"/>
              <a:t>11/9/2023</a:t>
            </a:fld>
            <a:endParaRPr lang="en-US"/>
          </a:p>
        </p:txBody>
      </p:sp>
      <p:sp>
        <p:nvSpPr>
          <p:cNvPr id="5" name="Footer Placeholder 4">
            <a:extLst>
              <a:ext uri="{FF2B5EF4-FFF2-40B4-BE49-F238E27FC236}">
                <a16:creationId xmlns:a16="http://schemas.microsoft.com/office/drawing/2014/main" xmlns="" id="{296E74B4-D909-4454-9CCA-98063821F9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C559FB7-A57A-452B-B9A9-72793249342E}"/>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85777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1FB2EC-89B2-43AB-8F7B-55739251C3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2A928E63-BB21-4EA4-8F21-636FB49CF8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A18E390-C372-4294-8369-060E5A07EFAC}"/>
              </a:ext>
            </a:extLst>
          </p:cNvPr>
          <p:cNvSpPr>
            <a:spLocks noGrp="1"/>
          </p:cNvSpPr>
          <p:nvPr>
            <p:ph type="dt" sz="half" idx="10"/>
          </p:nvPr>
        </p:nvSpPr>
        <p:spPr/>
        <p:txBody>
          <a:bodyPr/>
          <a:lstStyle/>
          <a:p>
            <a:fld id="{53E203E9-B6E8-4A5A-95F9-F63D40479E2A}" type="datetimeFigureOut">
              <a:rPr lang="en-US" smtClean="0"/>
              <a:t>11/9/2023</a:t>
            </a:fld>
            <a:endParaRPr lang="en-US"/>
          </a:p>
        </p:txBody>
      </p:sp>
      <p:sp>
        <p:nvSpPr>
          <p:cNvPr id="5" name="Footer Placeholder 4">
            <a:extLst>
              <a:ext uri="{FF2B5EF4-FFF2-40B4-BE49-F238E27FC236}">
                <a16:creationId xmlns:a16="http://schemas.microsoft.com/office/drawing/2014/main" xmlns="" id="{D9F6F197-B58B-4DE8-B336-663D0E9BE9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6946D51-4102-4829-B175-EE46E27910FF}"/>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1269723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11A954A-971E-404B-B27A-DFB0AB4FFB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D5127C6A-284C-45AF-A6CB-0EF9CA4079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B5D4440-429A-4965-BB31-07B034EBDD55}"/>
              </a:ext>
            </a:extLst>
          </p:cNvPr>
          <p:cNvSpPr>
            <a:spLocks noGrp="1"/>
          </p:cNvSpPr>
          <p:nvPr>
            <p:ph type="dt" sz="half" idx="10"/>
          </p:nvPr>
        </p:nvSpPr>
        <p:spPr/>
        <p:txBody>
          <a:bodyPr/>
          <a:lstStyle/>
          <a:p>
            <a:fld id="{53E203E9-B6E8-4A5A-95F9-F63D40479E2A}" type="datetimeFigureOut">
              <a:rPr lang="en-US" smtClean="0"/>
              <a:t>11/9/2023</a:t>
            </a:fld>
            <a:endParaRPr lang="en-US"/>
          </a:p>
        </p:txBody>
      </p:sp>
      <p:sp>
        <p:nvSpPr>
          <p:cNvPr id="5" name="Footer Placeholder 4">
            <a:extLst>
              <a:ext uri="{FF2B5EF4-FFF2-40B4-BE49-F238E27FC236}">
                <a16:creationId xmlns:a16="http://schemas.microsoft.com/office/drawing/2014/main" xmlns="" id="{BA711007-EF62-4CC1-B11F-7C16F6E73A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9BFBBD0-9366-41F0-8620-4812488529E4}"/>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1470733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15"/>
        <p:cNvGrpSpPr/>
        <p:nvPr/>
      </p:nvGrpSpPr>
      <p:grpSpPr>
        <a:xfrm>
          <a:off x="0" y="0"/>
          <a:ext cx="0" cy="0"/>
          <a:chOff x="0" y="0"/>
          <a:chExt cx="0" cy="0"/>
        </a:xfrm>
      </p:grpSpPr>
      <p:sp>
        <p:nvSpPr>
          <p:cNvPr id="16" name="Google Shape;1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
        <p:nvSpPr>
          <p:cNvPr id="19" name="Google Shape;19;p13"/>
          <p:cNvSpPr/>
          <p:nvPr/>
        </p:nvSpPr>
        <p:spPr>
          <a:xfrm>
            <a:off x="-12700" y="8890"/>
            <a:ext cx="12215495" cy="6839585"/>
          </a:xfrm>
          <a:prstGeom prst="rect">
            <a:avLst/>
          </a:prstGeom>
          <a:blipFill rotWithShape="1">
            <a:blip r:embed="rId2">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Arial"/>
              <a:ea typeface="Arial"/>
              <a:cs typeface="Arial"/>
              <a:sym typeface="Arial"/>
            </a:endParaRPr>
          </a:p>
        </p:txBody>
      </p:sp>
    </p:spTree>
    <p:extLst>
      <p:ext uri="{BB962C8B-B14F-4D97-AF65-F5344CB8AC3E}">
        <p14:creationId xmlns:p14="http://schemas.microsoft.com/office/powerpoint/2010/main" val="7012516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内容" type="objOnly">
  <p:cSld name="内容">
    <p:spTree>
      <p:nvGrpSpPr>
        <p:cNvPr id="1" name="Shape 72"/>
        <p:cNvGrpSpPr/>
        <p:nvPr/>
      </p:nvGrpSpPr>
      <p:grpSpPr>
        <a:xfrm>
          <a:off x="0" y="0"/>
          <a:ext cx="0" cy="0"/>
          <a:chOff x="0" y="0"/>
          <a:chExt cx="0" cy="0"/>
        </a:xfrm>
      </p:grpSpPr>
      <p:sp>
        <p:nvSpPr>
          <p:cNvPr id="73" name="Google Shape;73;p22"/>
          <p:cNvSpPr txBox="1">
            <a:spLocks noGrp="1"/>
          </p:cNvSpPr>
          <p:nvPr>
            <p:ph type="body" idx="1"/>
          </p:nvPr>
        </p:nvSpPr>
        <p:spPr>
          <a:xfrm>
            <a:off x="838200" y="365125"/>
            <a:ext cx="10515600" cy="58118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3661796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9CE5B826-6809-49B3-9B4B-177D412235B0}" type="datetimeFigureOut">
              <a:rPr lang="zh-CN" altLang="en-US" smtClean="0">
                <a:solidFill>
                  <a:prstClr val="black"/>
                </a:solidFill>
              </a:rPr>
              <a:pPr/>
              <a:t>2023/11/9</a:t>
            </a:fld>
            <a:endParaRPr lang="zh-CN" altLang="en-US">
              <a:solidFill>
                <a:prstClr val="black"/>
              </a:solidFill>
            </a:endParaRPr>
          </a:p>
        </p:txBody>
      </p:sp>
      <p:sp>
        <p:nvSpPr>
          <p:cNvPr id="5" name="页脚占位符 4"/>
          <p:cNvSpPr>
            <a:spLocks noGrp="1"/>
          </p:cNvSpPr>
          <p:nvPr>
            <p:ph type="ftr" sz="quarter" idx="11"/>
          </p:nvPr>
        </p:nvSpPr>
        <p:spPr/>
        <p:txBody>
          <a:bodyPr/>
          <a:lstStyle/>
          <a:p>
            <a:endParaRPr lang="zh-CN" altLang="en-US">
              <a:solidFill>
                <a:prstClr val="black"/>
              </a:solidFill>
            </a:endParaRPr>
          </a:p>
        </p:txBody>
      </p:sp>
      <p:sp>
        <p:nvSpPr>
          <p:cNvPr id="6" name="灯片编号占位符 5"/>
          <p:cNvSpPr>
            <a:spLocks noGrp="1"/>
          </p:cNvSpPr>
          <p:nvPr>
            <p:ph type="sldNum" sz="quarter" idx="12"/>
          </p:nvPr>
        </p:nvSpPr>
        <p:spPr/>
        <p:txBody>
          <a:bodyPr/>
          <a:lstStyle/>
          <a:p>
            <a:fld id="{601AD0B5-09AD-499F-88BC-01FCE55CDA76}"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826063200"/>
      </p:ext>
    </p:extLst>
  </p:cSld>
  <p:clrMapOvr>
    <a:masterClrMapping/>
  </p:clrMapOvr>
  <p:transition spd="med" advClick="0" advTm="4000">
    <p:pull/>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7153216"/>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50967" y="2908717"/>
            <a:ext cx="10290000" cy="2153200"/>
          </a:xfrm>
          <a:prstGeom prst="rect">
            <a:avLst/>
          </a:prstGeom>
        </p:spPr>
        <p:txBody>
          <a:bodyPr spcFirstLastPara="1" wrap="square" lIns="121705" tIns="121705" rIns="121705" bIns="121705" anchor="ctr" anchorCtr="0">
            <a:noAutofit/>
          </a:bodyPr>
          <a:lstStyle>
            <a:lvl1pPr lvl="0" algn="ctr">
              <a:spcBef>
                <a:spcPts val="0"/>
              </a:spcBef>
              <a:spcAft>
                <a:spcPts val="0"/>
              </a:spcAft>
              <a:buSzPts val="6000"/>
              <a:buNone/>
              <a:defRPr sz="4800" b="1"/>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10" name="Google Shape;10;p2"/>
          <p:cNvSpPr txBox="1">
            <a:spLocks noGrp="1"/>
          </p:cNvSpPr>
          <p:nvPr>
            <p:ph type="subTitle" idx="1"/>
          </p:nvPr>
        </p:nvSpPr>
        <p:spPr>
          <a:xfrm>
            <a:off x="2509800" y="5138284"/>
            <a:ext cx="7172400" cy="393200"/>
          </a:xfrm>
          <a:prstGeom prst="rect">
            <a:avLst/>
          </a:prstGeom>
        </p:spPr>
        <p:txBody>
          <a:bodyPr spcFirstLastPara="1" wrap="square" lIns="121705" tIns="121705" rIns="121705" bIns="12170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 name="Google Shape;11;p2"/>
          <p:cNvSpPr/>
          <p:nvPr/>
        </p:nvSpPr>
        <p:spPr>
          <a:xfrm rot="5400000">
            <a:off x="9707691" y="1210851"/>
            <a:ext cx="3695160" cy="1273457"/>
          </a:xfrm>
          <a:custGeom>
            <a:avLst/>
            <a:gdLst/>
            <a:ahLst/>
            <a:cxnLst/>
            <a:rect l="l" t="t" r="r" b="b"/>
            <a:pathLst>
              <a:path w="59760" h="20595" extrusionOk="0">
                <a:moveTo>
                  <a:pt x="0" y="0"/>
                </a:moveTo>
                <a:lnTo>
                  <a:pt x="0" y="14598"/>
                </a:lnTo>
                <a:cubicBezTo>
                  <a:pt x="3547" y="16984"/>
                  <a:pt x="7842" y="18762"/>
                  <a:pt x="11492" y="19726"/>
                </a:cubicBezTo>
                <a:cubicBezTo>
                  <a:pt x="11941" y="19848"/>
                  <a:pt x="12371" y="19951"/>
                  <a:pt x="12802" y="20044"/>
                </a:cubicBezTo>
                <a:cubicBezTo>
                  <a:pt x="14470" y="20410"/>
                  <a:pt x="16197" y="20595"/>
                  <a:pt x="17927" y="20595"/>
                </a:cubicBezTo>
                <a:cubicBezTo>
                  <a:pt x="24387" y="20595"/>
                  <a:pt x="30875" y="18021"/>
                  <a:pt x="34381" y="12699"/>
                </a:cubicBezTo>
                <a:cubicBezTo>
                  <a:pt x="35457" y="11061"/>
                  <a:pt x="36262" y="9189"/>
                  <a:pt x="37759" y="7926"/>
                </a:cubicBezTo>
                <a:cubicBezTo>
                  <a:pt x="40660" y="5474"/>
                  <a:pt x="44955" y="6157"/>
                  <a:pt x="48726" y="5736"/>
                </a:cubicBezTo>
                <a:cubicBezTo>
                  <a:pt x="52975" y="5231"/>
                  <a:pt x="56905" y="3191"/>
                  <a:pt x="59759" y="0"/>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2" name="Google Shape;12;p2"/>
          <p:cNvSpPr/>
          <p:nvPr/>
        </p:nvSpPr>
        <p:spPr>
          <a:xfrm rot="5400000">
            <a:off x="9813644" y="4617259"/>
            <a:ext cx="1314843" cy="3166597"/>
          </a:xfrm>
          <a:custGeom>
            <a:avLst/>
            <a:gdLst/>
            <a:ahLst/>
            <a:cxnLst/>
            <a:rect l="l" t="t" r="r" b="b"/>
            <a:pathLst>
              <a:path w="16246" h="39126" extrusionOk="0">
                <a:moveTo>
                  <a:pt x="16245" y="0"/>
                </a:moveTo>
                <a:cubicBezTo>
                  <a:pt x="15703" y="337"/>
                  <a:pt x="15179" y="655"/>
                  <a:pt x="14701" y="908"/>
                </a:cubicBezTo>
                <a:cubicBezTo>
                  <a:pt x="10322" y="3182"/>
                  <a:pt x="5044" y="4445"/>
                  <a:pt x="2134" y="8787"/>
                </a:cubicBezTo>
                <a:cubicBezTo>
                  <a:pt x="318" y="11482"/>
                  <a:pt x="0" y="15422"/>
                  <a:pt x="2171" y="17846"/>
                </a:cubicBezTo>
                <a:cubicBezTo>
                  <a:pt x="3753" y="19633"/>
                  <a:pt x="6233" y="20241"/>
                  <a:pt x="8460" y="21121"/>
                </a:cubicBezTo>
                <a:cubicBezTo>
                  <a:pt x="10677" y="22001"/>
                  <a:pt x="12998" y="23582"/>
                  <a:pt x="13242" y="25959"/>
                </a:cubicBezTo>
                <a:cubicBezTo>
                  <a:pt x="13401" y="27522"/>
                  <a:pt x="12596" y="29010"/>
                  <a:pt x="12343" y="30554"/>
                </a:cubicBezTo>
                <a:cubicBezTo>
                  <a:pt x="11931" y="33108"/>
                  <a:pt x="13054" y="35719"/>
                  <a:pt x="14758" y="37656"/>
                </a:cubicBezTo>
                <a:cubicBezTo>
                  <a:pt x="15216" y="38180"/>
                  <a:pt x="15712" y="38667"/>
                  <a:pt x="16245" y="39125"/>
                </a:cubicBezTo>
                <a:lnTo>
                  <a:pt x="16245" y="0"/>
                </a:ln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 name="Google Shape;13;p2"/>
          <p:cNvSpPr/>
          <p:nvPr/>
        </p:nvSpPr>
        <p:spPr>
          <a:xfrm rot="5400000">
            <a:off x="9894642" y="6219989"/>
            <a:ext cx="251541" cy="223214"/>
          </a:xfrm>
          <a:custGeom>
            <a:avLst/>
            <a:gdLst/>
            <a:ahLst/>
            <a:cxnLst/>
            <a:rect l="l" t="t" r="r" b="b"/>
            <a:pathLst>
              <a:path w="3108" h="2758" extrusionOk="0">
                <a:moveTo>
                  <a:pt x="1550" y="0"/>
                </a:moveTo>
                <a:cubicBezTo>
                  <a:pt x="975" y="0"/>
                  <a:pt x="437" y="360"/>
                  <a:pt x="244" y="934"/>
                </a:cubicBezTo>
                <a:cubicBezTo>
                  <a:pt x="0" y="1664"/>
                  <a:pt x="393" y="2441"/>
                  <a:pt x="1114" y="2684"/>
                </a:cubicBezTo>
                <a:cubicBezTo>
                  <a:pt x="1261" y="2734"/>
                  <a:pt x="1410" y="2757"/>
                  <a:pt x="1557" y="2757"/>
                </a:cubicBezTo>
                <a:cubicBezTo>
                  <a:pt x="2132" y="2757"/>
                  <a:pt x="2670" y="2397"/>
                  <a:pt x="2864" y="1823"/>
                </a:cubicBezTo>
                <a:cubicBezTo>
                  <a:pt x="3107" y="1093"/>
                  <a:pt x="2714" y="317"/>
                  <a:pt x="1994" y="73"/>
                </a:cubicBezTo>
                <a:cubicBezTo>
                  <a:pt x="1847" y="24"/>
                  <a:pt x="1697" y="0"/>
                  <a:pt x="1550" y="0"/>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4" name="Google Shape;14;p2"/>
          <p:cNvSpPr/>
          <p:nvPr/>
        </p:nvSpPr>
        <p:spPr>
          <a:xfrm flipH="1">
            <a:off x="11928962" y="5647701"/>
            <a:ext cx="172520" cy="147795"/>
          </a:xfrm>
          <a:custGeom>
            <a:avLst/>
            <a:gdLst/>
            <a:ahLst/>
            <a:cxnLst/>
            <a:rect l="l" t="t" r="r" b="b"/>
            <a:pathLst>
              <a:path w="1835" h="1572" extrusionOk="0">
                <a:moveTo>
                  <a:pt x="1049" y="0"/>
                </a:moveTo>
                <a:cubicBezTo>
                  <a:pt x="347" y="0"/>
                  <a:pt x="0" y="843"/>
                  <a:pt x="496" y="1339"/>
                </a:cubicBezTo>
                <a:cubicBezTo>
                  <a:pt x="658" y="1500"/>
                  <a:pt x="855" y="1572"/>
                  <a:pt x="1049" y="1572"/>
                </a:cubicBezTo>
                <a:cubicBezTo>
                  <a:pt x="1451" y="1572"/>
                  <a:pt x="1835" y="1260"/>
                  <a:pt x="1835" y="786"/>
                </a:cubicBezTo>
                <a:cubicBezTo>
                  <a:pt x="1835" y="356"/>
                  <a:pt x="1479" y="0"/>
                  <a:pt x="1049" y="0"/>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5" name="Google Shape;15;p2"/>
          <p:cNvSpPr/>
          <p:nvPr/>
        </p:nvSpPr>
        <p:spPr>
          <a:xfrm rot="5400000">
            <a:off x="1434185" y="6098689"/>
            <a:ext cx="136855" cy="117240"/>
          </a:xfrm>
          <a:custGeom>
            <a:avLst/>
            <a:gdLst/>
            <a:ahLst/>
            <a:cxnLst/>
            <a:rect l="l" t="t" r="r" b="b"/>
            <a:pathLst>
              <a:path w="1835" h="1572" extrusionOk="0">
                <a:moveTo>
                  <a:pt x="1048" y="0"/>
                </a:moveTo>
                <a:cubicBezTo>
                  <a:pt x="346" y="0"/>
                  <a:pt x="0" y="842"/>
                  <a:pt x="496" y="1338"/>
                </a:cubicBezTo>
                <a:cubicBezTo>
                  <a:pt x="657" y="1499"/>
                  <a:pt x="855" y="1572"/>
                  <a:pt x="1048" y="1572"/>
                </a:cubicBezTo>
                <a:cubicBezTo>
                  <a:pt x="1450" y="1572"/>
                  <a:pt x="1834" y="1260"/>
                  <a:pt x="1834" y="786"/>
                </a:cubicBezTo>
                <a:cubicBezTo>
                  <a:pt x="1834" y="356"/>
                  <a:pt x="1479" y="0"/>
                  <a:pt x="1048" y="0"/>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6" name="Google Shape;16;p2"/>
          <p:cNvSpPr/>
          <p:nvPr/>
        </p:nvSpPr>
        <p:spPr>
          <a:xfrm rot="5400000">
            <a:off x="1036381" y="6305871"/>
            <a:ext cx="235971" cy="215015"/>
          </a:xfrm>
          <a:custGeom>
            <a:avLst/>
            <a:gdLst/>
            <a:ahLst/>
            <a:cxnLst/>
            <a:rect l="l" t="t" r="r" b="b"/>
            <a:pathLst>
              <a:path w="3164" h="2883" extrusionOk="0">
                <a:moveTo>
                  <a:pt x="1582" y="1"/>
                </a:moveTo>
                <a:cubicBezTo>
                  <a:pt x="1213" y="1"/>
                  <a:pt x="843" y="141"/>
                  <a:pt x="562" y="422"/>
                </a:cubicBezTo>
                <a:cubicBezTo>
                  <a:pt x="1" y="983"/>
                  <a:pt x="1" y="1900"/>
                  <a:pt x="562" y="2462"/>
                </a:cubicBezTo>
                <a:cubicBezTo>
                  <a:pt x="843" y="2742"/>
                  <a:pt x="1213" y="2883"/>
                  <a:pt x="1582" y="2883"/>
                </a:cubicBezTo>
                <a:cubicBezTo>
                  <a:pt x="1952" y="2883"/>
                  <a:pt x="2322" y="2742"/>
                  <a:pt x="2602" y="2462"/>
                </a:cubicBezTo>
                <a:cubicBezTo>
                  <a:pt x="3164" y="1900"/>
                  <a:pt x="3164" y="983"/>
                  <a:pt x="2602" y="422"/>
                </a:cubicBezTo>
                <a:cubicBezTo>
                  <a:pt x="2322" y="141"/>
                  <a:pt x="1952" y="1"/>
                  <a:pt x="1582" y="1"/>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7" name="Google Shape;17;p2"/>
          <p:cNvSpPr/>
          <p:nvPr/>
        </p:nvSpPr>
        <p:spPr>
          <a:xfrm rot="5400000">
            <a:off x="2917215" y="6601834"/>
            <a:ext cx="136855" cy="117314"/>
          </a:xfrm>
          <a:custGeom>
            <a:avLst/>
            <a:gdLst/>
            <a:ahLst/>
            <a:cxnLst/>
            <a:rect l="l" t="t" r="r" b="b"/>
            <a:pathLst>
              <a:path w="1835" h="1573" extrusionOk="0">
                <a:moveTo>
                  <a:pt x="1048" y="1"/>
                </a:moveTo>
                <a:cubicBezTo>
                  <a:pt x="346" y="1"/>
                  <a:pt x="0" y="843"/>
                  <a:pt x="496" y="1339"/>
                </a:cubicBezTo>
                <a:cubicBezTo>
                  <a:pt x="657" y="1500"/>
                  <a:pt x="855" y="1572"/>
                  <a:pt x="1048" y="1572"/>
                </a:cubicBezTo>
                <a:cubicBezTo>
                  <a:pt x="1450" y="1572"/>
                  <a:pt x="1834" y="1260"/>
                  <a:pt x="1834" y="787"/>
                </a:cubicBezTo>
                <a:cubicBezTo>
                  <a:pt x="1834" y="356"/>
                  <a:pt x="1479" y="1"/>
                  <a:pt x="1048" y="1"/>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8" name="Google Shape;18;p2"/>
          <p:cNvSpPr/>
          <p:nvPr/>
        </p:nvSpPr>
        <p:spPr>
          <a:xfrm flipH="1">
            <a:off x="11499591" y="4906009"/>
            <a:ext cx="172520" cy="147700"/>
          </a:xfrm>
          <a:custGeom>
            <a:avLst/>
            <a:gdLst/>
            <a:ahLst/>
            <a:cxnLst/>
            <a:rect l="l" t="t" r="r" b="b"/>
            <a:pathLst>
              <a:path w="1835" h="1571" extrusionOk="0">
                <a:moveTo>
                  <a:pt x="1048" y="1"/>
                </a:moveTo>
                <a:cubicBezTo>
                  <a:pt x="346" y="1"/>
                  <a:pt x="0" y="843"/>
                  <a:pt x="496" y="1339"/>
                </a:cubicBezTo>
                <a:cubicBezTo>
                  <a:pt x="656" y="1499"/>
                  <a:pt x="852" y="1570"/>
                  <a:pt x="1044" y="1570"/>
                </a:cubicBezTo>
                <a:cubicBezTo>
                  <a:pt x="1448" y="1570"/>
                  <a:pt x="1834" y="1256"/>
                  <a:pt x="1834" y="787"/>
                </a:cubicBezTo>
                <a:cubicBezTo>
                  <a:pt x="1834" y="347"/>
                  <a:pt x="1479" y="1"/>
                  <a:pt x="1048" y="1"/>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 name="Google Shape;19;p2"/>
          <p:cNvSpPr/>
          <p:nvPr/>
        </p:nvSpPr>
        <p:spPr>
          <a:xfrm rot="5400000">
            <a:off x="9583409" y="6284211"/>
            <a:ext cx="126580" cy="127308"/>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 name="Google Shape;20;p2"/>
          <p:cNvSpPr/>
          <p:nvPr/>
        </p:nvSpPr>
        <p:spPr>
          <a:xfrm rot="5400000">
            <a:off x="1679076" y="5636590"/>
            <a:ext cx="644968" cy="1797900"/>
          </a:xfrm>
          <a:custGeom>
            <a:avLst/>
            <a:gdLst/>
            <a:ahLst/>
            <a:cxnLst/>
            <a:rect l="l" t="t" r="r" b="b"/>
            <a:pathLst>
              <a:path w="8648" h="24107" extrusionOk="0">
                <a:moveTo>
                  <a:pt x="8647" y="0"/>
                </a:moveTo>
                <a:cubicBezTo>
                  <a:pt x="3678" y="1769"/>
                  <a:pt x="310" y="6401"/>
                  <a:pt x="160" y="11670"/>
                </a:cubicBezTo>
                <a:cubicBezTo>
                  <a:pt x="1" y="16938"/>
                  <a:pt x="3079" y="21767"/>
                  <a:pt x="7927" y="23835"/>
                </a:cubicBezTo>
                <a:cubicBezTo>
                  <a:pt x="8170" y="23928"/>
                  <a:pt x="8404" y="24022"/>
                  <a:pt x="8647" y="24106"/>
                </a:cubicBezTo>
                <a:lnTo>
                  <a:pt x="8647" y="0"/>
                </a:ln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 name="Google Shape;21;p2"/>
          <p:cNvSpPr/>
          <p:nvPr/>
        </p:nvSpPr>
        <p:spPr>
          <a:xfrm flipH="1">
            <a:off x="11973808" y="5182322"/>
            <a:ext cx="221786" cy="295588"/>
          </a:xfrm>
          <a:custGeom>
            <a:avLst/>
            <a:gdLst/>
            <a:ahLst/>
            <a:cxnLst/>
            <a:rect l="l" t="t" r="r" b="b"/>
            <a:pathLst>
              <a:path w="2359" h="3144" extrusionOk="0">
                <a:moveTo>
                  <a:pt x="781" y="1"/>
                </a:moveTo>
                <a:cubicBezTo>
                  <a:pt x="519" y="1"/>
                  <a:pt x="252" y="68"/>
                  <a:pt x="0" y="215"/>
                </a:cubicBezTo>
                <a:lnTo>
                  <a:pt x="0" y="2929"/>
                </a:lnTo>
                <a:cubicBezTo>
                  <a:pt x="252" y="3076"/>
                  <a:pt x="519" y="3144"/>
                  <a:pt x="781" y="3144"/>
                </a:cubicBezTo>
                <a:cubicBezTo>
                  <a:pt x="1597" y="3144"/>
                  <a:pt x="2351" y="2487"/>
                  <a:pt x="2358" y="1572"/>
                </a:cubicBezTo>
                <a:cubicBezTo>
                  <a:pt x="2351" y="658"/>
                  <a:pt x="1597" y="1"/>
                  <a:pt x="781" y="1"/>
                </a:cubicBezTo>
                <a:close/>
              </a:path>
            </a:pathLst>
          </a:custGeom>
          <a:solidFill>
            <a:srgbClr val="8C4C5E"/>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 name="Google Shape;22;p2"/>
          <p:cNvSpPr/>
          <p:nvPr/>
        </p:nvSpPr>
        <p:spPr>
          <a:xfrm rot="5400000">
            <a:off x="-994544" y="4569590"/>
            <a:ext cx="3283012" cy="1293963"/>
          </a:xfrm>
          <a:custGeom>
            <a:avLst/>
            <a:gdLst/>
            <a:ahLst/>
            <a:cxnLst/>
            <a:rect l="l" t="t" r="r" b="b"/>
            <a:pathLst>
              <a:path w="44020" h="17350" extrusionOk="0">
                <a:moveTo>
                  <a:pt x="44019" y="0"/>
                </a:moveTo>
                <a:cubicBezTo>
                  <a:pt x="43757" y="749"/>
                  <a:pt x="43542" y="1525"/>
                  <a:pt x="43299" y="2293"/>
                </a:cubicBezTo>
                <a:cubicBezTo>
                  <a:pt x="43168" y="2723"/>
                  <a:pt x="43027" y="3154"/>
                  <a:pt x="42868" y="3575"/>
                </a:cubicBezTo>
                <a:cubicBezTo>
                  <a:pt x="42195" y="5343"/>
                  <a:pt x="41016" y="7093"/>
                  <a:pt x="39209" y="7608"/>
                </a:cubicBezTo>
                <a:cubicBezTo>
                  <a:pt x="38660" y="7768"/>
                  <a:pt x="38092" y="7800"/>
                  <a:pt x="37518" y="7800"/>
                </a:cubicBezTo>
                <a:cubicBezTo>
                  <a:pt x="37130" y="7800"/>
                  <a:pt x="36739" y="7786"/>
                  <a:pt x="36348" y="7786"/>
                </a:cubicBezTo>
                <a:cubicBezTo>
                  <a:pt x="36000" y="7786"/>
                  <a:pt x="35652" y="7797"/>
                  <a:pt x="35307" y="7842"/>
                </a:cubicBezTo>
                <a:cubicBezTo>
                  <a:pt x="31826" y="8291"/>
                  <a:pt x="29599" y="11856"/>
                  <a:pt x="26324" y="13120"/>
                </a:cubicBezTo>
                <a:cubicBezTo>
                  <a:pt x="25294" y="13518"/>
                  <a:pt x="24237" y="13667"/>
                  <a:pt x="23162" y="13667"/>
                </a:cubicBezTo>
                <a:cubicBezTo>
                  <a:pt x="22820" y="13667"/>
                  <a:pt x="22477" y="13652"/>
                  <a:pt x="22131" y="13625"/>
                </a:cubicBezTo>
                <a:cubicBezTo>
                  <a:pt x="19670" y="13447"/>
                  <a:pt x="17134" y="12661"/>
                  <a:pt x="14655" y="12427"/>
                </a:cubicBezTo>
                <a:cubicBezTo>
                  <a:pt x="14122" y="12379"/>
                  <a:pt x="13589" y="12355"/>
                  <a:pt x="13056" y="12355"/>
                </a:cubicBezTo>
                <a:cubicBezTo>
                  <a:pt x="11425" y="12355"/>
                  <a:pt x="9799" y="12580"/>
                  <a:pt x="8226" y="13017"/>
                </a:cubicBezTo>
                <a:cubicBezTo>
                  <a:pt x="5549" y="13765"/>
                  <a:pt x="3041" y="15010"/>
                  <a:pt x="833" y="16685"/>
                </a:cubicBezTo>
                <a:cubicBezTo>
                  <a:pt x="552" y="16900"/>
                  <a:pt x="272" y="17116"/>
                  <a:pt x="0" y="17350"/>
                </a:cubicBezTo>
                <a:lnTo>
                  <a:pt x="44019" y="17350"/>
                </a:lnTo>
                <a:lnTo>
                  <a:pt x="44019" y="0"/>
                </a:ln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3" name="Google Shape;23;p2"/>
          <p:cNvSpPr/>
          <p:nvPr/>
        </p:nvSpPr>
        <p:spPr>
          <a:xfrm rot="5400000">
            <a:off x="-228894" y="4318992"/>
            <a:ext cx="1150173" cy="692401"/>
          </a:xfrm>
          <a:custGeom>
            <a:avLst/>
            <a:gdLst/>
            <a:ahLst/>
            <a:cxnLst/>
            <a:rect l="l" t="t" r="r" b="b"/>
            <a:pathLst>
              <a:path w="15422" h="9284" extrusionOk="0">
                <a:moveTo>
                  <a:pt x="8192" y="0"/>
                </a:moveTo>
                <a:cubicBezTo>
                  <a:pt x="7849" y="0"/>
                  <a:pt x="7501" y="25"/>
                  <a:pt x="7150" y="75"/>
                </a:cubicBezTo>
                <a:cubicBezTo>
                  <a:pt x="2789" y="712"/>
                  <a:pt x="0" y="5054"/>
                  <a:pt x="1236" y="9284"/>
                </a:cubicBezTo>
                <a:lnTo>
                  <a:pt x="15132" y="9284"/>
                </a:lnTo>
                <a:cubicBezTo>
                  <a:pt x="15328" y="8619"/>
                  <a:pt x="15422" y="7936"/>
                  <a:pt x="15422" y="7244"/>
                </a:cubicBezTo>
                <a:cubicBezTo>
                  <a:pt x="15422" y="3191"/>
                  <a:pt x="12115" y="0"/>
                  <a:pt x="8192" y="0"/>
                </a:cubicBez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4" name="Google Shape;24;p2"/>
          <p:cNvSpPr/>
          <p:nvPr/>
        </p:nvSpPr>
        <p:spPr>
          <a:xfrm rot="5400000">
            <a:off x="10460423" y="-639109"/>
            <a:ext cx="721039" cy="1999257"/>
          </a:xfrm>
          <a:custGeom>
            <a:avLst/>
            <a:gdLst/>
            <a:ahLst/>
            <a:cxnLst/>
            <a:rect l="l" t="t" r="r" b="b"/>
            <a:pathLst>
              <a:path w="11661" h="32333" extrusionOk="0">
                <a:moveTo>
                  <a:pt x="0" y="1"/>
                </a:moveTo>
                <a:lnTo>
                  <a:pt x="0" y="32332"/>
                </a:lnTo>
                <a:cubicBezTo>
                  <a:pt x="6962" y="30021"/>
                  <a:pt x="11660" y="23508"/>
                  <a:pt x="11660" y="16171"/>
                </a:cubicBezTo>
                <a:cubicBezTo>
                  <a:pt x="11660" y="15348"/>
                  <a:pt x="11604" y="14533"/>
                  <a:pt x="11492" y="13719"/>
                </a:cubicBezTo>
                <a:cubicBezTo>
                  <a:pt x="10556" y="7347"/>
                  <a:pt x="6111" y="2031"/>
                  <a:pt x="0"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5" name="Google Shape;25;p2"/>
          <p:cNvSpPr/>
          <p:nvPr/>
        </p:nvSpPr>
        <p:spPr>
          <a:xfrm rot="5400000">
            <a:off x="1202467" y="-1202558"/>
            <a:ext cx="1653827" cy="4058941"/>
          </a:xfrm>
          <a:custGeom>
            <a:avLst/>
            <a:gdLst/>
            <a:ahLst/>
            <a:cxnLst/>
            <a:rect l="l" t="t" r="r" b="b"/>
            <a:pathLst>
              <a:path w="19343" h="47473" extrusionOk="0">
                <a:moveTo>
                  <a:pt x="0" y="0"/>
                </a:moveTo>
                <a:lnTo>
                  <a:pt x="0" y="47473"/>
                </a:lnTo>
                <a:lnTo>
                  <a:pt x="19343" y="47473"/>
                </a:lnTo>
                <a:cubicBezTo>
                  <a:pt x="18997" y="46172"/>
                  <a:pt x="18239" y="45039"/>
                  <a:pt x="17041" y="44356"/>
                </a:cubicBezTo>
                <a:cubicBezTo>
                  <a:pt x="14552" y="42971"/>
                  <a:pt x="11089" y="43823"/>
                  <a:pt x="8965" y="41942"/>
                </a:cubicBezTo>
                <a:cubicBezTo>
                  <a:pt x="8619" y="41633"/>
                  <a:pt x="8329" y="41268"/>
                  <a:pt x="8113" y="40866"/>
                </a:cubicBezTo>
                <a:cubicBezTo>
                  <a:pt x="7870" y="40426"/>
                  <a:pt x="7692" y="39939"/>
                  <a:pt x="7599" y="39444"/>
                </a:cubicBezTo>
                <a:cubicBezTo>
                  <a:pt x="7533" y="39181"/>
                  <a:pt x="7496" y="38910"/>
                  <a:pt x="7477" y="38639"/>
                </a:cubicBezTo>
                <a:cubicBezTo>
                  <a:pt x="7412" y="37572"/>
                  <a:pt x="7533" y="36496"/>
                  <a:pt x="7851" y="35476"/>
                </a:cubicBezTo>
                <a:cubicBezTo>
                  <a:pt x="8506" y="33267"/>
                  <a:pt x="9714" y="31209"/>
                  <a:pt x="10069" y="28925"/>
                </a:cubicBezTo>
                <a:cubicBezTo>
                  <a:pt x="11220" y="21448"/>
                  <a:pt x="3238" y="15768"/>
                  <a:pt x="1357" y="8432"/>
                </a:cubicBezTo>
                <a:cubicBezTo>
                  <a:pt x="711" y="5886"/>
                  <a:pt x="833" y="3191"/>
                  <a:pt x="187" y="646"/>
                </a:cubicBezTo>
                <a:cubicBezTo>
                  <a:pt x="131" y="431"/>
                  <a:pt x="66" y="215"/>
                  <a:pt x="0" y="0"/>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6" name="Google Shape;26;p2"/>
          <p:cNvSpPr/>
          <p:nvPr/>
        </p:nvSpPr>
        <p:spPr>
          <a:xfrm rot="5400000">
            <a:off x="11807738" y="468109"/>
            <a:ext cx="59112" cy="59051"/>
          </a:xfrm>
          <a:custGeom>
            <a:avLst/>
            <a:gdLst/>
            <a:ahLst/>
            <a:cxnLst/>
            <a:rect l="l" t="t" r="r" b="b"/>
            <a:pathLst>
              <a:path w="956" h="955" extrusionOk="0">
                <a:moveTo>
                  <a:pt x="478" y="0"/>
                </a:moveTo>
                <a:cubicBezTo>
                  <a:pt x="207" y="0"/>
                  <a:pt x="1" y="215"/>
                  <a:pt x="1" y="477"/>
                </a:cubicBezTo>
                <a:cubicBezTo>
                  <a:pt x="1" y="739"/>
                  <a:pt x="207" y="955"/>
                  <a:pt x="478" y="955"/>
                </a:cubicBezTo>
                <a:cubicBezTo>
                  <a:pt x="740" y="955"/>
                  <a:pt x="955" y="739"/>
                  <a:pt x="955" y="477"/>
                </a:cubicBezTo>
                <a:cubicBezTo>
                  <a:pt x="955" y="215"/>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7" name="Google Shape;27;p2"/>
          <p:cNvSpPr/>
          <p:nvPr/>
        </p:nvSpPr>
        <p:spPr>
          <a:xfrm rot="5400000">
            <a:off x="10924283" y="6161879"/>
            <a:ext cx="77372" cy="77372"/>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8" name="Google Shape;28;p2"/>
          <p:cNvSpPr/>
          <p:nvPr/>
        </p:nvSpPr>
        <p:spPr>
          <a:xfrm rot="5400000">
            <a:off x="11363594" y="6620128"/>
            <a:ext cx="77291" cy="77290"/>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9" name="Google Shape;29;p2"/>
          <p:cNvSpPr/>
          <p:nvPr/>
        </p:nvSpPr>
        <p:spPr>
          <a:xfrm rot="5400000">
            <a:off x="1503351" y="606397"/>
            <a:ext cx="81652" cy="81737"/>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0" name="Google Shape;30;p2"/>
          <p:cNvSpPr/>
          <p:nvPr/>
        </p:nvSpPr>
        <p:spPr>
          <a:xfrm rot="5400000">
            <a:off x="260848" y="412015"/>
            <a:ext cx="81652" cy="81652"/>
          </a:xfrm>
          <a:custGeom>
            <a:avLst/>
            <a:gdLst/>
            <a:ahLst/>
            <a:cxnLst/>
            <a:rect l="l" t="t" r="r" b="b"/>
            <a:pathLst>
              <a:path w="955" h="955" extrusionOk="0">
                <a:moveTo>
                  <a:pt x="478" y="0"/>
                </a:moveTo>
                <a:cubicBezTo>
                  <a:pt x="216" y="0"/>
                  <a:pt x="0" y="216"/>
                  <a:pt x="0" y="478"/>
                </a:cubicBezTo>
                <a:cubicBezTo>
                  <a:pt x="0" y="740"/>
                  <a:pt x="216" y="955"/>
                  <a:pt x="478" y="955"/>
                </a:cubicBezTo>
                <a:cubicBezTo>
                  <a:pt x="740" y="955"/>
                  <a:pt x="955" y="740"/>
                  <a:pt x="955" y="478"/>
                </a:cubicBezTo>
                <a:cubicBezTo>
                  <a:pt x="955" y="216"/>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 name="Google Shape;31;p2"/>
          <p:cNvSpPr/>
          <p:nvPr/>
        </p:nvSpPr>
        <p:spPr>
          <a:xfrm rot="5400000">
            <a:off x="383239" y="136757"/>
            <a:ext cx="81652" cy="81737"/>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2" name="Google Shape;32;p2"/>
          <p:cNvSpPr/>
          <p:nvPr/>
        </p:nvSpPr>
        <p:spPr>
          <a:xfrm rot="5400000">
            <a:off x="676840" y="582457"/>
            <a:ext cx="81737" cy="81652"/>
          </a:xfrm>
          <a:custGeom>
            <a:avLst/>
            <a:gdLst/>
            <a:ahLst/>
            <a:cxnLst/>
            <a:rect l="l" t="t" r="r" b="b"/>
            <a:pathLst>
              <a:path w="956" h="955" extrusionOk="0">
                <a:moveTo>
                  <a:pt x="478" y="0"/>
                </a:moveTo>
                <a:cubicBezTo>
                  <a:pt x="216" y="0"/>
                  <a:pt x="1" y="216"/>
                  <a:pt x="1" y="478"/>
                </a:cubicBezTo>
                <a:cubicBezTo>
                  <a:pt x="1" y="740"/>
                  <a:pt x="216" y="955"/>
                  <a:pt x="478" y="955"/>
                </a:cubicBezTo>
                <a:cubicBezTo>
                  <a:pt x="749" y="955"/>
                  <a:pt x="955" y="740"/>
                  <a:pt x="955" y="478"/>
                </a:cubicBezTo>
                <a:cubicBezTo>
                  <a:pt x="955" y="216"/>
                  <a:pt x="749"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3" name="Google Shape;33;p2"/>
          <p:cNvSpPr/>
          <p:nvPr/>
        </p:nvSpPr>
        <p:spPr>
          <a:xfrm rot="5400000">
            <a:off x="298693" y="6689016"/>
            <a:ext cx="71299" cy="71298"/>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4" name="Google Shape;34;p2"/>
          <p:cNvSpPr/>
          <p:nvPr/>
        </p:nvSpPr>
        <p:spPr>
          <a:xfrm rot="5400000">
            <a:off x="2330284" y="6643748"/>
            <a:ext cx="83828" cy="71149"/>
          </a:xfrm>
          <a:custGeom>
            <a:avLst/>
            <a:gdLst/>
            <a:ahLst/>
            <a:cxnLst/>
            <a:rect l="l" t="t" r="r" b="b"/>
            <a:pathLst>
              <a:path w="1124" h="954" extrusionOk="0">
                <a:moveTo>
                  <a:pt x="646" y="0"/>
                </a:moveTo>
                <a:cubicBezTo>
                  <a:pt x="216" y="0"/>
                  <a:pt x="0" y="515"/>
                  <a:pt x="300" y="814"/>
                </a:cubicBezTo>
                <a:cubicBezTo>
                  <a:pt x="399" y="911"/>
                  <a:pt x="520" y="954"/>
                  <a:pt x="638" y="954"/>
                </a:cubicBezTo>
                <a:cubicBezTo>
                  <a:pt x="887" y="954"/>
                  <a:pt x="1123" y="763"/>
                  <a:pt x="1123" y="477"/>
                </a:cubicBezTo>
                <a:cubicBezTo>
                  <a:pt x="1123" y="215"/>
                  <a:pt x="908" y="0"/>
                  <a:pt x="64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5" name="Google Shape;35;p2"/>
          <p:cNvSpPr/>
          <p:nvPr/>
        </p:nvSpPr>
        <p:spPr>
          <a:xfrm rot="5400000">
            <a:off x="434760" y="4356015"/>
            <a:ext cx="71299" cy="71224"/>
          </a:xfrm>
          <a:custGeom>
            <a:avLst/>
            <a:gdLst/>
            <a:ahLst/>
            <a:cxnLst/>
            <a:rect l="l" t="t" r="r" b="b"/>
            <a:pathLst>
              <a:path w="956" h="955" extrusionOk="0">
                <a:moveTo>
                  <a:pt x="478" y="0"/>
                </a:moveTo>
                <a:cubicBezTo>
                  <a:pt x="216" y="0"/>
                  <a:pt x="1" y="206"/>
                  <a:pt x="1" y="477"/>
                </a:cubicBezTo>
                <a:cubicBezTo>
                  <a:pt x="1" y="739"/>
                  <a:pt x="216" y="955"/>
                  <a:pt x="478" y="955"/>
                </a:cubicBezTo>
                <a:cubicBezTo>
                  <a:pt x="740" y="955"/>
                  <a:pt x="955" y="739"/>
                  <a:pt x="955" y="477"/>
                </a:cubicBezTo>
                <a:cubicBezTo>
                  <a:pt x="955" y="206"/>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6" name="Google Shape;36;p2"/>
          <p:cNvSpPr/>
          <p:nvPr/>
        </p:nvSpPr>
        <p:spPr>
          <a:xfrm rot="5400000">
            <a:off x="11985138" y="560365"/>
            <a:ext cx="133127" cy="132571"/>
          </a:xfrm>
          <a:custGeom>
            <a:avLst/>
            <a:gdLst/>
            <a:ahLst/>
            <a:cxnLst/>
            <a:rect l="l" t="t" r="r" b="b"/>
            <a:pathLst>
              <a:path w="2153" h="2144" extrusionOk="0">
                <a:moveTo>
                  <a:pt x="1077" y="1"/>
                </a:moveTo>
                <a:cubicBezTo>
                  <a:pt x="487" y="1"/>
                  <a:pt x="1" y="478"/>
                  <a:pt x="1" y="1068"/>
                </a:cubicBezTo>
                <a:cubicBezTo>
                  <a:pt x="1" y="1666"/>
                  <a:pt x="487" y="2144"/>
                  <a:pt x="1077" y="2144"/>
                </a:cubicBezTo>
                <a:cubicBezTo>
                  <a:pt x="1666" y="2144"/>
                  <a:pt x="2153" y="1666"/>
                  <a:pt x="2153" y="1068"/>
                </a:cubicBezTo>
                <a:cubicBezTo>
                  <a:pt x="2153" y="478"/>
                  <a:pt x="1666" y="1"/>
                  <a:pt x="107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7" name="Google Shape;37;p2"/>
          <p:cNvSpPr/>
          <p:nvPr/>
        </p:nvSpPr>
        <p:spPr>
          <a:xfrm rot="5400000">
            <a:off x="10680431" y="6300519"/>
            <a:ext cx="174249" cy="174249"/>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8" name="Google Shape;38;p2"/>
          <p:cNvSpPr/>
          <p:nvPr/>
        </p:nvSpPr>
        <p:spPr>
          <a:xfrm rot="5400000">
            <a:off x="26181" y="4745725"/>
            <a:ext cx="159900" cy="160645"/>
          </a:xfrm>
          <a:custGeom>
            <a:avLst/>
            <a:gdLst/>
            <a:ahLst/>
            <a:cxnLst/>
            <a:rect l="l" t="t" r="r" b="b"/>
            <a:pathLst>
              <a:path w="2144" h="2154" extrusionOk="0">
                <a:moveTo>
                  <a:pt x="1067" y="1"/>
                </a:moveTo>
                <a:cubicBezTo>
                  <a:pt x="478" y="1"/>
                  <a:pt x="1" y="488"/>
                  <a:pt x="1" y="1077"/>
                </a:cubicBezTo>
                <a:cubicBezTo>
                  <a:pt x="1" y="1667"/>
                  <a:pt x="478" y="2153"/>
                  <a:pt x="1067" y="2153"/>
                </a:cubicBezTo>
                <a:cubicBezTo>
                  <a:pt x="1666" y="2153"/>
                  <a:pt x="2144" y="1667"/>
                  <a:pt x="2144" y="1077"/>
                </a:cubicBezTo>
                <a:cubicBezTo>
                  <a:pt x="2144" y="488"/>
                  <a:pt x="1666"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9" name="Google Shape;39;p2"/>
          <p:cNvSpPr/>
          <p:nvPr/>
        </p:nvSpPr>
        <p:spPr>
          <a:xfrm rot="5400000">
            <a:off x="1788956" y="268807"/>
            <a:ext cx="184081" cy="184081"/>
          </a:xfrm>
          <a:custGeom>
            <a:avLst/>
            <a:gdLst/>
            <a:ahLst/>
            <a:cxnLst/>
            <a:rect l="l" t="t" r="r" b="b"/>
            <a:pathLst>
              <a:path w="2153" h="2153" extrusionOk="0">
                <a:moveTo>
                  <a:pt x="1077" y="0"/>
                </a:moveTo>
                <a:cubicBezTo>
                  <a:pt x="487" y="0"/>
                  <a:pt x="0" y="487"/>
                  <a:pt x="0" y="1076"/>
                </a:cubicBezTo>
                <a:cubicBezTo>
                  <a:pt x="0" y="1666"/>
                  <a:pt x="487" y="2152"/>
                  <a:pt x="1077" y="2152"/>
                </a:cubicBezTo>
                <a:cubicBezTo>
                  <a:pt x="1666" y="2152"/>
                  <a:pt x="2153" y="1666"/>
                  <a:pt x="2153" y="1076"/>
                </a:cubicBezTo>
                <a:cubicBezTo>
                  <a:pt x="2153" y="487"/>
                  <a:pt x="1666" y="0"/>
                  <a:pt x="10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0" name="Google Shape;40;p2"/>
          <p:cNvSpPr/>
          <p:nvPr/>
        </p:nvSpPr>
        <p:spPr>
          <a:xfrm rot="5400000">
            <a:off x="-28261" y="6293004"/>
            <a:ext cx="159900" cy="103368"/>
          </a:xfrm>
          <a:custGeom>
            <a:avLst/>
            <a:gdLst/>
            <a:ahLst/>
            <a:cxnLst/>
            <a:rect l="l" t="t" r="r" b="b"/>
            <a:pathLst>
              <a:path w="2144" h="1386" extrusionOk="0">
                <a:moveTo>
                  <a:pt x="1067" y="1"/>
                </a:moveTo>
                <a:cubicBezTo>
                  <a:pt x="487" y="1"/>
                  <a:pt x="19" y="459"/>
                  <a:pt x="0" y="1039"/>
                </a:cubicBezTo>
                <a:cubicBezTo>
                  <a:pt x="0" y="1152"/>
                  <a:pt x="19" y="1273"/>
                  <a:pt x="56" y="1386"/>
                </a:cubicBezTo>
                <a:lnTo>
                  <a:pt x="2078" y="1386"/>
                </a:lnTo>
                <a:cubicBezTo>
                  <a:pt x="2115" y="1273"/>
                  <a:pt x="2134" y="1152"/>
                  <a:pt x="2143" y="1039"/>
                </a:cubicBezTo>
                <a:cubicBezTo>
                  <a:pt x="2124" y="459"/>
                  <a:pt x="1647"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1" name="Google Shape;41;p2"/>
          <p:cNvSpPr/>
          <p:nvPr/>
        </p:nvSpPr>
        <p:spPr>
          <a:xfrm rot="5400000">
            <a:off x="10633745" y="128429"/>
            <a:ext cx="132571" cy="132571"/>
          </a:xfrm>
          <a:custGeom>
            <a:avLst/>
            <a:gdLst/>
            <a:ahLst/>
            <a:cxnLst/>
            <a:rect l="l" t="t" r="r" b="b"/>
            <a:pathLst>
              <a:path w="2144" h="2144" extrusionOk="0">
                <a:moveTo>
                  <a:pt x="1067" y="1"/>
                </a:moveTo>
                <a:cubicBezTo>
                  <a:pt x="478" y="1"/>
                  <a:pt x="1" y="478"/>
                  <a:pt x="1" y="1068"/>
                </a:cubicBezTo>
                <a:cubicBezTo>
                  <a:pt x="1" y="1666"/>
                  <a:pt x="478" y="2144"/>
                  <a:pt x="1067" y="2144"/>
                </a:cubicBezTo>
                <a:cubicBezTo>
                  <a:pt x="1666" y="2144"/>
                  <a:pt x="2144" y="1666"/>
                  <a:pt x="2144" y="1068"/>
                </a:cubicBezTo>
                <a:cubicBezTo>
                  <a:pt x="2144" y="478"/>
                  <a:pt x="1666"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6830957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23"/>
        <p:cNvGrpSpPr/>
        <p:nvPr/>
      </p:nvGrpSpPr>
      <p:grpSpPr>
        <a:xfrm>
          <a:off x="0" y="0"/>
          <a:ext cx="0" cy="0"/>
          <a:chOff x="0" y="0"/>
          <a:chExt cx="0" cy="0"/>
        </a:xfrm>
      </p:grpSpPr>
      <p:sp>
        <p:nvSpPr>
          <p:cNvPr id="124" name="Google Shape;124;p7"/>
          <p:cNvSpPr txBox="1">
            <a:spLocks noGrp="1"/>
          </p:cNvSpPr>
          <p:nvPr>
            <p:ph type="subTitle" idx="1"/>
          </p:nvPr>
        </p:nvSpPr>
        <p:spPr>
          <a:xfrm>
            <a:off x="950967" y="2290933"/>
            <a:ext cx="3444400" cy="3364400"/>
          </a:xfrm>
          <a:prstGeom prst="rect">
            <a:avLst/>
          </a:prstGeom>
        </p:spPr>
        <p:txBody>
          <a:bodyPr spcFirstLastPara="1" wrap="square" lIns="121705" tIns="121705" rIns="121705" bIns="121705" anchor="t" anchorCtr="0">
            <a:noAutofit/>
          </a:bodyPr>
          <a:lstStyle>
            <a:lvl1pPr lvl="0">
              <a:spcBef>
                <a:spcPts val="0"/>
              </a:spcBef>
              <a:spcAft>
                <a:spcPts val="0"/>
              </a:spcAft>
              <a:buSzPts val="1600"/>
              <a:buChar char="●"/>
              <a:defRPr/>
            </a:lvl1pPr>
            <a:lvl2pPr lvl="1">
              <a:spcBef>
                <a:spcPts val="2130"/>
              </a:spcBef>
              <a:spcAft>
                <a:spcPts val="0"/>
              </a:spcAft>
              <a:buSzPts val="1600"/>
              <a:buChar char="○"/>
              <a:defRPr sz="2100"/>
            </a:lvl2pPr>
            <a:lvl3pPr lvl="2">
              <a:spcBef>
                <a:spcPts val="2130"/>
              </a:spcBef>
              <a:spcAft>
                <a:spcPts val="0"/>
              </a:spcAft>
              <a:buSzPts val="1600"/>
              <a:buChar char="■"/>
              <a:defRPr sz="2100"/>
            </a:lvl3pPr>
            <a:lvl4pPr lvl="3">
              <a:spcBef>
                <a:spcPts val="2130"/>
              </a:spcBef>
              <a:spcAft>
                <a:spcPts val="0"/>
              </a:spcAft>
              <a:buSzPts val="1600"/>
              <a:buChar char="●"/>
              <a:defRPr sz="2100"/>
            </a:lvl4pPr>
            <a:lvl5pPr lvl="4">
              <a:spcBef>
                <a:spcPts val="2130"/>
              </a:spcBef>
              <a:spcAft>
                <a:spcPts val="0"/>
              </a:spcAft>
              <a:buSzPts val="1600"/>
              <a:buChar char="○"/>
              <a:defRPr sz="2100"/>
            </a:lvl5pPr>
            <a:lvl6pPr lvl="5">
              <a:spcBef>
                <a:spcPts val="2130"/>
              </a:spcBef>
              <a:spcAft>
                <a:spcPts val="0"/>
              </a:spcAft>
              <a:buSzPts val="1600"/>
              <a:buChar char="■"/>
              <a:defRPr sz="2100"/>
            </a:lvl6pPr>
            <a:lvl7pPr lvl="6">
              <a:spcBef>
                <a:spcPts val="2130"/>
              </a:spcBef>
              <a:spcAft>
                <a:spcPts val="0"/>
              </a:spcAft>
              <a:buSzPts val="1600"/>
              <a:buChar char="●"/>
              <a:defRPr sz="2100"/>
            </a:lvl7pPr>
            <a:lvl8pPr lvl="7">
              <a:spcBef>
                <a:spcPts val="2130"/>
              </a:spcBef>
              <a:spcAft>
                <a:spcPts val="0"/>
              </a:spcAft>
              <a:buSzPts val="1600"/>
              <a:buChar char="○"/>
              <a:defRPr sz="2100"/>
            </a:lvl8pPr>
            <a:lvl9pPr lvl="8">
              <a:spcBef>
                <a:spcPts val="2130"/>
              </a:spcBef>
              <a:spcAft>
                <a:spcPts val="2130"/>
              </a:spcAft>
              <a:buSzPts val="1600"/>
              <a:buChar char="■"/>
              <a:defRPr sz="2100"/>
            </a:lvl9pPr>
          </a:lstStyle>
          <a:p>
            <a:endParaRPr/>
          </a:p>
        </p:txBody>
      </p:sp>
      <p:sp>
        <p:nvSpPr>
          <p:cNvPr id="125" name="Google Shape;125;p7"/>
          <p:cNvSpPr txBox="1">
            <a:spLocks noGrp="1"/>
          </p:cNvSpPr>
          <p:nvPr>
            <p:ph type="title"/>
          </p:nvPr>
        </p:nvSpPr>
        <p:spPr>
          <a:xfrm>
            <a:off x="950967" y="719333"/>
            <a:ext cx="4508400" cy="817200"/>
          </a:xfrm>
          <a:prstGeom prst="rect">
            <a:avLst/>
          </a:prstGeom>
        </p:spPr>
        <p:txBody>
          <a:bodyPr spcFirstLastPara="1" wrap="square" lIns="121705" tIns="121705" rIns="121705" bIns="121705" anchor="t" anchorCtr="0">
            <a:noAutofit/>
          </a:bodyPr>
          <a:lstStyle>
            <a:lvl1pPr lvl="0" algn="l" rtl="0">
              <a:spcBef>
                <a:spcPts val="0"/>
              </a:spcBef>
              <a:spcAft>
                <a:spcPts val="0"/>
              </a:spcAft>
              <a:buSzPts val="30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26" name="Google Shape;126;p7"/>
          <p:cNvSpPr/>
          <p:nvPr/>
        </p:nvSpPr>
        <p:spPr>
          <a:xfrm rot="10800000">
            <a:off x="6922456" y="5656804"/>
            <a:ext cx="5269544" cy="1201181"/>
          </a:xfrm>
          <a:custGeom>
            <a:avLst/>
            <a:gdLst/>
            <a:ahLst/>
            <a:cxnLst/>
            <a:rect l="l" t="t" r="r" b="b"/>
            <a:pathLst>
              <a:path w="77596" h="17648" extrusionOk="0">
                <a:moveTo>
                  <a:pt x="0" y="0"/>
                </a:moveTo>
                <a:lnTo>
                  <a:pt x="0" y="17265"/>
                </a:lnTo>
                <a:cubicBezTo>
                  <a:pt x="929" y="17521"/>
                  <a:pt x="1890" y="17648"/>
                  <a:pt x="2769" y="17648"/>
                </a:cubicBezTo>
                <a:cubicBezTo>
                  <a:pt x="3369" y="17648"/>
                  <a:pt x="3931" y="17589"/>
                  <a:pt x="4417" y="17471"/>
                </a:cubicBezTo>
                <a:cubicBezTo>
                  <a:pt x="7645" y="16694"/>
                  <a:pt x="10069" y="14065"/>
                  <a:pt x="12614" y="11894"/>
                </a:cubicBezTo>
                <a:cubicBezTo>
                  <a:pt x="14644" y="10169"/>
                  <a:pt x="17188" y="8633"/>
                  <a:pt x="19719" y="8633"/>
                </a:cubicBezTo>
                <a:cubicBezTo>
                  <a:pt x="20374" y="8633"/>
                  <a:pt x="21028" y="8736"/>
                  <a:pt x="21673" y="8965"/>
                </a:cubicBezTo>
                <a:cubicBezTo>
                  <a:pt x="23207" y="9517"/>
                  <a:pt x="24433" y="10715"/>
                  <a:pt x="25846" y="11538"/>
                </a:cubicBezTo>
                <a:cubicBezTo>
                  <a:pt x="27257" y="12366"/>
                  <a:pt x="28860" y="12756"/>
                  <a:pt x="30473" y="12756"/>
                </a:cubicBezTo>
                <a:cubicBezTo>
                  <a:pt x="33804" y="12756"/>
                  <a:pt x="37175" y="11092"/>
                  <a:pt x="38966" y="8179"/>
                </a:cubicBezTo>
                <a:cubicBezTo>
                  <a:pt x="39396" y="7468"/>
                  <a:pt x="39827" y="6635"/>
                  <a:pt x="40622" y="6420"/>
                </a:cubicBezTo>
                <a:cubicBezTo>
                  <a:pt x="40758" y="6381"/>
                  <a:pt x="40894" y="6364"/>
                  <a:pt x="41029" y="6364"/>
                </a:cubicBezTo>
                <a:cubicBezTo>
                  <a:pt x="41615" y="6364"/>
                  <a:pt x="42196" y="6685"/>
                  <a:pt x="42728" y="6981"/>
                </a:cubicBezTo>
                <a:cubicBezTo>
                  <a:pt x="47006" y="9329"/>
                  <a:pt x="51852" y="10503"/>
                  <a:pt x="56697" y="10503"/>
                </a:cubicBezTo>
                <a:cubicBezTo>
                  <a:pt x="61528" y="10503"/>
                  <a:pt x="66358" y="9336"/>
                  <a:pt x="70623" y="7000"/>
                </a:cubicBezTo>
                <a:cubicBezTo>
                  <a:pt x="73010" y="5699"/>
                  <a:pt x="75265" y="4015"/>
                  <a:pt x="76725" y="1684"/>
                </a:cubicBezTo>
                <a:cubicBezTo>
                  <a:pt x="77062" y="1151"/>
                  <a:pt x="77352" y="590"/>
                  <a:pt x="77595" y="9"/>
                </a:cubicBezTo>
                <a:lnTo>
                  <a:pt x="0" y="0"/>
                </a:lnTo>
                <a:close/>
              </a:path>
            </a:pathLst>
          </a:custGeom>
          <a:solidFill>
            <a:srgbClr val="FFB03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27" name="Google Shape;127;p7"/>
          <p:cNvSpPr/>
          <p:nvPr/>
        </p:nvSpPr>
        <p:spPr>
          <a:xfrm flipH="1">
            <a:off x="10990934" y="2290935"/>
            <a:ext cx="1201066" cy="4567089"/>
          </a:xfrm>
          <a:custGeom>
            <a:avLst/>
            <a:gdLst/>
            <a:ahLst/>
            <a:cxnLst/>
            <a:rect l="l" t="t" r="r" b="b"/>
            <a:pathLst>
              <a:path w="16414" h="62270" extrusionOk="0">
                <a:moveTo>
                  <a:pt x="4865" y="1"/>
                </a:moveTo>
                <a:cubicBezTo>
                  <a:pt x="4187" y="1"/>
                  <a:pt x="3536" y="74"/>
                  <a:pt x="2938" y="218"/>
                </a:cubicBezTo>
                <a:cubicBezTo>
                  <a:pt x="1881" y="480"/>
                  <a:pt x="880" y="929"/>
                  <a:pt x="0" y="1565"/>
                </a:cubicBezTo>
                <a:lnTo>
                  <a:pt x="0" y="62270"/>
                </a:lnTo>
                <a:lnTo>
                  <a:pt x="12830" y="62270"/>
                </a:lnTo>
                <a:cubicBezTo>
                  <a:pt x="12867" y="61119"/>
                  <a:pt x="12502" y="59874"/>
                  <a:pt x="11585" y="58658"/>
                </a:cubicBezTo>
                <a:cubicBezTo>
                  <a:pt x="9339" y="55672"/>
                  <a:pt x="4773" y="53810"/>
                  <a:pt x="3210" y="50675"/>
                </a:cubicBezTo>
                <a:cubicBezTo>
                  <a:pt x="2967" y="50198"/>
                  <a:pt x="2807" y="49683"/>
                  <a:pt x="2742" y="49159"/>
                </a:cubicBezTo>
                <a:cubicBezTo>
                  <a:pt x="2508" y="47241"/>
                  <a:pt x="3678" y="45594"/>
                  <a:pt x="5194" y="44537"/>
                </a:cubicBezTo>
                <a:cubicBezTo>
                  <a:pt x="7121" y="43198"/>
                  <a:pt x="9611" y="42412"/>
                  <a:pt x="11201" y="40803"/>
                </a:cubicBezTo>
                <a:cubicBezTo>
                  <a:pt x="16414" y="35516"/>
                  <a:pt x="9816" y="24904"/>
                  <a:pt x="11342" y="17483"/>
                </a:cubicBezTo>
                <a:cubicBezTo>
                  <a:pt x="11885" y="14910"/>
                  <a:pt x="13391" y="12785"/>
                  <a:pt x="13934" y="10212"/>
                </a:cubicBezTo>
                <a:cubicBezTo>
                  <a:pt x="14552" y="7096"/>
                  <a:pt x="13335" y="3905"/>
                  <a:pt x="10808" y="1987"/>
                </a:cubicBezTo>
                <a:cubicBezTo>
                  <a:pt x="9046" y="628"/>
                  <a:pt x="6842" y="1"/>
                  <a:pt x="4865"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28" name="Google Shape;128;p7"/>
          <p:cNvSpPr/>
          <p:nvPr/>
        </p:nvSpPr>
        <p:spPr>
          <a:xfrm flipH="1">
            <a:off x="11472614" y="3994783"/>
            <a:ext cx="92435" cy="92745"/>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29" name="Google Shape;129;p7"/>
          <p:cNvSpPr/>
          <p:nvPr/>
        </p:nvSpPr>
        <p:spPr>
          <a:xfrm flipH="1">
            <a:off x="10682849" y="5782695"/>
            <a:ext cx="92435" cy="92648"/>
          </a:xfrm>
          <a:custGeom>
            <a:avLst/>
            <a:gdLst/>
            <a:ahLst/>
            <a:cxnLst/>
            <a:rect l="l" t="t" r="r" b="b"/>
            <a:pathLst>
              <a:path w="955" h="955" extrusionOk="0">
                <a:moveTo>
                  <a:pt x="478" y="0"/>
                </a:moveTo>
                <a:cubicBezTo>
                  <a:pt x="216" y="0"/>
                  <a:pt x="0" y="216"/>
                  <a:pt x="0" y="478"/>
                </a:cubicBezTo>
                <a:cubicBezTo>
                  <a:pt x="0" y="740"/>
                  <a:pt x="216" y="955"/>
                  <a:pt x="478" y="955"/>
                </a:cubicBezTo>
                <a:cubicBezTo>
                  <a:pt x="740" y="955"/>
                  <a:pt x="955" y="740"/>
                  <a:pt x="955" y="478"/>
                </a:cubicBezTo>
                <a:cubicBezTo>
                  <a:pt x="955" y="216"/>
                  <a:pt x="740" y="0"/>
                  <a:pt x="478"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0" name="Google Shape;130;p7"/>
          <p:cNvSpPr/>
          <p:nvPr/>
        </p:nvSpPr>
        <p:spPr>
          <a:xfrm flipH="1">
            <a:off x="10994446" y="5534815"/>
            <a:ext cx="201028" cy="201716"/>
          </a:xfrm>
          <a:custGeom>
            <a:avLst/>
            <a:gdLst/>
            <a:ahLst/>
            <a:cxnLst/>
            <a:rect l="l" t="t" r="r" b="b"/>
            <a:pathLst>
              <a:path w="955" h="956" extrusionOk="0">
                <a:moveTo>
                  <a:pt x="478" y="1"/>
                </a:moveTo>
                <a:cubicBezTo>
                  <a:pt x="206" y="1"/>
                  <a:pt x="0" y="216"/>
                  <a:pt x="0" y="478"/>
                </a:cubicBezTo>
                <a:cubicBezTo>
                  <a:pt x="0" y="740"/>
                  <a:pt x="206" y="955"/>
                  <a:pt x="478" y="955"/>
                </a:cubicBezTo>
                <a:cubicBezTo>
                  <a:pt x="740" y="955"/>
                  <a:pt x="955" y="740"/>
                  <a:pt x="955" y="478"/>
                </a:cubicBezTo>
                <a:cubicBezTo>
                  <a:pt x="955" y="216"/>
                  <a:pt x="740" y="1"/>
                  <a:pt x="478"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1" name="Google Shape;131;p7"/>
          <p:cNvSpPr/>
          <p:nvPr/>
        </p:nvSpPr>
        <p:spPr>
          <a:xfrm flipH="1">
            <a:off x="10489853" y="5310636"/>
            <a:ext cx="92531" cy="92648"/>
          </a:xfrm>
          <a:custGeom>
            <a:avLst/>
            <a:gdLst/>
            <a:ahLst/>
            <a:cxnLst/>
            <a:rect l="l" t="t" r="r" b="b"/>
            <a:pathLst>
              <a:path w="956" h="955" extrusionOk="0">
                <a:moveTo>
                  <a:pt x="478" y="0"/>
                </a:moveTo>
                <a:cubicBezTo>
                  <a:pt x="216" y="0"/>
                  <a:pt x="1" y="216"/>
                  <a:pt x="1" y="478"/>
                </a:cubicBezTo>
                <a:cubicBezTo>
                  <a:pt x="1" y="740"/>
                  <a:pt x="216" y="955"/>
                  <a:pt x="478" y="955"/>
                </a:cubicBezTo>
                <a:cubicBezTo>
                  <a:pt x="749" y="955"/>
                  <a:pt x="955" y="740"/>
                  <a:pt x="955" y="478"/>
                </a:cubicBezTo>
                <a:cubicBezTo>
                  <a:pt x="955" y="216"/>
                  <a:pt x="749" y="0"/>
                  <a:pt x="478"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2" name="Google Shape;132;p7"/>
          <p:cNvSpPr/>
          <p:nvPr/>
        </p:nvSpPr>
        <p:spPr>
          <a:xfrm flipH="1">
            <a:off x="11738879" y="3554544"/>
            <a:ext cx="208390" cy="208869"/>
          </a:xfrm>
          <a:custGeom>
            <a:avLst/>
            <a:gdLst/>
            <a:ahLst/>
            <a:cxnLst/>
            <a:rect l="l" t="t" r="r" b="b"/>
            <a:pathLst>
              <a:path w="2153" h="2153" extrusionOk="0">
                <a:moveTo>
                  <a:pt x="1077" y="0"/>
                </a:moveTo>
                <a:cubicBezTo>
                  <a:pt x="487" y="0"/>
                  <a:pt x="0" y="487"/>
                  <a:pt x="0" y="1076"/>
                </a:cubicBezTo>
                <a:cubicBezTo>
                  <a:pt x="0" y="1666"/>
                  <a:pt x="487" y="2152"/>
                  <a:pt x="1077" y="2152"/>
                </a:cubicBezTo>
                <a:cubicBezTo>
                  <a:pt x="1666" y="2152"/>
                  <a:pt x="2153" y="1666"/>
                  <a:pt x="2153" y="1076"/>
                </a:cubicBezTo>
                <a:cubicBezTo>
                  <a:pt x="2153" y="487"/>
                  <a:pt x="1666" y="0"/>
                  <a:pt x="10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33" name="Google Shape;133;p7"/>
          <p:cNvSpPr/>
          <p:nvPr/>
        </p:nvSpPr>
        <p:spPr>
          <a:xfrm flipH="1">
            <a:off x="9743486" y="6347204"/>
            <a:ext cx="208390" cy="208869"/>
          </a:xfrm>
          <a:custGeom>
            <a:avLst/>
            <a:gdLst/>
            <a:ahLst/>
            <a:cxnLst/>
            <a:rect l="l" t="t" r="r" b="b"/>
            <a:pathLst>
              <a:path w="2153" h="2153" extrusionOk="0">
                <a:moveTo>
                  <a:pt x="1077" y="0"/>
                </a:moveTo>
                <a:cubicBezTo>
                  <a:pt x="487" y="0"/>
                  <a:pt x="0" y="487"/>
                  <a:pt x="0" y="1076"/>
                </a:cubicBezTo>
                <a:cubicBezTo>
                  <a:pt x="0" y="1666"/>
                  <a:pt x="487" y="2152"/>
                  <a:pt x="1077" y="2152"/>
                </a:cubicBezTo>
                <a:cubicBezTo>
                  <a:pt x="1666" y="2152"/>
                  <a:pt x="2153" y="1666"/>
                  <a:pt x="2153" y="1076"/>
                </a:cubicBezTo>
                <a:cubicBezTo>
                  <a:pt x="2153" y="487"/>
                  <a:pt x="1666" y="0"/>
                  <a:pt x="10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40583883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85"/>
        <p:cNvGrpSpPr/>
        <p:nvPr/>
      </p:nvGrpSpPr>
      <p:grpSpPr>
        <a:xfrm>
          <a:off x="0" y="0"/>
          <a:ext cx="0" cy="0"/>
          <a:chOff x="0" y="0"/>
          <a:chExt cx="0" cy="0"/>
        </a:xfrm>
      </p:grpSpPr>
      <p:sp>
        <p:nvSpPr>
          <p:cNvPr id="186" name="Google Shape;186;p11"/>
          <p:cNvSpPr/>
          <p:nvPr/>
        </p:nvSpPr>
        <p:spPr>
          <a:xfrm rot="5400000" flipH="1">
            <a:off x="4859429" y="4408597"/>
            <a:ext cx="547133" cy="4318009"/>
          </a:xfrm>
          <a:custGeom>
            <a:avLst/>
            <a:gdLst/>
            <a:ahLst/>
            <a:cxnLst/>
            <a:rect l="l" t="t" r="r" b="b"/>
            <a:pathLst>
              <a:path w="16414" h="62270" extrusionOk="0">
                <a:moveTo>
                  <a:pt x="4865" y="1"/>
                </a:moveTo>
                <a:cubicBezTo>
                  <a:pt x="4187" y="1"/>
                  <a:pt x="3536" y="74"/>
                  <a:pt x="2938" y="218"/>
                </a:cubicBezTo>
                <a:cubicBezTo>
                  <a:pt x="1881" y="480"/>
                  <a:pt x="880" y="929"/>
                  <a:pt x="0" y="1565"/>
                </a:cubicBezTo>
                <a:lnTo>
                  <a:pt x="0" y="62270"/>
                </a:lnTo>
                <a:lnTo>
                  <a:pt x="12830" y="62270"/>
                </a:lnTo>
                <a:cubicBezTo>
                  <a:pt x="12867" y="61119"/>
                  <a:pt x="12502" y="59874"/>
                  <a:pt x="11585" y="58658"/>
                </a:cubicBezTo>
                <a:cubicBezTo>
                  <a:pt x="9339" y="55672"/>
                  <a:pt x="4773" y="53810"/>
                  <a:pt x="3210" y="50675"/>
                </a:cubicBezTo>
                <a:cubicBezTo>
                  <a:pt x="2967" y="50198"/>
                  <a:pt x="2807" y="49683"/>
                  <a:pt x="2742" y="49159"/>
                </a:cubicBezTo>
                <a:cubicBezTo>
                  <a:pt x="2508" y="47241"/>
                  <a:pt x="3678" y="45594"/>
                  <a:pt x="5194" y="44537"/>
                </a:cubicBezTo>
                <a:cubicBezTo>
                  <a:pt x="7121" y="43198"/>
                  <a:pt x="9611" y="42412"/>
                  <a:pt x="11201" y="40803"/>
                </a:cubicBezTo>
                <a:cubicBezTo>
                  <a:pt x="16414" y="35516"/>
                  <a:pt x="9816" y="24904"/>
                  <a:pt x="11342" y="17483"/>
                </a:cubicBezTo>
                <a:cubicBezTo>
                  <a:pt x="11885" y="14910"/>
                  <a:pt x="13391" y="12785"/>
                  <a:pt x="13934" y="10212"/>
                </a:cubicBezTo>
                <a:cubicBezTo>
                  <a:pt x="14552" y="7096"/>
                  <a:pt x="13335" y="3905"/>
                  <a:pt x="10808" y="1987"/>
                </a:cubicBezTo>
                <a:cubicBezTo>
                  <a:pt x="9046" y="628"/>
                  <a:pt x="6842" y="1"/>
                  <a:pt x="4865" y="1"/>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87" name="Google Shape;187;p11"/>
          <p:cNvSpPr/>
          <p:nvPr/>
        </p:nvSpPr>
        <p:spPr>
          <a:xfrm rot="-5400000">
            <a:off x="2204828" y="4501516"/>
            <a:ext cx="575724" cy="4137244"/>
          </a:xfrm>
          <a:custGeom>
            <a:avLst/>
            <a:gdLst/>
            <a:ahLst/>
            <a:cxnLst/>
            <a:rect l="l" t="t" r="r" b="b"/>
            <a:pathLst>
              <a:path w="28767" h="86765" extrusionOk="0">
                <a:moveTo>
                  <a:pt x="2350" y="0"/>
                </a:moveTo>
                <a:cubicBezTo>
                  <a:pt x="1552" y="0"/>
                  <a:pt x="766" y="27"/>
                  <a:pt x="0" y="80"/>
                </a:cubicBezTo>
                <a:lnTo>
                  <a:pt x="0" y="86765"/>
                </a:lnTo>
                <a:lnTo>
                  <a:pt x="3668" y="86688"/>
                </a:lnTo>
                <a:cubicBezTo>
                  <a:pt x="5070" y="86611"/>
                  <a:pt x="6452" y="86400"/>
                  <a:pt x="7797" y="86074"/>
                </a:cubicBezTo>
                <a:cubicBezTo>
                  <a:pt x="15075" y="84307"/>
                  <a:pt x="21546" y="79199"/>
                  <a:pt x="24849" y="72439"/>
                </a:cubicBezTo>
                <a:cubicBezTo>
                  <a:pt x="28767" y="64431"/>
                  <a:pt x="27480" y="54003"/>
                  <a:pt x="21278" y="47589"/>
                </a:cubicBezTo>
                <a:cubicBezTo>
                  <a:pt x="18685" y="44920"/>
                  <a:pt x="15420" y="43000"/>
                  <a:pt x="12866" y="40311"/>
                </a:cubicBezTo>
                <a:cubicBezTo>
                  <a:pt x="10331" y="37623"/>
                  <a:pt x="8526" y="33686"/>
                  <a:pt x="9851" y="30210"/>
                </a:cubicBezTo>
                <a:cubicBezTo>
                  <a:pt x="11388" y="26197"/>
                  <a:pt x="16227" y="24660"/>
                  <a:pt x="19031" y="21396"/>
                </a:cubicBezTo>
                <a:cubicBezTo>
                  <a:pt x="23198" y="16556"/>
                  <a:pt x="21719" y="8472"/>
                  <a:pt x="16938" y="4208"/>
                </a:cubicBezTo>
                <a:cubicBezTo>
                  <a:pt x="13545" y="1217"/>
                  <a:pt x="7696" y="0"/>
                  <a:pt x="2350" y="0"/>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88" name="Google Shape;188;p11"/>
          <p:cNvSpPr/>
          <p:nvPr/>
        </p:nvSpPr>
        <p:spPr>
          <a:xfrm>
            <a:off x="6771933" y="6448033"/>
            <a:ext cx="4758829" cy="409972"/>
          </a:xfrm>
          <a:custGeom>
            <a:avLst/>
            <a:gdLst/>
            <a:ahLst/>
            <a:cxnLst/>
            <a:rect l="l" t="t" r="r" b="b"/>
            <a:pathLst>
              <a:path w="75509" h="23084" extrusionOk="0">
                <a:moveTo>
                  <a:pt x="63433" y="1"/>
                </a:moveTo>
                <a:cubicBezTo>
                  <a:pt x="58309" y="1"/>
                  <a:pt x="52476" y="4766"/>
                  <a:pt x="47663" y="6549"/>
                </a:cubicBezTo>
                <a:cubicBezTo>
                  <a:pt x="44986" y="7539"/>
                  <a:pt x="42167" y="7896"/>
                  <a:pt x="39312" y="7896"/>
                </a:cubicBezTo>
                <a:cubicBezTo>
                  <a:pt x="36515" y="7896"/>
                  <a:pt x="33683" y="7553"/>
                  <a:pt x="30918" y="7125"/>
                </a:cubicBezTo>
                <a:cubicBezTo>
                  <a:pt x="27086" y="6530"/>
                  <a:pt x="23159" y="5783"/>
                  <a:pt x="19296" y="5783"/>
                </a:cubicBezTo>
                <a:cubicBezTo>
                  <a:pt x="17176" y="5783"/>
                  <a:pt x="15075" y="6008"/>
                  <a:pt x="13020" y="6607"/>
                </a:cubicBezTo>
                <a:cubicBezTo>
                  <a:pt x="5857" y="8681"/>
                  <a:pt x="365" y="15613"/>
                  <a:pt x="0" y="23083"/>
                </a:cubicBezTo>
                <a:lnTo>
                  <a:pt x="75508" y="23083"/>
                </a:lnTo>
                <a:cubicBezTo>
                  <a:pt x="75508" y="15229"/>
                  <a:pt x="73722" y="9449"/>
                  <a:pt x="69939" y="3861"/>
                </a:cubicBezTo>
                <a:cubicBezTo>
                  <a:pt x="68039" y="1029"/>
                  <a:pt x="65812" y="1"/>
                  <a:pt x="63433" y="1"/>
                </a:cubicBezTo>
                <a:close/>
              </a:path>
            </a:pathLst>
          </a:custGeom>
          <a:solidFill>
            <a:srgbClr val="ACDCDC"/>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89" name="Google Shape;189;p11"/>
          <p:cNvSpPr/>
          <p:nvPr/>
        </p:nvSpPr>
        <p:spPr>
          <a:xfrm rot="10800000" flipH="1">
            <a:off x="8159101" y="5850481"/>
            <a:ext cx="4032873" cy="1007525"/>
          </a:xfrm>
          <a:custGeom>
            <a:avLst/>
            <a:gdLst/>
            <a:ahLst/>
            <a:cxnLst/>
            <a:rect l="l" t="t" r="r" b="b"/>
            <a:pathLst>
              <a:path w="63980" h="15984" extrusionOk="0">
                <a:moveTo>
                  <a:pt x="1" y="0"/>
                </a:moveTo>
                <a:cubicBezTo>
                  <a:pt x="4207" y="2189"/>
                  <a:pt x="8933" y="3311"/>
                  <a:pt x="13654" y="3311"/>
                </a:cubicBezTo>
                <a:cubicBezTo>
                  <a:pt x="17451" y="3311"/>
                  <a:pt x="21245" y="2585"/>
                  <a:pt x="24761" y="1105"/>
                </a:cubicBezTo>
                <a:cubicBezTo>
                  <a:pt x="25268" y="892"/>
                  <a:pt x="25816" y="665"/>
                  <a:pt x="26348" y="665"/>
                </a:cubicBezTo>
                <a:cubicBezTo>
                  <a:pt x="26543" y="665"/>
                  <a:pt x="26735" y="695"/>
                  <a:pt x="26923" y="768"/>
                </a:cubicBezTo>
                <a:cubicBezTo>
                  <a:pt x="27681" y="1077"/>
                  <a:pt x="28027" y="1947"/>
                  <a:pt x="28392" y="2696"/>
                </a:cubicBezTo>
                <a:cubicBezTo>
                  <a:pt x="30036" y="6108"/>
                  <a:pt x="33753" y="8204"/>
                  <a:pt x="37426" y="8204"/>
                </a:cubicBezTo>
                <a:cubicBezTo>
                  <a:pt x="38688" y="8204"/>
                  <a:pt x="39944" y="7957"/>
                  <a:pt x="41109" y="7431"/>
                </a:cubicBezTo>
                <a:cubicBezTo>
                  <a:pt x="42597" y="6747"/>
                  <a:pt x="43926" y="5690"/>
                  <a:pt x="45508" y="5306"/>
                </a:cubicBezTo>
                <a:cubicBezTo>
                  <a:pt x="45955" y="5199"/>
                  <a:pt x="46401" y="5149"/>
                  <a:pt x="46844" y="5149"/>
                </a:cubicBezTo>
                <a:cubicBezTo>
                  <a:pt x="49597" y="5149"/>
                  <a:pt x="52222" y="7085"/>
                  <a:pt x="54229" y="9180"/>
                </a:cubicBezTo>
                <a:cubicBezTo>
                  <a:pt x="56550" y="11604"/>
                  <a:pt x="58693" y="14477"/>
                  <a:pt x="61828" y="15591"/>
                </a:cubicBezTo>
                <a:cubicBezTo>
                  <a:pt x="62520" y="15825"/>
                  <a:pt x="63241" y="15956"/>
                  <a:pt x="63980" y="15984"/>
                </a:cubicBezTo>
                <a:lnTo>
                  <a:pt x="63980" y="0"/>
                </a:ln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0" name="Google Shape;190;p11"/>
          <p:cNvSpPr/>
          <p:nvPr/>
        </p:nvSpPr>
        <p:spPr>
          <a:xfrm rot="-5400000" flipH="1">
            <a:off x="802791" y="5055242"/>
            <a:ext cx="999979" cy="2605547"/>
          </a:xfrm>
          <a:custGeom>
            <a:avLst/>
            <a:gdLst/>
            <a:ahLst/>
            <a:cxnLst/>
            <a:rect l="l" t="t" r="r" b="b"/>
            <a:pathLst>
              <a:path w="42480" h="74218" extrusionOk="0">
                <a:moveTo>
                  <a:pt x="1" y="0"/>
                </a:moveTo>
                <a:cubicBezTo>
                  <a:pt x="1" y="442"/>
                  <a:pt x="20" y="883"/>
                  <a:pt x="58" y="1325"/>
                </a:cubicBezTo>
                <a:cubicBezTo>
                  <a:pt x="1307" y="13193"/>
                  <a:pt x="7951" y="16227"/>
                  <a:pt x="14941" y="17648"/>
                </a:cubicBezTo>
                <a:cubicBezTo>
                  <a:pt x="18206" y="18301"/>
                  <a:pt x="21528" y="18608"/>
                  <a:pt x="24428" y="19280"/>
                </a:cubicBezTo>
                <a:cubicBezTo>
                  <a:pt x="30362" y="20682"/>
                  <a:pt x="34510" y="23659"/>
                  <a:pt x="32608" y="34355"/>
                </a:cubicBezTo>
                <a:cubicBezTo>
                  <a:pt x="31034" y="43266"/>
                  <a:pt x="23890" y="51043"/>
                  <a:pt x="24524" y="60050"/>
                </a:cubicBezTo>
                <a:cubicBezTo>
                  <a:pt x="24524" y="60127"/>
                  <a:pt x="24543" y="60184"/>
                  <a:pt x="24543" y="60261"/>
                </a:cubicBezTo>
                <a:cubicBezTo>
                  <a:pt x="24754" y="63026"/>
                  <a:pt x="26022" y="65600"/>
                  <a:pt x="27904" y="67789"/>
                </a:cubicBezTo>
                <a:cubicBezTo>
                  <a:pt x="29651" y="69767"/>
                  <a:pt x="31783" y="71380"/>
                  <a:pt x="34183" y="72494"/>
                </a:cubicBezTo>
                <a:cubicBezTo>
                  <a:pt x="36520" y="73595"/>
                  <a:pt x="39052" y="74217"/>
                  <a:pt x="41501" y="74217"/>
                </a:cubicBezTo>
                <a:cubicBezTo>
                  <a:pt x="41828" y="74217"/>
                  <a:pt x="42155" y="74206"/>
                  <a:pt x="42479" y="74184"/>
                </a:cubicBezTo>
                <a:lnTo>
                  <a:pt x="42479" y="0"/>
                </a:lnTo>
                <a:close/>
              </a:path>
            </a:pathLst>
          </a:custGeom>
          <a:solidFill>
            <a:srgbClr val="00A0A7"/>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1" name="Google Shape;191;p11"/>
          <p:cNvSpPr txBox="1">
            <a:spLocks noGrp="1"/>
          </p:cNvSpPr>
          <p:nvPr>
            <p:ph type="title" hasCustomPrompt="1"/>
          </p:nvPr>
        </p:nvSpPr>
        <p:spPr>
          <a:xfrm>
            <a:off x="1907402" y="2865933"/>
            <a:ext cx="8377199" cy="11204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7200"/>
              <a:buNone/>
              <a:defRPr sz="8000"/>
            </a:lvl1pPr>
            <a:lvl2pPr lvl="1" algn="ctr">
              <a:spcBef>
                <a:spcPts val="0"/>
              </a:spcBef>
              <a:spcAft>
                <a:spcPts val="0"/>
              </a:spcAft>
              <a:buSzPts val="7200"/>
              <a:buNone/>
              <a:defRPr sz="9600"/>
            </a:lvl2pPr>
            <a:lvl3pPr lvl="2" algn="ctr">
              <a:spcBef>
                <a:spcPts val="0"/>
              </a:spcBef>
              <a:spcAft>
                <a:spcPts val="0"/>
              </a:spcAft>
              <a:buSzPts val="7200"/>
              <a:buNone/>
              <a:defRPr sz="9600"/>
            </a:lvl3pPr>
            <a:lvl4pPr lvl="3" algn="ctr">
              <a:spcBef>
                <a:spcPts val="0"/>
              </a:spcBef>
              <a:spcAft>
                <a:spcPts val="0"/>
              </a:spcAft>
              <a:buSzPts val="7200"/>
              <a:buNone/>
              <a:defRPr sz="9600"/>
            </a:lvl4pPr>
            <a:lvl5pPr lvl="4" algn="ctr">
              <a:spcBef>
                <a:spcPts val="0"/>
              </a:spcBef>
              <a:spcAft>
                <a:spcPts val="0"/>
              </a:spcAft>
              <a:buSzPts val="7200"/>
              <a:buNone/>
              <a:defRPr sz="9600"/>
            </a:lvl5pPr>
            <a:lvl6pPr lvl="5" algn="ctr">
              <a:spcBef>
                <a:spcPts val="0"/>
              </a:spcBef>
              <a:spcAft>
                <a:spcPts val="0"/>
              </a:spcAft>
              <a:buSzPts val="7200"/>
              <a:buNone/>
              <a:defRPr sz="9600"/>
            </a:lvl6pPr>
            <a:lvl7pPr lvl="6" algn="ctr">
              <a:spcBef>
                <a:spcPts val="0"/>
              </a:spcBef>
              <a:spcAft>
                <a:spcPts val="0"/>
              </a:spcAft>
              <a:buSzPts val="7200"/>
              <a:buNone/>
              <a:defRPr sz="9600"/>
            </a:lvl7pPr>
            <a:lvl8pPr lvl="7" algn="ctr">
              <a:spcBef>
                <a:spcPts val="0"/>
              </a:spcBef>
              <a:spcAft>
                <a:spcPts val="0"/>
              </a:spcAft>
              <a:buSzPts val="7200"/>
              <a:buNone/>
              <a:defRPr sz="9600"/>
            </a:lvl8pPr>
            <a:lvl9pPr lvl="8" algn="ctr">
              <a:spcBef>
                <a:spcPts val="0"/>
              </a:spcBef>
              <a:spcAft>
                <a:spcPts val="0"/>
              </a:spcAft>
              <a:buSzPts val="7200"/>
              <a:buNone/>
              <a:defRPr sz="9600"/>
            </a:lvl9pPr>
          </a:lstStyle>
          <a:p>
            <a:r>
              <a:t>xx%</a:t>
            </a:r>
          </a:p>
        </p:txBody>
      </p:sp>
      <p:sp>
        <p:nvSpPr>
          <p:cNvPr id="192" name="Google Shape;192;p11"/>
          <p:cNvSpPr txBox="1">
            <a:spLocks noGrp="1"/>
          </p:cNvSpPr>
          <p:nvPr>
            <p:ph type="subTitle" idx="1"/>
          </p:nvPr>
        </p:nvSpPr>
        <p:spPr>
          <a:xfrm>
            <a:off x="2468600" y="4118533"/>
            <a:ext cx="7254800" cy="4100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1600"/>
              <a:buNone/>
              <a:defRPr/>
            </a:lvl1pPr>
            <a:lvl2pPr lvl="1" algn="ctr">
              <a:spcBef>
                <a:spcPts val="2130"/>
              </a:spcBef>
              <a:spcAft>
                <a:spcPts val="0"/>
              </a:spcAft>
              <a:buSzPts val="1600"/>
              <a:buNone/>
              <a:defRPr sz="2100"/>
            </a:lvl2pPr>
            <a:lvl3pPr lvl="2" algn="ctr">
              <a:spcBef>
                <a:spcPts val="2130"/>
              </a:spcBef>
              <a:spcAft>
                <a:spcPts val="0"/>
              </a:spcAft>
              <a:buSzPts val="1600"/>
              <a:buNone/>
              <a:defRPr sz="2100"/>
            </a:lvl3pPr>
            <a:lvl4pPr lvl="3" algn="ctr">
              <a:spcBef>
                <a:spcPts val="2130"/>
              </a:spcBef>
              <a:spcAft>
                <a:spcPts val="0"/>
              </a:spcAft>
              <a:buSzPts val="1600"/>
              <a:buNone/>
              <a:defRPr sz="2100"/>
            </a:lvl4pPr>
            <a:lvl5pPr lvl="4" algn="ctr">
              <a:spcBef>
                <a:spcPts val="2130"/>
              </a:spcBef>
              <a:spcAft>
                <a:spcPts val="0"/>
              </a:spcAft>
              <a:buSzPts val="1600"/>
              <a:buNone/>
              <a:defRPr sz="2100"/>
            </a:lvl5pPr>
            <a:lvl6pPr lvl="5" algn="ctr">
              <a:spcBef>
                <a:spcPts val="2130"/>
              </a:spcBef>
              <a:spcAft>
                <a:spcPts val="0"/>
              </a:spcAft>
              <a:buSzPts val="1600"/>
              <a:buNone/>
              <a:defRPr sz="2100"/>
            </a:lvl6pPr>
            <a:lvl7pPr lvl="6" algn="ctr">
              <a:spcBef>
                <a:spcPts val="2130"/>
              </a:spcBef>
              <a:spcAft>
                <a:spcPts val="0"/>
              </a:spcAft>
              <a:buSzPts val="1600"/>
              <a:buNone/>
              <a:defRPr sz="2100"/>
            </a:lvl7pPr>
            <a:lvl8pPr lvl="7" algn="ctr">
              <a:spcBef>
                <a:spcPts val="2130"/>
              </a:spcBef>
              <a:spcAft>
                <a:spcPts val="0"/>
              </a:spcAft>
              <a:buSzPts val="1600"/>
              <a:buNone/>
              <a:defRPr sz="2100"/>
            </a:lvl8pPr>
            <a:lvl9pPr lvl="8" algn="ctr">
              <a:spcBef>
                <a:spcPts val="2130"/>
              </a:spcBef>
              <a:spcAft>
                <a:spcPts val="2130"/>
              </a:spcAft>
              <a:buSzPts val="1600"/>
              <a:buNone/>
              <a:defRPr sz="2100"/>
            </a:lvl9pPr>
          </a:lstStyle>
          <a:p>
            <a:endParaRPr/>
          </a:p>
        </p:txBody>
      </p:sp>
      <p:sp>
        <p:nvSpPr>
          <p:cNvPr id="193" name="Google Shape;193;p11"/>
          <p:cNvSpPr/>
          <p:nvPr/>
        </p:nvSpPr>
        <p:spPr>
          <a:xfrm rot="-6674206">
            <a:off x="1443733" y="-823314"/>
            <a:ext cx="510603" cy="2378820"/>
          </a:xfrm>
          <a:custGeom>
            <a:avLst/>
            <a:gdLst/>
            <a:ahLst/>
            <a:cxnLst/>
            <a:rect l="l" t="t" r="r" b="b"/>
            <a:pathLst>
              <a:path w="8648" h="24107" extrusionOk="0">
                <a:moveTo>
                  <a:pt x="8647" y="0"/>
                </a:moveTo>
                <a:cubicBezTo>
                  <a:pt x="3678" y="1769"/>
                  <a:pt x="310" y="6401"/>
                  <a:pt x="160" y="11670"/>
                </a:cubicBezTo>
                <a:cubicBezTo>
                  <a:pt x="1" y="16938"/>
                  <a:pt x="3079" y="21767"/>
                  <a:pt x="7927" y="23835"/>
                </a:cubicBezTo>
                <a:cubicBezTo>
                  <a:pt x="8170" y="23928"/>
                  <a:pt x="8404" y="24022"/>
                  <a:pt x="8647" y="24106"/>
                </a:cubicBezTo>
                <a:lnTo>
                  <a:pt x="8647" y="0"/>
                </a:ln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4" name="Google Shape;194;p11"/>
          <p:cNvSpPr/>
          <p:nvPr/>
        </p:nvSpPr>
        <p:spPr>
          <a:xfrm rot="5400000" flipH="1">
            <a:off x="6137842" y="-2882542"/>
            <a:ext cx="598819" cy="6363907"/>
          </a:xfrm>
          <a:custGeom>
            <a:avLst/>
            <a:gdLst/>
            <a:ahLst/>
            <a:cxnLst/>
            <a:rect l="l" t="t" r="r" b="b"/>
            <a:pathLst>
              <a:path w="4970" h="27887" extrusionOk="0">
                <a:moveTo>
                  <a:pt x="4970" y="0"/>
                </a:moveTo>
                <a:lnTo>
                  <a:pt x="3753" y="10"/>
                </a:lnTo>
                <a:cubicBezTo>
                  <a:pt x="2611" y="852"/>
                  <a:pt x="1320" y="1442"/>
                  <a:pt x="581" y="3145"/>
                </a:cubicBezTo>
                <a:cubicBezTo>
                  <a:pt x="85" y="4296"/>
                  <a:pt x="1" y="5961"/>
                  <a:pt x="590" y="6991"/>
                </a:cubicBezTo>
                <a:cubicBezTo>
                  <a:pt x="1030" y="7749"/>
                  <a:pt x="1704" y="8011"/>
                  <a:pt x="2312" y="8385"/>
                </a:cubicBezTo>
                <a:cubicBezTo>
                  <a:pt x="2920" y="8759"/>
                  <a:pt x="3557" y="9433"/>
                  <a:pt x="3622" y="10434"/>
                </a:cubicBezTo>
                <a:cubicBezTo>
                  <a:pt x="3669" y="11099"/>
                  <a:pt x="3454" y="11735"/>
                  <a:pt x="3379" y="12390"/>
                </a:cubicBezTo>
                <a:cubicBezTo>
                  <a:pt x="3266" y="13476"/>
                  <a:pt x="3978" y="14458"/>
                  <a:pt x="4043" y="15403"/>
                </a:cubicBezTo>
                <a:cubicBezTo>
                  <a:pt x="4155" y="17088"/>
                  <a:pt x="2546" y="18604"/>
                  <a:pt x="1816" y="20550"/>
                </a:cubicBezTo>
                <a:cubicBezTo>
                  <a:pt x="1535" y="21308"/>
                  <a:pt x="1348" y="25295"/>
                  <a:pt x="2265" y="27887"/>
                </a:cubicBezTo>
                <a:lnTo>
                  <a:pt x="4970" y="27887"/>
                </a:lnTo>
                <a:lnTo>
                  <a:pt x="4970" y="0"/>
                </a:ln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5" name="Google Shape;195;p11"/>
          <p:cNvSpPr/>
          <p:nvPr/>
        </p:nvSpPr>
        <p:spPr>
          <a:xfrm rot="-5400000" flipH="1">
            <a:off x="7409388" y="-1865378"/>
            <a:ext cx="533072" cy="4263834"/>
          </a:xfrm>
          <a:custGeom>
            <a:avLst/>
            <a:gdLst/>
            <a:ahLst/>
            <a:cxnLst/>
            <a:rect l="l" t="t" r="r" b="b"/>
            <a:pathLst>
              <a:path w="16414" h="62270" extrusionOk="0">
                <a:moveTo>
                  <a:pt x="4865" y="1"/>
                </a:moveTo>
                <a:cubicBezTo>
                  <a:pt x="4187" y="1"/>
                  <a:pt x="3536" y="74"/>
                  <a:pt x="2938" y="218"/>
                </a:cubicBezTo>
                <a:cubicBezTo>
                  <a:pt x="1881" y="480"/>
                  <a:pt x="880" y="929"/>
                  <a:pt x="0" y="1565"/>
                </a:cubicBezTo>
                <a:lnTo>
                  <a:pt x="0" y="62270"/>
                </a:lnTo>
                <a:lnTo>
                  <a:pt x="12830" y="62270"/>
                </a:lnTo>
                <a:cubicBezTo>
                  <a:pt x="12867" y="61119"/>
                  <a:pt x="12502" y="59874"/>
                  <a:pt x="11585" y="58658"/>
                </a:cubicBezTo>
                <a:cubicBezTo>
                  <a:pt x="9339" y="55672"/>
                  <a:pt x="4773" y="53810"/>
                  <a:pt x="3210" y="50675"/>
                </a:cubicBezTo>
                <a:cubicBezTo>
                  <a:pt x="2967" y="50198"/>
                  <a:pt x="2807" y="49683"/>
                  <a:pt x="2742" y="49159"/>
                </a:cubicBezTo>
                <a:cubicBezTo>
                  <a:pt x="2508" y="47241"/>
                  <a:pt x="3678" y="45594"/>
                  <a:pt x="5194" y="44537"/>
                </a:cubicBezTo>
                <a:cubicBezTo>
                  <a:pt x="7121" y="43198"/>
                  <a:pt x="9611" y="42412"/>
                  <a:pt x="11201" y="40803"/>
                </a:cubicBezTo>
                <a:cubicBezTo>
                  <a:pt x="16414" y="35516"/>
                  <a:pt x="9816" y="24904"/>
                  <a:pt x="11342" y="17483"/>
                </a:cubicBezTo>
                <a:cubicBezTo>
                  <a:pt x="11885" y="14910"/>
                  <a:pt x="13391" y="12785"/>
                  <a:pt x="13934" y="10212"/>
                </a:cubicBezTo>
                <a:cubicBezTo>
                  <a:pt x="14552" y="7096"/>
                  <a:pt x="13335" y="3905"/>
                  <a:pt x="10808" y="1987"/>
                </a:cubicBezTo>
                <a:cubicBezTo>
                  <a:pt x="9046" y="628"/>
                  <a:pt x="6842" y="1"/>
                  <a:pt x="4865"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6" name="Google Shape;196;p11"/>
          <p:cNvSpPr/>
          <p:nvPr/>
        </p:nvSpPr>
        <p:spPr>
          <a:xfrm rot="5400000">
            <a:off x="10021078" y="-1389678"/>
            <a:ext cx="781176" cy="3560538"/>
          </a:xfrm>
          <a:custGeom>
            <a:avLst/>
            <a:gdLst/>
            <a:ahLst/>
            <a:cxnLst/>
            <a:rect l="l" t="t" r="r" b="b"/>
            <a:pathLst>
              <a:path w="18567" h="39585" extrusionOk="0">
                <a:moveTo>
                  <a:pt x="0" y="1"/>
                </a:moveTo>
                <a:lnTo>
                  <a:pt x="0" y="39584"/>
                </a:lnTo>
                <a:lnTo>
                  <a:pt x="197" y="39500"/>
                </a:lnTo>
                <a:cubicBezTo>
                  <a:pt x="7664" y="36159"/>
                  <a:pt x="12942" y="28037"/>
                  <a:pt x="11014" y="18688"/>
                </a:cubicBezTo>
                <a:cubicBezTo>
                  <a:pt x="10546" y="16424"/>
                  <a:pt x="9686" y="14103"/>
                  <a:pt x="9835" y="11932"/>
                </a:cubicBezTo>
                <a:cubicBezTo>
                  <a:pt x="10116" y="7721"/>
                  <a:pt x="13981" y="5653"/>
                  <a:pt x="16554" y="2845"/>
                </a:cubicBezTo>
                <a:cubicBezTo>
                  <a:pt x="17340" y="1984"/>
                  <a:pt x="18014" y="1030"/>
                  <a:pt x="18566" y="1"/>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7" name="Google Shape;197;p11"/>
          <p:cNvSpPr/>
          <p:nvPr/>
        </p:nvSpPr>
        <p:spPr>
          <a:xfrm rot="-5400000">
            <a:off x="4166846" y="-1415797"/>
            <a:ext cx="774121" cy="3605721"/>
          </a:xfrm>
          <a:custGeom>
            <a:avLst/>
            <a:gdLst/>
            <a:ahLst/>
            <a:cxnLst/>
            <a:rect l="l" t="t" r="r" b="b"/>
            <a:pathLst>
              <a:path w="16246" h="39126" extrusionOk="0">
                <a:moveTo>
                  <a:pt x="16245" y="0"/>
                </a:moveTo>
                <a:cubicBezTo>
                  <a:pt x="15703" y="337"/>
                  <a:pt x="15179" y="655"/>
                  <a:pt x="14701" y="908"/>
                </a:cubicBezTo>
                <a:cubicBezTo>
                  <a:pt x="10322" y="3182"/>
                  <a:pt x="5044" y="4445"/>
                  <a:pt x="2134" y="8787"/>
                </a:cubicBezTo>
                <a:cubicBezTo>
                  <a:pt x="318" y="11482"/>
                  <a:pt x="0" y="15422"/>
                  <a:pt x="2171" y="17846"/>
                </a:cubicBezTo>
                <a:cubicBezTo>
                  <a:pt x="3753" y="19633"/>
                  <a:pt x="6233" y="20241"/>
                  <a:pt x="8460" y="21121"/>
                </a:cubicBezTo>
                <a:cubicBezTo>
                  <a:pt x="10677" y="22001"/>
                  <a:pt x="12998" y="23582"/>
                  <a:pt x="13242" y="25959"/>
                </a:cubicBezTo>
                <a:cubicBezTo>
                  <a:pt x="13401" y="27522"/>
                  <a:pt x="12596" y="29010"/>
                  <a:pt x="12343" y="30554"/>
                </a:cubicBezTo>
                <a:cubicBezTo>
                  <a:pt x="11931" y="33108"/>
                  <a:pt x="13054" y="35719"/>
                  <a:pt x="14758" y="37656"/>
                </a:cubicBezTo>
                <a:cubicBezTo>
                  <a:pt x="15216" y="38180"/>
                  <a:pt x="15712" y="38667"/>
                  <a:pt x="16245" y="39125"/>
                </a:cubicBezTo>
                <a:lnTo>
                  <a:pt x="16245" y="0"/>
                </a:ln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8" name="Google Shape;198;p11"/>
          <p:cNvSpPr/>
          <p:nvPr/>
        </p:nvSpPr>
        <p:spPr>
          <a:xfrm rot="5400000" flipH="1">
            <a:off x="6984729" y="470219"/>
            <a:ext cx="280517" cy="254168"/>
          </a:xfrm>
          <a:custGeom>
            <a:avLst/>
            <a:gdLst/>
            <a:ahLst/>
            <a:cxnLst/>
            <a:rect l="l" t="t" r="r" b="b"/>
            <a:pathLst>
              <a:path w="3108" h="2758" extrusionOk="0">
                <a:moveTo>
                  <a:pt x="1550" y="0"/>
                </a:moveTo>
                <a:cubicBezTo>
                  <a:pt x="975" y="0"/>
                  <a:pt x="437" y="360"/>
                  <a:pt x="244" y="934"/>
                </a:cubicBezTo>
                <a:cubicBezTo>
                  <a:pt x="0" y="1664"/>
                  <a:pt x="393" y="2441"/>
                  <a:pt x="1114" y="2684"/>
                </a:cubicBezTo>
                <a:cubicBezTo>
                  <a:pt x="1261" y="2734"/>
                  <a:pt x="1410" y="2757"/>
                  <a:pt x="1557" y="2757"/>
                </a:cubicBezTo>
                <a:cubicBezTo>
                  <a:pt x="2132" y="2757"/>
                  <a:pt x="2670" y="2397"/>
                  <a:pt x="2864" y="1823"/>
                </a:cubicBezTo>
                <a:cubicBezTo>
                  <a:pt x="3107" y="1093"/>
                  <a:pt x="2714" y="317"/>
                  <a:pt x="1994" y="73"/>
                </a:cubicBezTo>
                <a:cubicBezTo>
                  <a:pt x="1847" y="24"/>
                  <a:pt x="1697" y="0"/>
                  <a:pt x="1550" y="0"/>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99" name="Google Shape;199;p11"/>
          <p:cNvSpPr/>
          <p:nvPr/>
        </p:nvSpPr>
        <p:spPr>
          <a:xfrm rot="5400000" flipH="1">
            <a:off x="6628884" y="506682"/>
            <a:ext cx="141161" cy="144963"/>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0" name="Google Shape;200;p11"/>
          <p:cNvSpPr/>
          <p:nvPr/>
        </p:nvSpPr>
        <p:spPr>
          <a:xfrm rot="10800000">
            <a:off x="33" y="3"/>
            <a:ext cx="4524208" cy="774160"/>
          </a:xfrm>
          <a:custGeom>
            <a:avLst/>
            <a:gdLst/>
            <a:ahLst/>
            <a:cxnLst/>
            <a:rect l="l" t="t" r="r" b="b"/>
            <a:pathLst>
              <a:path w="64158" h="20794" extrusionOk="0">
                <a:moveTo>
                  <a:pt x="61644" y="0"/>
                </a:moveTo>
                <a:cubicBezTo>
                  <a:pt x="59194" y="0"/>
                  <a:pt x="56738" y="1084"/>
                  <a:pt x="55165" y="2976"/>
                </a:cubicBezTo>
                <a:cubicBezTo>
                  <a:pt x="53958" y="4417"/>
                  <a:pt x="53275" y="6223"/>
                  <a:pt x="52292" y="7833"/>
                </a:cubicBezTo>
                <a:cubicBezTo>
                  <a:pt x="51300" y="9433"/>
                  <a:pt x="49812" y="10930"/>
                  <a:pt x="47941" y="11099"/>
                </a:cubicBezTo>
                <a:cubicBezTo>
                  <a:pt x="47820" y="11109"/>
                  <a:pt x="47699" y="11114"/>
                  <a:pt x="47578" y="11114"/>
                </a:cubicBezTo>
                <a:cubicBezTo>
                  <a:pt x="46403" y="11114"/>
                  <a:pt x="45246" y="10660"/>
                  <a:pt x="44067" y="10584"/>
                </a:cubicBezTo>
                <a:cubicBezTo>
                  <a:pt x="43948" y="10577"/>
                  <a:pt x="43831" y="10573"/>
                  <a:pt x="43714" y="10573"/>
                </a:cubicBezTo>
                <a:cubicBezTo>
                  <a:pt x="40364" y="10573"/>
                  <a:pt x="37578" y="13469"/>
                  <a:pt x="34241" y="14075"/>
                </a:cubicBezTo>
                <a:cubicBezTo>
                  <a:pt x="33776" y="14157"/>
                  <a:pt x="33314" y="14195"/>
                  <a:pt x="32855" y="14195"/>
                </a:cubicBezTo>
                <a:cubicBezTo>
                  <a:pt x="29479" y="14195"/>
                  <a:pt x="26245" y="12164"/>
                  <a:pt x="22909" y="11192"/>
                </a:cubicBezTo>
                <a:cubicBezTo>
                  <a:pt x="21302" y="10719"/>
                  <a:pt x="19640" y="10498"/>
                  <a:pt x="17971" y="10498"/>
                </a:cubicBezTo>
                <a:cubicBezTo>
                  <a:pt x="14730" y="10498"/>
                  <a:pt x="11463" y="11331"/>
                  <a:pt x="8535" y="12764"/>
                </a:cubicBezTo>
                <a:cubicBezTo>
                  <a:pt x="4773" y="14608"/>
                  <a:pt x="964" y="17799"/>
                  <a:pt x="1" y="20794"/>
                </a:cubicBezTo>
                <a:lnTo>
                  <a:pt x="64158" y="20794"/>
                </a:lnTo>
                <a:lnTo>
                  <a:pt x="64158" y="403"/>
                </a:lnTo>
                <a:cubicBezTo>
                  <a:pt x="64027" y="356"/>
                  <a:pt x="63886" y="319"/>
                  <a:pt x="63755" y="281"/>
                </a:cubicBezTo>
                <a:cubicBezTo>
                  <a:pt x="63067" y="92"/>
                  <a:pt x="62355" y="0"/>
                  <a:pt x="61644" y="0"/>
                </a:cubicBez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1" name="Google Shape;201;p11"/>
          <p:cNvSpPr/>
          <p:nvPr/>
        </p:nvSpPr>
        <p:spPr>
          <a:xfrm rot="5400000" flipH="1">
            <a:off x="4525147" y="48079"/>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2" name="Google Shape;202;p11"/>
          <p:cNvSpPr/>
          <p:nvPr/>
        </p:nvSpPr>
        <p:spPr>
          <a:xfrm rot="5400000" flipH="1">
            <a:off x="4423354" y="366832"/>
            <a:ext cx="51716" cy="52806"/>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3" name="Google Shape;203;p11"/>
          <p:cNvSpPr/>
          <p:nvPr/>
        </p:nvSpPr>
        <p:spPr>
          <a:xfrm rot="5400000" flipH="1">
            <a:off x="9809887" y="133229"/>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4" name="Google Shape;204;p11"/>
          <p:cNvSpPr/>
          <p:nvPr/>
        </p:nvSpPr>
        <p:spPr>
          <a:xfrm rot="-5400000">
            <a:off x="11059066" y="806612"/>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5" name="Google Shape;205;p11"/>
          <p:cNvSpPr/>
          <p:nvPr/>
        </p:nvSpPr>
        <p:spPr>
          <a:xfrm rot="-5400000">
            <a:off x="11227556" y="542829"/>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6" name="Google Shape;206;p11"/>
          <p:cNvSpPr/>
          <p:nvPr/>
        </p:nvSpPr>
        <p:spPr>
          <a:xfrm rot="7199165" flipH="1">
            <a:off x="2138973" y="679355"/>
            <a:ext cx="86287"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7" name="Google Shape;207;p11"/>
          <p:cNvSpPr/>
          <p:nvPr/>
        </p:nvSpPr>
        <p:spPr>
          <a:xfrm rot="7199142" flipH="1">
            <a:off x="2839557" y="507460"/>
            <a:ext cx="68956" cy="70406"/>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8" name="Google Shape;208;p11"/>
          <p:cNvSpPr/>
          <p:nvPr/>
        </p:nvSpPr>
        <p:spPr>
          <a:xfrm rot="5400000" flipH="1">
            <a:off x="4005847" y="471045"/>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09" name="Google Shape;209;p11"/>
          <p:cNvSpPr/>
          <p:nvPr/>
        </p:nvSpPr>
        <p:spPr>
          <a:xfrm rot="5400000" flipH="1">
            <a:off x="389296" y="331991"/>
            <a:ext cx="86195" cy="88010"/>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0" name="Google Shape;210;p11"/>
          <p:cNvSpPr/>
          <p:nvPr/>
        </p:nvSpPr>
        <p:spPr>
          <a:xfrm rot="5400000" flipH="1">
            <a:off x="12052214" y="535095"/>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1" name="Google Shape;211;p11"/>
          <p:cNvSpPr/>
          <p:nvPr/>
        </p:nvSpPr>
        <p:spPr>
          <a:xfrm rot="5400000" flipH="1">
            <a:off x="9532014" y="227912"/>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2" name="Google Shape;212;p11"/>
          <p:cNvSpPr/>
          <p:nvPr/>
        </p:nvSpPr>
        <p:spPr>
          <a:xfrm rot="5400000" flipH="1">
            <a:off x="1595817" y="824115"/>
            <a:ext cx="141161" cy="144963"/>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3" name="Google Shape;213;p11"/>
          <p:cNvSpPr/>
          <p:nvPr/>
        </p:nvSpPr>
        <p:spPr>
          <a:xfrm rot="7199165" flipH="1">
            <a:off x="7853773" y="6352655"/>
            <a:ext cx="86287"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4" name="Google Shape;214;p11"/>
          <p:cNvSpPr/>
          <p:nvPr/>
        </p:nvSpPr>
        <p:spPr>
          <a:xfrm rot="7199165" flipH="1">
            <a:off x="8542422" y="6160092"/>
            <a:ext cx="86196" cy="88010"/>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5" name="Google Shape;215;p11"/>
          <p:cNvSpPr/>
          <p:nvPr/>
        </p:nvSpPr>
        <p:spPr>
          <a:xfrm rot="5400000" flipH="1">
            <a:off x="9746806" y="6170502"/>
            <a:ext cx="60400" cy="61672"/>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6" name="Google Shape;216;p11"/>
          <p:cNvSpPr/>
          <p:nvPr/>
        </p:nvSpPr>
        <p:spPr>
          <a:xfrm rot="-5400000">
            <a:off x="3976707" y="6558245"/>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7" name="Google Shape;217;p11"/>
          <p:cNvSpPr/>
          <p:nvPr/>
        </p:nvSpPr>
        <p:spPr>
          <a:xfrm rot="5400000" flipH="1">
            <a:off x="4801364" y="6550512"/>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8" name="Google Shape;218;p11"/>
          <p:cNvSpPr/>
          <p:nvPr/>
        </p:nvSpPr>
        <p:spPr>
          <a:xfrm rot="7199165" flipH="1">
            <a:off x="2418373" y="6325605"/>
            <a:ext cx="86287"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19" name="Google Shape;219;p11"/>
          <p:cNvSpPr/>
          <p:nvPr/>
        </p:nvSpPr>
        <p:spPr>
          <a:xfrm rot="5400000" flipH="1">
            <a:off x="668696" y="5978242"/>
            <a:ext cx="86195" cy="88010"/>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0" name="Google Shape;220;p11"/>
          <p:cNvSpPr/>
          <p:nvPr/>
        </p:nvSpPr>
        <p:spPr>
          <a:xfrm rot="-5400000">
            <a:off x="426107" y="5516845"/>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1" name="Google Shape;221;p11"/>
          <p:cNvSpPr/>
          <p:nvPr/>
        </p:nvSpPr>
        <p:spPr>
          <a:xfrm rot="-5400000">
            <a:off x="10008323" y="6229495"/>
            <a:ext cx="194323" cy="198413"/>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2" name="Google Shape;222;p11"/>
          <p:cNvSpPr/>
          <p:nvPr/>
        </p:nvSpPr>
        <p:spPr>
          <a:xfrm rot="5400000" flipH="1">
            <a:off x="12069651" y="6327615"/>
            <a:ext cx="69029" cy="70482"/>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3" name="Google Shape;223;p11"/>
          <p:cNvSpPr/>
          <p:nvPr/>
        </p:nvSpPr>
        <p:spPr>
          <a:xfrm rot="5400000" flipH="1">
            <a:off x="11620414" y="6608961"/>
            <a:ext cx="86285" cy="88101"/>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4" name="Google Shape;224;p11"/>
          <p:cNvSpPr/>
          <p:nvPr/>
        </p:nvSpPr>
        <p:spPr>
          <a:xfrm rot="5400000" flipH="1">
            <a:off x="2054654" y="6695632"/>
            <a:ext cx="51716" cy="52806"/>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225" name="Google Shape;225;p11"/>
          <p:cNvSpPr/>
          <p:nvPr/>
        </p:nvSpPr>
        <p:spPr>
          <a:xfrm rot="5400000" flipH="1">
            <a:off x="3845354" y="6455566"/>
            <a:ext cx="51716" cy="52806"/>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085965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6"/>
        <p:cNvGrpSpPr/>
        <p:nvPr/>
      </p:nvGrpSpPr>
      <p:grpSpPr>
        <a:xfrm>
          <a:off x="0" y="0"/>
          <a:ext cx="0" cy="0"/>
          <a:chOff x="0" y="0"/>
          <a:chExt cx="0" cy="0"/>
        </a:xfrm>
      </p:grpSpPr>
    </p:spTree>
    <p:extLst>
      <p:ext uri="{BB962C8B-B14F-4D97-AF65-F5344CB8AC3E}">
        <p14:creationId xmlns:p14="http://schemas.microsoft.com/office/powerpoint/2010/main" val="22148741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E77F0A-E7C9-4323-9ECC-ADFCA33AF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FCBBB1C-BAA6-47FB-9622-FE9CEBF469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758194E-C38B-4595-A9B9-90BCCFCB6DFF}"/>
              </a:ext>
            </a:extLst>
          </p:cNvPr>
          <p:cNvSpPr>
            <a:spLocks noGrp="1"/>
          </p:cNvSpPr>
          <p:nvPr>
            <p:ph type="dt" sz="half" idx="10"/>
          </p:nvPr>
        </p:nvSpPr>
        <p:spPr/>
        <p:txBody>
          <a:bodyPr/>
          <a:lstStyle/>
          <a:p>
            <a:fld id="{53E203E9-B6E8-4A5A-95F9-F63D40479E2A}" type="datetimeFigureOut">
              <a:rPr lang="en-US" smtClean="0"/>
              <a:t>11/9/2023</a:t>
            </a:fld>
            <a:endParaRPr lang="en-US"/>
          </a:p>
        </p:txBody>
      </p:sp>
      <p:sp>
        <p:nvSpPr>
          <p:cNvPr id="5" name="Footer Placeholder 4">
            <a:extLst>
              <a:ext uri="{FF2B5EF4-FFF2-40B4-BE49-F238E27FC236}">
                <a16:creationId xmlns:a16="http://schemas.microsoft.com/office/drawing/2014/main" xmlns="" id="{E0A3E0FF-C255-48E1-B002-79DB5948A1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76A04BB-A61C-49D4-9350-078050C94D58}"/>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3849585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5">
  <p:cSld name="Title and three columns 5">
    <p:spTree>
      <p:nvGrpSpPr>
        <p:cNvPr id="1" name="Shape 413"/>
        <p:cNvGrpSpPr/>
        <p:nvPr/>
      </p:nvGrpSpPr>
      <p:grpSpPr>
        <a:xfrm>
          <a:off x="0" y="0"/>
          <a:ext cx="0" cy="0"/>
          <a:chOff x="0" y="0"/>
          <a:chExt cx="0" cy="0"/>
        </a:xfrm>
      </p:grpSpPr>
      <p:sp>
        <p:nvSpPr>
          <p:cNvPr id="414" name="Google Shape;414;p24"/>
          <p:cNvSpPr/>
          <p:nvPr/>
        </p:nvSpPr>
        <p:spPr>
          <a:xfrm rot="10800000" flipH="1">
            <a:off x="40" y="5679043"/>
            <a:ext cx="4011196" cy="1178945"/>
          </a:xfrm>
          <a:custGeom>
            <a:avLst/>
            <a:gdLst/>
            <a:ahLst/>
            <a:cxnLst/>
            <a:rect l="l" t="t" r="r" b="b"/>
            <a:pathLst>
              <a:path w="77596" h="17648" extrusionOk="0">
                <a:moveTo>
                  <a:pt x="0" y="0"/>
                </a:moveTo>
                <a:lnTo>
                  <a:pt x="0" y="17265"/>
                </a:lnTo>
                <a:cubicBezTo>
                  <a:pt x="929" y="17521"/>
                  <a:pt x="1890" y="17648"/>
                  <a:pt x="2769" y="17648"/>
                </a:cubicBezTo>
                <a:cubicBezTo>
                  <a:pt x="3369" y="17648"/>
                  <a:pt x="3931" y="17589"/>
                  <a:pt x="4417" y="17471"/>
                </a:cubicBezTo>
                <a:cubicBezTo>
                  <a:pt x="7645" y="16694"/>
                  <a:pt x="10069" y="14065"/>
                  <a:pt x="12614" y="11894"/>
                </a:cubicBezTo>
                <a:cubicBezTo>
                  <a:pt x="14644" y="10169"/>
                  <a:pt x="17188" y="8633"/>
                  <a:pt x="19719" y="8633"/>
                </a:cubicBezTo>
                <a:cubicBezTo>
                  <a:pt x="20374" y="8633"/>
                  <a:pt x="21028" y="8736"/>
                  <a:pt x="21673" y="8965"/>
                </a:cubicBezTo>
                <a:cubicBezTo>
                  <a:pt x="23207" y="9517"/>
                  <a:pt x="24433" y="10715"/>
                  <a:pt x="25846" y="11538"/>
                </a:cubicBezTo>
                <a:cubicBezTo>
                  <a:pt x="27257" y="12366"/>
                  <a:pt x="28860" y="12756"/>
                  <a:pt x="30473" y="12756"/>
                </a:cubicBezTo>
                <a:cubicBezTo>
                  <a:pt x="33804" y="12756"/>
                  <a:pt x="37175" y="11092"/>
                  <a:pt x="38966" y="8179"/>
                </a:cubicBezTo>
                <a:cubicBezTo>
                  <a:pt x="39396" y="7468"/>
                  <a:pt x="39827" y="6635"/>
                  <a:pt x="40622" y="6420"/>
                </a:cubicBezTo>
                <a:cubicBezTo>
                  <a:pt x="40758" y="6381"/>
                  <a:pt x="40894" y="6364"/>
                  <a:pt x="41029" y="6364"/>
                </a:cubicBezTo>
                <a:cubicBezTo>
                  <a:pt x="41615" y="6364"/>
                  <a:pt x="42196" y="6685"/>
                  <a:pt x="42728" y="6981"/>
                </a:cubicBezTo>
                <a:cubicBezTo>
                  <a:pt x="47006" y="9329"/>
                  <a:pt x="51852" y="10503"/>
                  <a:pt x="56697" y="10503"/>
                </a:cubicBezTo>
                <a:cubicBezTo>
                  <a:pt x="61528" y="10503"/>
                  <a:pt x="66358" y="9336"/>
                  <a:pt x="70623" y="7000"/>
                </a:cubicBezTo>
                <a:cubicBezTo>
                  <a:pt x="73010" y="5699"/>
                  <a:pt x="75265" y="4015"/>
                  <a:pt x="76725" y="1684"/>
                </a:cubicBezTo>
                <a:cubicBezTo>
                  <a:pt x="77062" y="1151"/>
                  <a:pt x="77352" y="590"/>
                  <a:pt x="77595" y="9"/>
                </a:cubicBezTo>
                <a:lnTo>
                  <a:pt x="0" y="0"/>
                </a:ln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15" name="Google Shape;415;p24"/>
          <p:cNvSpPr txBox="1">
            <a:spLocks noGrp="1"/>
          </p:cNvSpPr>
          <p:nvPr>
            <p:ph type="title"/>
          </p:nvPr>
        </p:nvSpPr>
        <p:spPr>
          <a:xfrm flipH="1">
            <a:off x="7920234" y="1328400"/>
            <a:ext cx="3320800" cy="882800"/>
          </a:xfrm>
          <a:prstGeom prst="rect">
            <a:avLst/>
          </a:prstGeom>
        </p:spPr>
        <p:txBody>
          <a:bodyPr spcFirstLastPara="1" wrap="square" lIns="121705" tIns="121705" rIns="121705" bIns="121705" anchor="t" anchorCtr="0">
            <a:noAutofit/>
          </a:bodyPr>
          <a:lstStyle>
            <a:lvl1pPr lvl="0" rtl="0">
              <a:spcBef>
                <a:spcPts val="0"/>
              </a:spcBef>
              <a:spcAft>
                <a:spcPts val="0"/>
              </a:spcAft>
              <a:buSzPts val="3000"/>
              <a:buNone/>
              <a:defRPr/>
            </a:lvl1pPr>
            <a:lvl2pPr lvl="1" algn="l" rtl="0">
              <a:spcBef>
                <a:spcPts val="0"/>
              </a:spcBef>
              <a:spcAft>
                <a:spcPts val="0"/>
              </a:spcAft>
              <a:buSzPts val="3600"/>
              <a:buNone/>
              <a:defRPr/>
            </a:lvl2pPr>
            <a:lvl3pPr lvl="2" algn="l" rtl="0">
              <a:spcBef>
                <a:spcPts val="0"/>
              </a:spcBef>
              <a:spcAft>
                <a:spcPts val="0"/>
              </a:spcAft>
              <a:buSzPts val="3600"/>
              <a:buNone/>
              <a:defRPr/>
            </a:lvl3pPr>
            <a:lvl4pPr lvl="3" algn="l" rtl="0">
              <a:spcBef>
                <a:spcPts val="0"/>
              </a:spcBef>
              <a:spcAft>
                <a:spcPts val="0"/>
              </a:spcAft>
              <a:buSzPts val="3600"/>
              <a:buNone/>
              <a:defRPr/>
            </a:lvl4pPr>
            <a:lvl5pPr lvl="4" algn="l" rtl="0">
              <a:spcBef>
                <a:spcPts val="0"/>
              </a:spcBef>
              <a:spcAft>
                <a:spcPts val="0"/>
              </a:spcAft>
              <a:buSzPts val="3600"/>
              <a:buNone/>
              <a:defRPr/>
            </a:lvl5pPr>
            <a:lvl6pPr lvl="5" algn="l" rtl="0">
              <a:spcBef>
                <a:spcPts val="0"/>
              </a:spcBef>
              <a:spcAft>
                <a:spcPts val="0"/>
              </a:spcAft>
              <a:buSzPts val="3600"/>
              <a:buNone/>
              <a:defRPr/>
            </a:lvl6pPr>
            <a:lvl7pPr lvl="6" algn="l" rtl="0">
              <a:spcBef>
                <a:spcPts val="0"/>
              </a:spcBef>
              <a:spcAft>
                <a:spcPts val="0"/>
              </a:spcAft>
              <a:buSzPts val="3600"/>
              <a:buNone/>
              <a:defRPr/>
            </a:lvl7pPr>
            <a:lvl8pPr lvl="7" algn="l" rtl="0">
              <a:spcBef>
                <a:spcPts val="0"/>
              </a:spcBef>
              <a:spcAft>
                <a:spcPts val="0"/>
              </a:spcAft>
              <a:buSzPts val="3600"/>
              <a:buNone/>
              <a:defRPr/>
            </a:lvl8pPr>
            <a:lvl9pPr lvl="8" algn="l" rtl="0">
              <a:spcBef>
                <a:spcPts val="0"/>
              </a:spcBef>
              <a:spcAft>
                <a:spcPts val="0"/>
              </a:spcAft>
              <a:buSzPts val="3600"/>
              <a:buNone/>
              <a:defRPr/>
            </a:lvl9pPr>
          </a:lstStyle>
          <a:p>
            <a:endParaRPr/>
          </a:p>
        </p:txBody>
      </p:sp>
      <p:sp>
        <p:nvSpPr>
          <p:cNvPr id="416" name="Google Shape;416;p24"/>
          <p:cNvSpPr txBox="1">
            <a:spLocks noGrp="1"/>
          </p:cNvSpPr>
          <p:nvPr>
            <p:ph type="subTitle" idx="1"/>
          </p:nvPr>
        </p:nvSpPr>
        <p:spPr>
          <a:xfrm flipH="1">
            <a:off x="7920212" y="2211233"/>
            <a:ext cx="3320800" cy="13132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Char char="●"/>
              <a:defRPr sz="2100"/>
            </a:lvl1pPr>
            <a:lvl2pPr lvl="1" rtl="0">
              <a:spcBef>
                <a:spcPts val="0"/>
              </a:spcBef>
              <a:spcAft>
                <a:spcPts val="0"/>
              </a:spcAft>
              <a:buSzPts val="1600"/>
              <a:buChar char="○"/>
              <a:defRPr sz="2100"/>
            </a:lvl2pPr>
            <a:lvl3pPr lvl="2" rtl="0">
              <a:spcBef>
                <a:spcPts val="2130"/>
              </a:spcBef>
              <a:spcAft>
                <a:spcPts val="0"/>
              </a:spcAft>
              <a:buSzPts val="1600"/>
              <a:buChar char="■"/>
              <a:defRPr sz="2100"/>
            </a:lvl3pPr>
            <a:lvl4pPr lvl="3" rtl="0">
              <a:spcBef>
                <a:spcPts val="2130"/>
              </a:spcBef>
              <a:spcAft>
                <a:spcPts val="0"/>
              </a:spcAft>
              <a:buSzPts val="1600"/>
              <a:buChar char="●"/>
              <a:defRPr sz="2100"/>
            </a:lvl4pPr>
            <a:lvl5pPr lvl="4" rtl="0">
              <a:spcBef>
                <a:spcPts val="2130"/>
              </a:spcBef>
              <a:spcAft>
                <a:spcPts val="0"/>
              </a:spcAft>
              <a:buSzPts val="1600"/>
              <a:buChar char="○"/>
              <a:defRPr sz="2100"/>
            </a:lvl5pPr>
            <a:lvl6pPr lvl="5" rtl="0">
              <a:spcBef>
                <a:spcPts val="2130"/>
              </a:spcBef>
              <a:spcAft>
                <a:spcPts val="0"/>
              </a:spcAft>
              <a:buSzPts val="1600"/>
              <a:buChar char="■"/>
              <a:defRPr sz="2100"/>
            </a:lvl6pPr>
            <a:lvl7pPr lvl="6" rtl="0">
              <a:spcBef>
                <a:spcPts val="2130"/>
              </a:spcBef>
              <a:spcAft>
                <a:spcPts val="0"/>
              </a:spcAft>
              <a:buSzPts val="1600"/>
              <a:buChar char="●"/>
              <a:defRPr sz="2100"/>
            </a:lvl7pPr>
            <a:lvl8pPr lvl="7" rtl="0">
              <a:spcBef>
                <a:spcPts val="2130"/>
              </a:spcBef>
              <a:spcAft>
                <a:spcPts val="0"/>
              </a:spcAft>
              <a:buSzPts val="1600"/>
              <a:buChar char="○"/>
              <a:defRPr sz="2100"/>
            </a:lvl8pPr>
            <a:lvl9pPr lvl="8" rtl="0">
              <a:spcBef>
                <a:spcPts val="2130"/>
              </a:spcBef>
              <a:spcAft>
                <a:spcPts val="2130"/>
              </a:spcAft>
              <a:buSzPts val="1600"/>
              <a:buChar char="■"/>
              <a:defRPr sz="2100"/>
            </a:lvl9pPr>
          </a:lstStyle>
          <a:p>
            <a:endParaRPr/>
          </a:p>
        </p:txBody>
      </p:sp>
      <p:sp>
        <p:nvSpPr>
          <p:cNvPr id="417" name="Google Shape;417;p24"/>
          <p:cNvSpPr txBox="1">
            <a:spLocks noGrp="1"/>
          </p:cNvSpPr>
          <p:nvPr>
            <p:ph type="subTitle" idx="2"/>
          </p:nvPr>
        </p:nvSpPr>
        <p:spPr>
          <a:xfrm flipH="1">
            <a:off x="950967" y="3213817"/>
            <a:ext cx="3320800" cy="13132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Char char="●"/>
              <a:defRPr sz="2100"/>
            </a:lvl1pPr>
            <a:lvl2pPr lvl="1" rtl="0">
              <a:spcBef>
                <a:spcPts val="2130"/>
              </a:spcBef>
              <a:spcAft>
                <a:spcPts val="0"/>
              </a:spcAft>
              <a:buSzPts val="1600"/>
              <a:buChar char="○"/>
              <a:defRPr sz="2100"/>
            </a:lvl2pPr>
            <a:lvl3pPr lvl="2" rtl="0">
              <a:spcBef>
                <a:spcPts val="2130"/>
              </a:spcBef>
              <a:spcAft>
                <a:spcPts val="0"/>
              </a:spcAft>
              <a:buSzPts val="1600"/>
              <a:buChar char="■"/>
              <a:defRPr sz="2100"/>
            </a:lvl3pPr>
            <a:lvl4pPr lvl="3" rtl="0">
              <a:spcBef>
                <a:spcPts val="2130"/>
              </a:spcBef>
              <a:spcAft>
                <a:spcPts val="0"/>
              </a:spcAft>
              <a:buSzPts val="1600"/>
              <a:buChar char="●"/>
              <a:defRPr sz="2100"/>
            </a:lvl4pPr>
            <a:lvl5pPr lvl="4" rtl="0">
              <a:spcBef>
                <a:spcPts val="2130"/>
              </a:spcBef>
              <a:spcAft>
                <a:spcPts val="0"/>
              </a:spcAft>
              <a:buSzPts val="1600"/>
              <a:buChar char="○"/>
              <a:defRPr sz="2100"/>
            </a:lvl5pPr>
            <a:lvl6pPr lvl="5" rtl="0">
              <a:spcBef>
                <a:spcPts val="2130"/>
              </a:spcBef>
              <a:spcAft>
                <a:spcPts val="0"/>
              </a:spcAft>
              <a:buSzPts val="1600"/>
              <a:buChar char="■"/>
              <a:defRPr sz="2100"/>
            </a:lvl6pPr>
            <a:lvl7pPr lvl="6" rtl="0">
              <a:spcBef>
                <a:spcPts val="2130"/>
              </a:spcBef>
              <a:spcAft>
                <a:spcPts val="0"/>
              </a:spcAft>
              <a:buSzPts val="1600"/>
              <a:buChar char="●"/>
              <a:defRPr sz="2100"/>
            </a:lvl7pPr>
            <a:lvl8pPr lvl="7" rtl="0">
              <a:spcBef>
                <a:spcPts val="2130"/>
              </a:spcBef>
              <a:spcAft>
                <a:spcPts val="0"/>
              </a:spcAft>
              <a:buSzPts val="1600"/>
              <a:buChar char="○"/>
              <a:defRPr sz="2100"/>
            </a:lvl8pPr>
            <a:lvl9pPr lvl="8" rtl="0">
              <a:spcBef>
                <a:spcPts val="2130"/>
              </a:spcBef>
              <a:spcAft>
                <a:spcPts val="2130"/>
              </a:spcAft>
              <a:buSzPts val="1600"/>
              <a:buChar char="■"/>
              <a:defRPr sz="2100"/>
            </a:lvl9pPr>
          </a:lstStyle>
          <a:p>
            <a:endParaRPr/>
          </a:p>
        </p:txBody>
      </p:sp>
      <p:sp>
        <p:nvSpPr>
          <p:cNvPr id="418" name="Google Shape;418;p24"/>
          <p:cNvSpPr txBox="1">
            <a:spLocks noGrp="1"/>
          </p:cNvSpPr>
          <p:nvPr>
            <p:ph type="subTitle" idx="3"/>
          </p:nvPr>
        </p:nvSpPr>
        <p:spPr>
          <a:xfrm flipH="1">
            <a:off x="950967" y="2330984"/>
            <a:ext cx="3320800" cy="8828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600"/>
              <a:buFont typeface="Chewy"/>
              <a:buNone/>
              <a:defRPr sz="4800" b="1">
                <a:latin typeface="Chewy"/>
                <a:ea typeface="Chewy"/>
                <a:cs typeface="Chewy"/>
                <a:sym typeface="Chewy"/>
              </a:defRPr>
            </a:lvl1pPr>
            <a:lvl2pPr lvl="1" rtl="0">
              <a:spcBef>
                <a:spcPts val="2130"/>
              </a:spcBef>
              <a:spcAft>
                <a:spcPts val="0"/>
              </a:spcAft>
              <a:buSzPts val="3600"/>
              <a:buFont typeface="Chewy"/>
              <a:buNone/>
              <a:defRPr sz="4800">
                <a:latin typeface="Chewy"/>
                <a:ea typeface="Chewy"/>
                <a:cs typeface="Chewy"/>
                <a:sym typeface="Chewy"/>
              </a:defRPr>
            </a:lvl2pPr>
            <a:lvl3pPr lvl="2" rtl="0">
              <a:spcBef>
                <a:spcPts val="2130"/>
              </a:spcBef>
              <a:spcAft>
                <a:spcPts val="0"/>
              </a:spcAft>
              <a:buSzPts val="3600"/>
              <a:buFont typeface="Chewy"/>
              <a:buNone/>
              <a:defRPr sz="4800">
                <a:latin typeface="Chewy"/>
                <a:ea typeface="Chewy"/>
                <a:cs typeface="Chewy"/>
                <a:sym typeface="Chewy"/>
              </a:defRPr>
            </a:lvl3pPr>
            <a:lvl4pPr lvl="3" rtl="0">
              <a:spcBef>
                <a:spcPts val="2130"/>
              </a:spcBef>
              <a:spcAft>
                <a:spcPts val="0"/>
              </a:spcAft>
              <a:buSzPts val="3600"/>
              <a:buFont typeface="Chewy"/>
              <a:buNone/>
              <a:defRPr sz="4800">
                <a:latin typeface="Chewy"/>
                <a:ea typeface="Chewy"/>
                <a:cs typeface="Chewy"/>
                <a:sym typeface="Chewy"/>
              </a:defRPr>
            </a:lvl4pPr>
            <a:lvl5pPr lvl="4" rtl="0">
              <a:spcBef>
                <a:spcPts val="2130"/>
              </a:spcBef>
              <a:spcAft>
                <a:spcPts val="0"/>
              </a:spcAft>
              <a:buSzPts val="3600"/>
              <a:buFont typeface="Chewy"/>
              <a:buNone/>
              <a:defRPr sz="4800">
                <a:latin typeface="Chewy"/>
                <a:ea typeface="Chewy"/>
                <a:cs typeface="Chewy"/>
                <a:sym typeface="Chewy"/>
              </a:defRPr>
            </a:lvl5pPr>
            <a:lvl6pPr lvl="5" rtl="0">
              <a:spcBef>
                <a:spcPts val="2130"/>
              </a:spcBef>
              <a:spcAft>
                <a:spcPts val="0"/>
              </a:spcAft>
              <a:buSzPts val="3600"/>
              <a:buFont typeface="Chewy"/>
              <a:buNone/>
              <a:defRPr sz="4800">
                <a:latin typeface="Chewy"/>
                <a:ea typeface="Chewy"/>
                <a:cs typeface="Chewy"/>
                <a:sym typeface="Chewy"/>
              </a:defRPr>
            </a:lvl6pPr>
            <a:lvl7pPr lvl="6" rtl="0">
              <a:spcBef>
                <a:spcPts val="2130"/>
              </a:spcBef>
              <a:spcAft>
                <a:spcPts val="0"/>
              </a:spcAft>
              <a:buSzPts val="3600"/>
              <a:buFont typeface="Chewy"/>
              <a:buNone/>
              <a:defRPr sz="4800">
                <a:latin typeface="Chewy"/>
                <a:ea typeface="Chewy"/>
                <a:cs typeface="Chewy"/>
                <a:sym typeface="Chewy"/>
              </a:defRPr>
            </a:lvl7pPr>
            <a:lvl8pPr lvl="7" rtl="0">
              <a:spcBef>
                <a:spcPts val="2130"/>
              </a:spcBef>
              <a:spcAft>
                <a:spcPts val="0"/>
              </a:spcAft>
              <a:buSzPts val="3600"/>
              <a:buFont typeface="Chewy"/>
              <a:buNone/>
              <a:defRPr sz="4800">
                <a:latin typeface="Chewy"/>
                <a:ea typeface="Chewy"/>
                <a:cs typeface="Chewy"/>
                <a:sym typeface="Chewy"/>
              </a:defRPr>
            </a:lvl8pPr>
            <a:lvl9pPr lvl="8" rtl="0">
              <a:spcBef>
                <a:spcPts val="2130"/>
              </a:spcBef>
              <a:spcAft>
                <a:spcPts val="2130"/>
              </a:spcAft>
              <a:buSzPts val="3600"/>
              <a:buFont typeface="Chewy"/>
              <a:buNone/>
              <a:defRPr sz="4800">
                <a:latin typeface="Chewy"/>
                <a:ea typeface="Chewy"/>
                <a:cs typeface="Chewy"/>
                <a:sym typeface="Chewy"/>
              </a:defRPr>
            </a:lvl9pPr>
          </a:lstStyle>
          <a:p>
            <a:endParaRPr/>
          </a:p>
        </p:txBody>
      </p:sp>
      <p:sp>
        <p:nvSpPr>
          <p:cNvPr id="419" name="Google Shape;419;p24"/>
          <p:cNvSpPr txBox="1">
            <a:spLocks noGrp="1"/>
          </p:cNvSpPr>
          <p:nvPr>
            <p:ph type="subTitle" idx="4"/>
          </p:nvPr>
        </p:nvSpPr>
        <p:spPr>
          <a:xfrm flipH="1">
            <a:off x="7920201" y="4484533"/>
            <a:ext cx="3320800" cy="13132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1600"/>
              <a:buChar char="●"/>
              <a:defRPr sz="2100"/>
            </a:lvl1pPr>
            <a:lvl2pPr lvl="1" rtl="0">
              <a:spcBef>
                <a:spcPts val="2130"/>
              </a:spcBef>
              <a:spcAft>
                <a:spcPts val="0"/>
              </a:spcAft>
              <a:buSzPts val="1600"/>
              <a:buChar char="○"/>
              <a:defRPr sz="2100"/>
            </a:lvl2pPr>
            <a:lvl3pPr lvl="2" rtl="0">
              <a:spcBef>
                <a:spcPts val="2130"/>
              </a:spcBef>
              <a:spcAft>
                <a:spcPts val="0"/>
              </a:spcAft>
              <a:buSzPts val="1600"/>
              <a:buChar char="■"/>
              <a:defRPr sz="2100"/>
            </a:lvl3pPr>
            <a:lvl4pPr lvl="3" rtl="0">
              <a:spcBef>
                <a:spcPts val="2130"/>
              </a:spcBef>
              <a:spcAft>
                <a:spcPts val="0"/>
              </a:spcAft>
              <a:buSzPts val="1600"/>
              <a:buChar char="●"/>
              <a:defRPr sz="2100"/>
            </a:lvl4pPr>
            <a:lvl5pPr lvl="4" rtl="0">
              <a:spcBef>
                <a:spcPts val="2130"/>
              </a:spcBef>
              <a:spcAft>
                <a:spcPts val="0"/>
              </a:spcAft>
              <a:buSzPts val="1600"/>
              <a:buChar char="○"/>
              <a:defRPr sz="2100"/>
            </a:lvl5pPr>
            <a:lvl6pPr lvl="5" rtl="0">
              <a:spcBef>
                <a:spcPts val="2130"/>
              </a:spcBef>
              <a:spcAft>
                <a:spcPts val="0"/>
              </a:spcAft>
              <a:buSzPts val="1600"/>
              <a:buChar char="■"/>
              <a:defRPr sz="2100"/>
            </a:lvl6pPr>
            <a:lvl7pPr lvl="6" rtl="0">
              <a:spcBef>
                <a:spcPts val="2130"/>
              </a:spcBef>
              <a:spcAft>
                <a:spcPts val="0"/>
              </a:spcAft>
              <a:buSzPts val="1600"/>
              <a:buChar char="●"/>
              <a:defRPr sz="2100"/>
            </a:lvl7pPr>
            <a:lvl8pPr lvl="7" rtl="0">
              <a:spcBef>
                <a:spcPts val="2130"/>
              </a:spcBef>
              <a:spcAft>
                <a:spcPts val="0"/>
              </a:spcAft>
              <a:buSzPts val="1600"/>
              <a:buChar char="○"/>
              <a:defRPr sz="2100"/>
            </a:lvl8pPr>
            <a:lvl9pPr lvl="8" rtl="0">
              <a:spcBef>
                <a:spcPts val="2130"/>
              </a:spcBef>
              <a:spcAft>
                <a:spcPts val="2130"/>
              </a:spcAft>
              <a:buSzPts val="1600"/>
              <a:buChar char="■"/>
              <a:defRPr sz="2100"/>
            </a:lvl9pPr>
          </a:lstStyle>
          <a:p>
            <a:endParaRPr/>
          </a:p>
        </p:txBody>
      </p:sp>
      <p:sp>
        <p:nvSpPr>
          <p:cNvPr id="420" name="Google Shape;420;p24"/>
          <p:cNvSpPr txBox="1">
            <a:spLocks noGrp="1"/>
          </p:cNvSpPr>
          <p:nvPr>
            <p:ph type="subTitle" idx="5"/>
          </p:nvPr>
        </p:nvSpPr>
        <p:spPr>
          <a:xfrm flipH="1">
            <a:off x="7920201" y="3601700"/>
            <a:ext cx="3320800" cy="882800"/>
          </a:xfrm>
          <a:prstGeom prst="rect">
            <a:avLst/>
          </a:prstGeom>
        </p:spPr>
        <p:txBody>
          <a:bodyPr spcFirstLastPara="1" wrap="square" lIns="121705" tIns="121705" rIns="121705" bIns="121705" anchor="t" anchorCtr="0">
            <a:noAutofit/>
          </a:bodyPr>
          <a:lstStyle>
            <a:lvl1pPr lvl="0" algn="ctr" rtl="0">
              <a:spcBef>
                <a:spcPts val="0"/>
              </a:spcBef>
              <a:spcAft>
                <a:spcPts val="0"/>
              </a:spcAft>
              <a:buSzPts val="3600"/>
              <a:buFont typeface="Chewy"/>
              <a:buNone/>
              <a:defRPr sz="4800" b="1">
                <a:latin typeface="Chewy"/>
                <a:ea typeface="Chewy"/>
                <a:cs typeface="Chewy"/>
                <a:sym typeface="Chewy"/>
              </a:defRPr>
            </a:lvl1pPr>
            <a:lvl2pPr lvl="1" rtl="0">
              <a:spcBef>
                <a:spcPts val="2130"/>
              </a:spcBef>
              <a:spcAft>
                <a:spcPts val="0"/>
              </a:spcAft>
              <a:buSzPts val="3600"/>
              <a:buFont typeface="Chewy"/>
              <a:buNone/>
              <a:defRPr sz="4800">
                <a:latin typeface="Chewy"/>
                <a:ea typeface="Chewy"/>
                <a:cs typeface="Chewy"/>
                <a:sym typeface="Chewy"/>
              </a:defRPr>
            </a:lvl2pPr>
            <a:lvl3pPr lvl="2" rtl="0">
              <a:spcBef>
                <a:spcPts val="2130"/>
              </a:spcBef>
              <a:spcAft>
                <a:spcPts val="0"/>
              </a:spcAft>
              <a:buSzPts val="3600"/>
              <a:buFont typeface="Chewy"/>
              <a:buNone/>
              <a:defRPr sz="4800">
                <a:latin typeface="Chewy"/>
                <a:ea typeface="Chewy"/>
                <a:cs typeface="Chewy"/>
                <a:sym typeface="Chewy"/>
              </a:defRPr>
            </a:lvl3pPr>
            <a:lvl4pPr lvl="3" rtl="0">
              <a:spcBef>
                <a:spcPts val="2130"/>
              </a:spcBef>
              <a:spcAft>
                <a:spcPts val="0"/>
              </a:spcAft>
              <a:buSzPts val="3600"/>
              <a:buFont typeface="Chewy"/>
              <a:buNone/>
              <a:defRPr sz="4800">
                <a:latin typeface="Chewy"/>
                <a:ea typeface="Chewy"/>
                <a:cs typeface="Chewy"/>
                <a:sym typeface="Chewy"/>
              </a:defRPr>
            </a:lvl4pPr>
            <a:lvl5pPr lvl="4" rtl="0">
              <a:spcBef>
                <a:spcPts val="2130"/>
              </a:spcBef>
              <a:spcAft>
                <a:spcPts val="0"/>
              </a:spcAft>
              <a:buSzPts val="3600"/>
              <a:buFont typeface="Chewy"/>
              <a:buNone/>
              <a:defRPr sz="4800">
                <a:latin typeface="Chewy"/>
                <a:ea typeface="Chewy"/>
                <a:cs typeface="Chewy"/>
                <a:sym typeface="Chewy"/>
              </a:defRPr>
            </a:lvl5pPr>
            <a:lvl6pPr lvl="5" rtl="0">
              <a:spcBef>
                <a:spcPts val="2130"/>
              </a:spcBef>
              <a:spcAft>
                <a:spcPts val="0"/>
              </a:spcAft>
              <a:buSzPts val="3600"/>
              <a:buFont typeface="Chewy"/>
              <a:buNone/>
              <a:defRPr sz="4800">
                <a:latin typeface="Chewy"/>
                <a:ea typeface="Chewy"/>
                <a:cs typeface="Chewy"/>
                <a:sym typeface="Chewy"/>
              </a:defRPr>
            </a:lvl6pPr>
            <a:lvl7pPr lvl="6" rtl="0">
              <a:spcBef>
                <a:spcPts val="2130"/>
              </a:spcBef>
              <a:spcAft>
                <a:spcPts val="0"/>
              </a:spcAft>
              <a:buSzPts val="3600"/>
              <a:buFont typeface="Chewy"/>
              <a:buNone/>
              <a:defRPr sz="4800">
                <a:latin typeface="Chewy"/>
                <a:ea typeface="Chewy"/>
                <a:cs typeface="Chewy"/>
                <a:sym typeface="Chewy"/>
              </a:defRPr>
            </a:lvl7pPr>
            <a:lvl8pPr lvl="7" rtl="0">
              <a:spcBef>
                <a:spcPts val="2130"/>
              </a:spcBef>
              <a:spcAft>
                <a:spcPts val="0"/>
              </a:spcAft>
              <a:buSzPts val="3600"/>
              <a:buFont typeface="Chewy"/>
              <a:buNone/>
              <a:defRPr sz="4800">
                <a:latin typeface="Chewy"/>
                <a:ea typeface="Chewy"/>
                <a:cs typeface="Chewy"/>
                <a:sym typeface="Chewy"/>
              </a:defRPr>
            </a:lvl8pPr>
            <a:lvl9pPr lvl="8" rtl="0">
              <a:spcBef>
                <a:spcPts val="2130"/>
              </a:spcBef>
              <a:spcAft>
                <a:spcPts val="2130"/>
              </a:spcAft>
              <a:buSzPts val="3600"/>
              <a:buFont typeface="Chewy"/>
              <a:buNone/>
              <a:defRPr sz="4800">
                <a:latin typeface="Chewy"/>
                <a:ea typeface="Chewy"/>
                <a:cs typeface="Chewy"/>
                <a:sym typeface="Chewy"/>
              </a:defRPr>
            </a:lvl9pPr>
          </a:lstStyle>
          <a:p>
            <a:endParaRPr/>
          </a:p>
        </p:txBody>
      </p:sp>
      <p:sp>
        <p:nvSpPr>
          <p:cNvPr id="421" name="Google Shape;421;p24"/>
          <p:cNvSpPr/>
          <p:nvPr/>
        </p:nvSpPr>
        <p:spPr>
          <a:xfrm rot="5400000" flipH="1">
            <a:off x="1909322" y="-1787613"/>
            <a:ext cx="770395" cy="4345639"/>
          </a:xfrm>
          <a:custGeom>
            <a:avLst/>
            <a:gdLst/>
            <a:ahLst/>
            <a:cxnLst/>
            <a:rect l="l" t="t" r="r" b="b"/>
            <a:pathLst>
              <a:path w="17937" h="101179" extrusionOk="0">
                <a:moveTo>
                  <a:pt x="15789" y="1"/>
                </a:moveTo>
                <a:cubicBezTo>
                  <a:pt x="9598" y="1"/>
                  <a:pt x="4255" y="10891"/>
                  <a:pt x="3419" y="15108"/>
                </a:cubicBezTo>
                <a:cubicBezTo>
                  <a:pt x="1441" y="24959"/>
                  <a:pt x="9045" y="32564"/>
                  <a:pt x="10389" y="41820"/>
                </a:cubicBezTo>
                <a:cubicBezTo>
                  <a:pt x="11522" y="49598"/>
                  <a:pt x="10505" y="57548"/>
                  <a:pt x="7451" y="64807"/>
                </a:cubicBezTo>
                <a:cubicBezTo>
                  <a:pt x="4974" y="70587"/>
                  <a:pt x="1153" y="76022"/>
                  <a:pt x="653" y="82282"/>
                </a:cubicBezTo>
                <a:cubicBezTo>
                  <a:pt x="0" y="90348"/>
                  <a:pt x="8815" y="100929"/>
                  <a:pt x="17936" y="101178"/>
                </a:cubicBezTo>
                <a:lnTo>
                  <a:pt x="17706" y="359"/>
                </a:lnTo>
                <a:cubicBezTo>
                  <a:pt x="17061" y="114"/>
                  <a:pt x="16420" y="1"/>
                  <a:pt x="15789"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2" name="Google Shape;422;p24"/>
          <p:cNvSpPr/>
          <p:nvPr/>
        </p:nvSpPr>
        <p:spPr>
          <a:xfrm flipH="1">
            <a:off x="44" y="-9244"/>
            <a:ext cx="744474" cy="3558103"/>
          </a:xfrm>
          <a:custGeom>
            <a:avLst/>
            <a:gdLst/>
            <a:ahLst/>
            <a:cxnLst/>
            <a:rect l="l" t="t" r="r" b="b"/>
            <a:pathLst>
              <a:path w="4970" h="27887" extrusionOk="0">
                <a:moveTo>
                  <a:pt x="4970" y="0"/>
                </a:moveTo>
                <a:lnTo>
                  <a:pt x="3753" y="10"/>
                </a:lnTo>
                <a:cubicBezTo>
                  <a:pt x="2611" y="852"/>
                  <a:pt x="1320" y="1442"/>
                  <a:pt x="581" y="3145"/>
                </a:cubicBezTo>
                <a:cubicBezTo>
                  <a:pt x="85" y="4296"/>
                  <a:pt x="1" y="5961"/>
                  <a:pt x="590" y="6991"/>
                </a:cubicBezTo>
                <a:cubicBezTo>
                  <a:pt x="1030" y="7749"/>
                  <a:pt x="1704" y="8011"/>
                  <a:pt x="2312" y="8385"/>
                </a:cubicBezTo>
                <a:cubicBezTo>
                  <a:pt x="2920" y="8759"/>
                  <a:pt x="3557" y="9433"/>
                  <a:pt x="3622" y="10434"/>
                </a:cubicBezTo>
                <a:cubicBezTo>
                  <a:pt x="3669" y="11099"/>
                  <a:pt x="3454" y="11735"/>
                  <a:pt x="3379" y="12390"/>
                </a:cubicBezTo>
                <a:cubicBezTo>
                  <a:pt x="3266" y="13476"/>
                  <a:pt x="3978" y="14458"/>
                  <a:pt x="4043" y="15403"/>
                </a:cubicBezTo>
                <a:cubicBezTo>
                  <a:pt x="4155" y="17088"/>
                  <a:pt x="2546" y="18604"/>
                  <a:pt x="1816" y="20550"/>
                </a:cubicBezTo>
                <a:cubicBezTo>
                  <a:pt x="1535" y="21308"/>
                  <a:pt x="1348" y="25295"/>
                  <a:pt x="2265" y="27887"/>
                </a:cubicBezTo>
                <a:lnTo>
                  <a:pt x="4970" y="27887"/>
                </a:lnTo>
                <a:lnTo>
                  <a:pt x="4970" y="0"/>
                </a:ln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3" name="Google Shape;423;p24"/>
          <p:cNvSpPr/>
          <p:nvPr/>
        </p:nvSpPr>
        <p:spPr>
          <a:xfrm rot="10800000">
            <a:off x="1349105" y="419298"/>
            <a:ext cx="85247" cy="85247"/>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4" name="Google Shape;424;p24"/>
          <p:cNvSpPr/>
          <p:nvPr/>
        </p:nvSpPr>
        <p:spPr>
          <a:xfrm rot="10800000">
            <a:off x="782259" y="9"/>
            <a:ext cx="191180" cy="123589"/>
          </a:xfrm>
          <a:custGeom>
            <a:avLst/>
            <a:gdLst/>
            <a:ahLst/>
            <a:cxnLst/>
            <a:rect l="l" t="t" r="r" b="b"/>
            <a:pathLst>
              <a:path w="2144" h="1386" extrusionOk="0">
                <a:moveTo>
                  <a:pt x="1067" y="1"/>
                </a:moveTo>
                <a:cubicBezTo>
                  <a:pt x="487" y="1"/>
                  <a:pt x="19" y="459"/>
                  <a:pt x="0" y="1039"/>
                </a:cubicBezTo>
                <a:cubicBezTo>
                  <a:pt x="0" y="1152"/>
                  <a:pt x="19" y="1273"/>
                  <a:pt x="56" y="1386"/>
                </a:cubicBezTo>
                <a:lnTo>
                  <a:pt x="2078" y="1386"/>
                </a:lnTo>
                <a:cubicBezTo>
                  <a:pt x="2115" y="1273"/>
                  <a:pt x="2134" y="1152"/>
                  <a:pt x="2143" y="1039"/>
                </a:cubicBezTo>
                <a:cubicBezTo>
                  <a:pt x="2124" y="459"/>
                  <a:pt x="1647"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5" name="Google Shape;425;p24"/>
          <p:cNvSpPr/>
          <p:nvPr/>
        </p:nvSpPr>
        <p:spPr>
          <a:xfrm rot="10800000">
            <a:off x="4188040" y="6527455"/>
            <a:ext cx="145232" cy="145232"/>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6" name="Google Shape;426;p24"/>
          <p:cNvSpPr/>
          <p:nvPr/>
        </p:nvSpPr>
        <p:spPr>
          <a:xfrm rot="5400000" flipH="1">
            <a:off x="337645" y="5188038"/>
            <a:ext cx="147399" cy="147399"/>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7" name="Google Shape;427;p24"/>
          <p:cNvSpPr/>
          <p:nvPr/>
        </p:nvSpPr>
        <p:spPr>
          <a:xfrm rot="5400000">
            <a:off x="-769257" y="3221712"/>
            <a:ext cx="2174605" cy="636047"/>
          </a:xfrm>
          <a:custGeom>
            <a:avLst/>
            <a:gdLst/>
            <a:ahLst/>
            <a:cxnLst/>
            <a:rect l="l" t="t" r="r" b="b"/>
            <a:pathLst>
              <a:path w="15422" h="9284" extrusionOk="0">
                <a:moveTo>
                  <a:pt x="8192" y="0"/>
                </a:moveTo>
                <a:cubicBezTo>
                  <a:pt x="7849" y="0"/>
                  <a:pt x="7501" y="25"/>
                  <a:pt x="7150" y="75"/>
                </a:cubicBezTo>
                <a:cubicBezTo>
                  <a:pt x="2789" y="712"/>
                  <a:pt x="0" y="5054"/>
                  <a:pt x="1236" y="9284"/>
                </a:cubicBezTo>
                <a:lnTo>
                  <a:pt x="15132" y="9284"/>
                </a:lnTo>
                <a:cubicBezTo>
                  <a:pt x="15328" y="8619"/>
                  <a:pt x="15422" y="7936"/>
                  <a:pt x="15422" y="7244"/>
                </a:cubicBezTo>
                <a:cubicBezTo>
                  <a:pt x="15422" y="3191"/>
                  <a:pt x="12115" y="0"/>
                  <a:pt x="8192"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8" name="Google Shape;428;p24"/>
          <p:cNvSpPr/>
          <p:nvPr/>
        </p:nvSpPr>
        <p:spPr>
          <a:xfrm rot="5400000">
            <a:off x="337596" y="3548900"/>
            <a:ext cx="69373" cy="69304"/>
          </a:xfrm>
          <a:custGeom>
            <a:avLst/>
            <a:gdLst/>
            <a:ahLst/>
            <a:cxnLst/>
            <a:rect l="l" t="t" r="r" b="b"/>
            <a:pathLst>
              <a:path w="956" h="955" extrusionOk="0">
                <a:moveTo>
                  <a:pt x="478" y="0"/>
                </a:moveTo>
                <a:cubicBezTo>
                  <a:pt x="216" y="0"/>
                  <a:pt x="1" y="206"/>
                  <a:pt x="1" y="477"/>
                </a:cubicBezTo>
                <a:cubicBezTo>
                  <a:pt x="1" y="739"/>
                  <a:pt x="216" y="955"/>
                  <a:pt x="478" y="955"/>
                </a:cubicBezTo>
                <a:cubicBezTo>
                  <a:pt x="740" y="955"/>
                  <a:pt x="955" y="739"/>
                  <a:pt x="955" y="477"/>
                </a:cubicBezTo>
                <a:cubicBezTo>
                  <a:pt x="955" y="206"/>
                  <a:pt x="740" y="0"/>
                  <a:pt x="478"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29" name="Google Shape;429;p24"/>
          <p:cNvSpPr/>
          <p:nvPr/>
        </p:nvSpPr>
        <p:spPr>
          <a:xfrm rot="5400000">
            <a:off x="107989" y="3111891"/>
            <a:ext cx="155583" cy="156316"/>
          </a:xfrm>
          <a:custGeom>
            <a:avLst/>
            <a:gdLst/>
            <a:ahLst/>
            <a:cxnLst/>
            <a:rect l="l" t="t" r="r" b="b"/>
            <a:pathLst>
              <a:path w="2144" h="2154" extrusionOk="0">
                <a:moveTo>
                  <a:pt x="1067" y="1"/>
                </a:moveTo>
                <a:cubicBezTo>
                  <a:pt x="478" y="1"/>
                  <a:pt x="1" y="488"/>
                  <a:pt x="1" y="1077"/>
                </a:cubicBezTo>
                <a:cubicBezTo>
                  <a:pt x="1" y="1667"/>
                  <a:pt x="478" y="2153"/>
                  <a:pt x="1067" y="2153"/>
                </a:cubicBezTo>
                <a:cubicBezTo>
                  <a:pt x="1666" y="2153"/>
                  <a:pt x="2144" y="1667"/>
                  <a:pt x="2144" y="1077"/>
                </a:cubicBezTo>
                <a:cubicBezTo>
                  <a:pt x="2144" y="488"/>
                  <a:pt x="1666" y="1"/>
                  <a:pt x="1067"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0" name="Google Shape;430;p24"/>
          <p:cNvSpPr/>
          <p:nvPr/>
        </p:nvSpPr>
        <p:spPr>
          <a:xfrm>
            <a:off x="-671594" y="-775256"/>
            <a:ext cx="1338400" cy="1549600"/>
          </a:xfrm>
          <a:prstGeom prst="pie">
            <a:avLst>
              <a:gd name="adj1" fmla="val 0"/>
              <a:gd name="adj2" fmla="val 5398930"/>
            </a:avLst>
          </a:pr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1" name="Google Shape;431;p24"/>
          <p:cNvSpPr/>
          <p:nvPr/>
        </p:nvSpPr>
        <p:spPr>
          <a:xfrm rot="5400000">
            <a:off x="-1059114" y="4428841"/>
            <a:ext cx="3488292" cy="1370072"/>
          </a:xfrm>
          <a:custGeom>
            <a:avLst/>
            <a:gdLst/>
            <a:ahLst/>
            <a:cxnLst/>
            <a:rect l="l" t="t" r="r" b="b"/>
            <a:pathLst>
              <a:path w="44020" h="17350" extrusionOk="0">
                <a:moveTo>
                  <a:pt x="44019" y="0"/>
                </a:moveTo>
                <a:cubicBezTo>
                  <a:pt x="43757" y="749"/>
                  <a:pt x="43542" y="1525"/>
                  <a:pt x="43299" y="2293"/>
                </a:cubicBezTo>
                <a:cubicBezTo>
                  <a:pt x="43168" y="2723"/>
                  <a:pt x="43027" y="3154"/>
                  <a:pt x="42868" y="3575"/>
                </a:cubicBezTo>
                <a:cubicBezTo>
                  <a:pt x="42195" y="5343"/>
                  <a:pt x="41016" y="7093"/>
                  <a:pt x="39209" y="7608"/>
                </a:cubicBezTo>
                <a:cubicBezTo>
                  <a:pt x="38660" y="7768"/>
                  <a:pt x="38092" y="7800"/>
                  <a:pt x="37518" y="7800"/>
                </a:cubicBezTo>
                <a:cubicBezTo>
                  <a:pt x="37130" y="7800"/>
                  <a:pt x="36739" y="7786"/>
                  <a:pt x="36348" y="7786"/>
                </a:cubicBezTo>
                <a:cubicBezTo>
                  <a:pt x="36000" y="7786"/>
                  <a:pt x="35652" y="7797"/>
                  <a:pt x="35307" y="7842"/>
                </a:cubicBezTo>
                <a:cubicBezTo>
                  <a:pt x="31826" y="8291"/>
                  <a:pt x="29599" y="11856"/>
                  <a:pt x="26324" y="13120"/>
                </a:cubicBezTo>
                <a:cubicBezTo>
                  <a:pt x="25294" y="13518"/>
                  <a:pt x="24237" y="13667"/>
                  <a:pt x="23162" y="13667"/>
                </a:cubicBezTo>
                <a:cubicBezTo>
                  <a:pt x="22820" y="13667"/>
                  <a:pt x="22477" y="13652"/>
                  <a:pt x="22131" y="13625"/>
                </a:cubicBezTo>
                <a:cubicBezTo>
                  <a:pt x="19670" y="13447"/>
                  <a:pt x="17134" y="12661"/>
                  <a:pt x="14655" y="12427"/>
                </a:cubicBezTo>
                <a:cubicBezTo>
                  <a:pt x="14122" y="12379"/>
                  <a:pt x="13589" y="12355"/>
                  <a:pt x="13056" y="12355"/>
                </a:cubicBezTo>
                <a:cubicBezTo>
                  <a:pt x="11425" y="12355"/>
                  <a:pt x="9799" y="12580"/>
                  <a:pt x="8226" y="13017"/>
                </a:cubicBezTo>
                <a:cubicBezTo>
                  <a:pt x="5549" y="13765"/>
                  <a:pt x="3041" y="15010"/>
                  <a:pt x="833" y="16685"/>
                </a:cubicBezTo>
                <a:cubicBezTo>
                  <a:pt x="552" y="16900"/>
                  <a:pt x="272" y="17116"/>
                  <a:pt x="0" y="17350"/>
                </a:cubicBezTo>
                <a:lnTo>
                  <a:pt x="44019" y="17350"/>
                </a:lnTo>
                <a:lnTo>
                  <a:pt x="44019" y="0"/>
                </a:ln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2" name="Google Shape;432;p24"/>
          <p:cNvSpPr/>
          <p:nvPr/>
        </p:nvSpPr>
        <p:spPr>
          <a:xfrm rot="5400000" flipH="1">
            <a:off x="121712" y="5609702"/>
            <a:ext cx="128168" cy="128168"/>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3" name="Google Shape;433;p24"/>
          <p:cNvSpPr/>
          <p:nvPr/>
        </p:nvSpPr>
        <p:spPr>
          <a:xfrm rot="10800000">
            <a:off x="185356" y="953764"/>
            <a:ext cx="85247" cy="85247"/>
          </a:xfrm>
          <a:custGeom>
            <a:avLst/>
            <a:gdLst/>
            <a:ahLst/>
            <a:cxnLst/>
            <a:rect l="l" t="t" r="r" b="b"/>
            <a:pathLst>
              <a:path w="956" h="956" extrusionOk="0">
                <a:moveTo>
                  <a:pt x="478" y="1"/>
                </a:moveTo>
                <a:cubicBezTo>
                  <a:pt x="216" y="1"/>
                  <a:pt x="1" y="216"/>
                  <a:pt x="1" y="478"/>
                </a:cubicBezTo>
                <a:cubicBezTo>
                  <a:pt x="1" y="740"/>
                  <a:pt x="216" y="955"/>
                  <a:pt x="478" y="955"/>
                </a:cubicBezTo>
                <a:cubicBezTo>
                  <a:pt x="740" y="955"/>
                  <a:pt x="955" y="740"/>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434" name="Google Shape;434;p24"/>
          <p:cNvSpPr/>
          <p:nvPr/>
        </p:nvSpPr>
        <p:spPr>
          <a:xfrm rot="5400000">
            <a:off x="2648997" y="427267"/>
            <a:ext cx="69373" cy="69304"/>
          </a:xfrm>
          <a:custGeom>
            <a:avLst/>
            <a:gdLst/>
            <a:ahLst/>
            <a:cxnLst/>
            <a:rect l="l" t="t" r="r" b="b"/>
            <a:pathLst>
              <a:path w="956" h="955" extrusionOk="0">
                <a:moveTo>
                  <a:pt x="478" y="0"/>
                </a:moveTo>
                <a:cubicBezTo>
                  <a:pt x="216" y="0"/>
                  <a:pt x="1" y="206"/>
                  <a:pt x="1" y="477"/>
                </a:cubicBezTo>
                <a:cubicBezTo>
                  <a:pt x="1" y="739"/>
                  <a:pt x="216" y="955"/>
                  <a:pt x="478" y="955"/>
                </a:cubicBezTo>
                <a:cubicBezTo>
                  <a:pt x="740" y="955"/>
                  <a:pt x="955" y="739"/>
                  <a:pt x="955" y="477"/>
                </a:cubicBezTo>
                <a:cubicBezTo>
                  <a:pt x="955" y="206"/>
                  <a:pt x="740" y="0"/>
                  <a:pt x="478" y="0"/>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685115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99966A6A-5068-46EF-827D-CC5B5F6D8E70}" type="datetimeFigureOut">
              <a:rPr lang="en-US" smtClean="0"/>
              <a:t>11/9/2023</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34932139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8E7BEE-ABED-4918-9168-52C3BB4EA2B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9B38F522-1575-491E-BBEC-EA83CBA976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FE098279-F6C2-4015-8592-6BF80C1A5128}"/>
              </a:ext>
            </a:extLst>
          </p:cNvPr>
          <p:cNvSpPr>
            <a:spLocks noGrp="1"/>
          </p:cNvSpPr>
          <p:nvPr>
            <p:ph type="dt" sz="half" idx="10"/>
          </p:nvPr>
        </p:nvSpPr>
        <p:spPr/>
        <p:txBody>
          <a:bodyPr/>
          <a:lstStyle/>
          <a:p>
            <a:fld id="{53E203E9-B6E8-4A5A-95F9-F63D40479E2A}" type="datetimeFigureOut">
              <a:rPr lang="en-US" smtClean="0"/>
              <a:t>11/9/2023</a:t>
            </a:fld>
            <a:endParaRPr lang="en-US"/>
          </a:p>
        </p:txBody>
      </p:sp>
      <p:sp>
        <p:nvSpPr>
          <p:cNvPr id="5" name="Footer Placeholder 4">
            <a:extLst>
              <a:ext uri="{FF2B5EF4-FFF2-40B4-BE49-F238E27FC236}">
                <a16:creationId xmlns:a16="http://schemas.microsoft.com/office/drawing/2014/main" xmlns="" id="{41E243EE-07F7-481B-91DB-50CFEEC8AC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48968D8-1AB3-43CA-ABA6-CA2902105620}"/>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1343656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531E1E-D2CC-48B1-A27D-172D9EAC1F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B0DFAE9-503C-4273-BB15-2C7BCA49F4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46B581DD-97B1-4B4B-8E22-BE8DCF0DE7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C3E6882-DE1D-46EA-BC2D-865768FE3C9E}"/>
              </a:ext>
            </a:extLst>
          </p:cNvPr>
          <p:cNvSpPr>
            <a:spLocks noGrp="1"/>
          </p:cNvSpPr>
          <p:nvPr>
            <p:ph type="dt" sz="half" idx="10"/>
          </p:nvPr>
        </p:nvSpPr>
        <p:spPr/>
        <p:txBody>
          <a:bodyPr/>
          <a:lstStyle/>
          <a:p>
            <a:fld id="{53E203E9-B6E8-4A5A-95F9-F63D40479E2A}" type="datetimeFigureOut">
              <a:rPr lang="en-US" smtClean="0"/>
              <a:t>11/9/2023</a:t>
            </a:fld>
            <a:endParaRPr lang="en-US"/>
          </a:p>
        </p:txBody>
      </p:sp>
      <p:sp>
        <p:nvSpPr>
          <p:cNvPr id="6" name="Footer Placeholder 5">
            <a:extLst>
              <a:ext uri="{FF2B5EF4-FFF2-40B4-BE49-F238E27FC236}">
                <a16:creationId xmlns:a16="http://schemas.microsoft.com/office/drawing/2014/main" xmlns="" id="{06E7DEB1-C778-4D04-BA39-FE05CAB8E5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F6128D0-CC3A-4F00-A992-22CB7CC6B028}"/>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2014727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65CCDB-E0AD-4EE0-A241-5D4BFFCB4A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DC427745-A7D9-4B51-8A70-7FAB60EBBE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07CA98CE-F9F8-4F18-A4E2-257D488076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E4893A1B-6E63-4EA8-B425-982649D5AA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1AD6AC4A-5D13-4E12-BBB4-9C86193286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63109142-1FA4-4600-8324-5CA99EC939FE}"/>
              </a:ext>
            </a:extLst>
          </p:cNvPr>
          <p:cNvSpPr>
            <a:spLocks noGrp="1"/>
          </p:cNvSpPr>
          <p:nvPr>
            <p:ph type="dt" sz="half" idx="10"/>
          </p:nvPr>
        </p:nvSpPr>
        <p:spPr/>
        <p:txBody>
          <a:bodyPr/>
          <a:lstStyle/>
          <a:p>
            <a:fld id="{53E203E9-B6E8-4A5A-95F9-F63D40479E2A}" type="datetimeFigureOut">
              <a:rPr lang="en-US" smtClean="0"/>
              <a:t>11/9/2023</a:t>
            </a:fld>
            <a:endParaRPr lang="en-US"/>
          </a:p>
        </p:txBody>
      </p:sp>
      <p:sp>
        <p:nvSpPr>
          <p:cNvPr id="8" name="Footer Placeholder 7">
            <a:extLst>
              <a:ext uri="{FF2B5EF4-FFF2-40B4-BE49-F238E27FC236}">
                <a16:creationId xmlns:a16="http://schemas.microsoft.com/office/drawing/2014/main" xmlns="" id="{8FCB8466-CDDD-4020-9C01-568C09B785C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A54C7104-6FCF-440B-A2F5-372200740900}"/>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3529850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A6CB04-50EB-440A-9D18-B92C555549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B5D4EDE-5F0D-4C90-8C00-5751A50FAE67}"/>
              </a:ext>
            </a:extLst>
          </p:cNvPr>
          <p:cNvSpPr>
            <a:spLocks noGrp="1"/>
          </p:cNvSpPr>
          <p:nvPr>
            <p:ph type="dt" sz="half" idx="10"/>
          </p:nvPr>
        </p:nvSpPr>
        <p:spPr/>
        <p:txBody>
          <a:bodyPr/>
          <a:lstStyle/>
          <a:p>
            <a:fld id="{53E203E9-B6E8-4A5A-95F9-F63D40479E2A}" type="datetimeFigureOut">
              <a:rPr lang="en-US" smtClean="0"/>
              <a:t>11/9/2023</a:t>
            </a:fld>
            <a:endParaRPr lang="en-US"/>
          </a:p>
        </p:txBody>
      </p:sp>
      <p:sp>
        <p:nvSpPr>
          <p:cNvPr id="4" name="Footer Placeholder 3">
            <a:extLst>
              <a:ext uri="{FF2B5EF4-FFF2-40B4-BE49-F238E27FC236}">
                <a16:creationId xmlns:a16="http://schemas.microsoft.com/office/drawing/2014/main" xmlns="" id="{5A48D811-6067-4261-ADBF-4DB7D2576AB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97E34006-DA27-4E19-B26B-5440B0AA2A5A}"/>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3789735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CEFBAC1-40F7-464C-843B-4BF81E69E010}"/>
              </a:ext>
            </a:extLst>
          </p:cNvPr>
          <p:cNvSpPr>
            <a:spLocks noGrp="1"/>
          </p:cNvSpPr>
          <p:nvPr>
            <p:ph type="dt" sz="half" idx="10"/>
          </p:nvPr>
        </p:nvSpPr>
        <p:spPr/>
        <p:txBody>
          <a:bodyPr/>
          <a:lstStyle/>
          <a:p>
            <a:fld id="{53E203E9-B6E8-4A5A-95F9-F63D40479E2A}" type="datetimeFigureOut">
              <a:rPr lang="en-US" smtClean="0"/>
              <a:t>11/9/2023</a:t>
            </a:fld>
            <a:endParaRPr lang="en-US"/>
          </a:p>
        </p:txBody>
      </p:sp>
      <p:sp>
        <p:nvSpPr>
          <p:cNvPr id="3" name="Footer Placeholder 2">
            <a:extLst>
              <a:ext uri="{FF2B5EF4-FFF2-40B4-BE49-F238E27FC236}">
                <a16:creationId xmlns:a16="http://schemas.microsoft.com/office/drawing/2014/main" xmlns="" id="{74E86D10-06B3-4E15-AA8C-B0617A33ED5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ED32B06A-9C31-498C-BF8A-E8E9F81F8E26}"/>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1150930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394B15-6BBE-4FFD-BCCE-8229685490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C8A25E5D-B2BE-4BA9-AA70-0206F80C96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4D3F3931-F117-40A3-BCF9-66D8EF3E08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F9FC7E8-473E-47A5-86D8-951AD67CD84E}"/>
              </a:ext>
            </a:extLst>
          </p:cNvPr>
          <p:cNvSpPr>
            <a:spLocks noGrp="1"/>
          </p:cNvSpPr>
          <p:nvPr>
            <p:ph type="dt" sz="half" idx="10"/>
          </p:nvPr>
        </p:nvSpPr>
        <p:spPr/>
        <p:txBody>
          <a:bodyPr/>
          <a:lstStyle/>
          <a:p>
            <a:fld id="{53E203E9-B6E8-4A5A-95F9-F63D40479E2A}" type="datetimeFigureOut">
              <a:rPr lang="en-US" smtClean="0"/>
              <a:t>11/9/2023</a:t>
            </a:fld>
            <a:endParaRPr lang="en-US"/>
          </a:p>
        </p:txBody>
      </p:sp>
      <p:sp>
        <p:nvSpPr>
          <p:cNvPr id="6" name="Footer Placeholder 5">
            <a:extLst>
              <a:ext uri="{FF2B5EF4-FFF2-40B4-BE49-F238E27FC236}">
                <a16:creationId xmlns:a16="http://schemas.microsoft.com/office/drawing/2014/main" xmlns="" id="{D7BFC5FB-832F-440B-B405-606B9C9947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F0303AD-C908-406A-81BC-EE6C7A93C182}"/>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3281285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AA7D62-78BF-4E71-A2AC-EA7E0A787F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309B0BB-3EF0-4FD4-86DD-BC213453BF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3943C0B0-4A55-453B-80CC-63B70575D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4F90F3D-DD91-4F3C-9180-EDEF6EF5B422}"/>
              </a:ext>
            </a:extLst>
          </p:cNvPr>
          <p:cNvSpPr>
            <a:spLocks noGrp="1"/>
          </p:cNvSpPr>
          <p:nvPr>
            <p:ph type="dt" sz="half" idx="10"/>
          </p:nvPr>
        </p:nvSpPr>
        <p:spPr/>
        <p:txBody>
          <a:bodyPr/>
          <a:lstStyle/>
          <a:p>
            <a:fld id="{53E203E9-B6E8-4A5A-95F9-F63D40479E2A}" type="datetimeFigureOut">
              <a:rPr lang="en-US" smtClean="0"/>
              <a:t>11/9/2023</a:t>
            </a:fld>
            <a:endParaRPr lang="en-US"/>
          </a:p>
        </p:txBody>
      </p:sp>
      <p:sp>
        <p:nvSpPr>
          <p:cNvPr id="6" name="Footer Placeholder 5">
            <a:extLst>
              <a:ext uri="{FF2B5EF4-FFF2-40B4-BE49-F238E27FC236}">
                <a16:creationId xmlns:a16="http://schemas.microsoft.com/office/drawing/2014/main" xmlns="" id="{DF9CB901-5598-405A-ACBE-AD64D7450E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1161A54-C9A7-492A-8FFF-58CE9FA135CA}"/>
              </a:ext>
            </a:extLst>
          </p:cNvPr>
          <p:cNvSpPr>
            <a:spLocks noGrp="1"/>
          </p:cNvSpPr>
          <p:nvPr>
            <p:ph type="sldNum" sz="quarter" idx="12"/>
          </p:nvPr>
        </p:nvSpPr>
        <p:spPr/>
        <p:txBody>
          <a:bodyPr/>
          <a:lstStyle/>
          <a:p>
            <a:fld id="{5C3B667A-8FEA-45DA-86F6-C90E26087972}" type="slidenum">
              <a:rPr lang="en-US" smtClean="0"/>
              <a:t>‹#›</a:t>
            </a:fld>
            <a:endParaRPr lang="en-US"/>
          </a:p>
        </p:txBody>
      </p:sp>
    </p:spTree>
    <p:extLst>
      <p:ext uri="{BB962C8B-B14F-4D97-AF65-F5344CB8AC3E}">
        <p14:creationId xmlns:p14="http://schemas.microsoft.com/office/powerpoint/2010/main" val="2775754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E8DF503D-7DDE-417E-A9B7-F675FEDF69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C8A53706-A491-4E66-A681-289A10D2C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1E39808-0AEB-48F7-81BB-5E8400EB4C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E203E9-B6E8-4A5A-95F9-F63D40479E2A}" type="datetimeFigureOut">
              <a:rPr lang="en-US" smtClean="0"/>
              <a:t>11/9/2023</a:t>
            </a:fld>
            <a:endParaRPr lang="en-US"/>
          </a:p>
        </p:txBody>
      </p:sp>
      <p:sp>
        <p:nvSpPr>
          <p:cNvPr id="5" name="Footer Placeholder 4">
            <a:extLst>
              <a:ext uri="{FF2B5EF4-FFF2-40B4-BE49-F238E27FC236}">
                <a16:creationId xmlns:a16="http://schemas.microsoft.com/office/drawing/2014/main" xmlns="" id="{DF27F142-913F-4D7B-89FF-4A4BD0F487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F4F6AB05-8C4D-4B92-93D3-DE2F221827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3B667A-8FEA-45DA-86F6-C90E26087972}" type="slidenum">
              <a:rPr lang="en-US" smtClean="0"/>
              <a:t>‹#›</a:t>
            </a:fld>
            <a:endParaRPr lang="en-US"/>
          </a:p>
        </p:txBody>
      </p:sp>
      <p:pic>
        <p:nvPicPr>
          <p:cNvPr id="8" name="Picture 7" descr="Shape&#10;&#10;Description automatically generated with medium confidence">
            <a:extLst>
              <a:ext uri="{FF2B5EF4-FFF2-40B4-BE49-F238E27FC236}">
                <a16:creationId xmlns:a16="http://schemas.microsoft.com/office/drawing/2014/main" xmlns="" id="{2F2B5874-711F-4B9D-BAE2-355C71EAD98E}"/>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630017" y="155713"/>
            <a:ext cx="1112056" cy="1112056"/>
          </a:xfrm>
          <a:prstGeom prst="rect">
            <a:avLst/>
          </a:prstGeom>
        </p:spPr>
      </p:pic>
    </p:spTree>
    <p:extLst>
      <p:ext uri="{BB962C8B-B14F-4D97-AF65-F5344CB8AC3E}">
        <p14:creationId xmlns:p14="http://schemas.microsoft.com/office/powerpoint/2010/main" val="31199832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vi-VN"/>
              <a:t>‹#›</a:t>
            </a:fld>
            <a:endParaRPr/>
          </a:p>
        </p:txBody>
      </p:sp>
      <p:pic>
        <p:nvPicPr>
          <p:cNvPr id="7" name="Picture 6" descr="Shape&#10;&#10;Description automatically generated with medium confidence">
            <a:extLst>
              <a:ext uri="{FF2B5EF4-FFF2-40B4-BE49-F238E27FC236}">
                <a16:creationId xmlns:a16="http://schemas.microsoft.com/office/drawing/2014/main" xmlns="" id="{95299D7D-DF05-4980-9147-2CED8B0F819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630017" y="155713"/>
            <a:ext cx="1112056" cy="1112056"/>
          </a:xfrm>
          <a:prstGeom prst="rect">
            <a:avLst/>
          </a:prstGeom>
        </p:spPr>
      </p:pic>
    </p:spTree>
    <p:extLst>
      <p:ext uri="{BB962C8B-B14F-4D97-AF65-F5344CB8AC3E}">
        <p14:creationId xmlns:p14="http://schemas.microsoft.com/office/powerpoint/2010/main" val="957068485"/>
      </p:ext>
    </p:extLst>
  </p:cSld>
  <p:clrMap bg1="lt1" tx1="dk1" bg2="dk2" tx2="lt2" accent1="accent1" accent2="accent2" accent3="accent3" accent4="accent4" accent5="accent5" accent6="accent6" hlink="hlink" folHlink="folHlink"/>
  <p:sldLayoutIdLst>
    <p:sldLayoutId id="2147483661" r:id="rId1"/>
    <p:sldLayoutId id="2147483667" r:id="rId2"/>
    <p:sldLayoutId id="2147483717" r:id="rId3"/>
    <p:sldLayoutId id="2147483718" r:id="rId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817200"/>
          </a:xfrm>
          <a:prstGeom prst="rect">
            <a:avLst/>
          </a:prstGeom>
          <a:noFill/>
          <a:ln>
            <a:noFill/>
          </a:ln>
        </p:spPr>
        <p:txBody>
          <a:bodyPr spcFirstLastPara="1" wrap="square" lIns="121705" tIns="121705" rIns="121705" bIns="121705" anchor="t" anchorCtr="0">
            <a:noAutofit/>
          </a:bodyPr>
          <a:lstStyle>
            <a:lvl1pPr lvl="0" algn="ctr">
              <a:spcBef>
                <a:spcPts val="0"/>
              </a:spcBef>
              <a:spcAft>
                <a:spcPts val="0"/>
              </a:spcAft>
              <a:buClr>
                <a:schemeClr val="dk1"/>
              </a:buClr>
              <a:buSzPts val="3000"/>
              <a:buFont typeface="Delius Unicase"/>
              <a:buNone/>
              <a:defRPr sz="3000" b="1">
                <a:solidFill>
                  <a:schemeClr val="dk1"/>
                </a:solidFill>
                <a:latin typeface="Delius Unicase"/>
                <a:ea typeface="Delius Unicase"/>
                <a:cs typeface="Delius Unicase"/>
                <a:sym typeface="Delius Unicase"/>
              </a:defRPr>
            </a:lvl1pPr>
            <a:lvl2pPr lvl="1"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2pPr>
            <a:lvl3pPr lvl="2"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3pPr>
            <a:lvl4pPr lvl="3"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4pPr>
            <a:lvl5pPr lvl="4"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5pPr>
            <a:lvl6pPr lvl="5"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6pPr>
            <a:lvl7pPr lvl="6"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7pPr>
            <a:lvl8pPr lvl="7"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8pPr>
            <a:lvl9pPr lvl="8" algn="ctr">
              <a:spcBef>
                <a:spcPts val="0"/>
              </a:spcBef>
              <a:spcAft>
                <a:spcPts val="0"/>
              </a:spcAft>
              <a:buClr>
                <a:schemeClr val="dk1"/>
              </a:buClr>
              <a:buSzPts val="3600"/>
              <a:buFont typeface="Chewy"/>
              <a:buNone/>
              <a:defRPr sz="3600" b="1">
                <a:solidFill>
                  <a:schemeClr val="dk1"/>
                </a:solidFill>
                <a:latin typeface="Chewy"/>
                <a:ea typeface="Chewy"/>
                <a:cs typeface="Chewy"/>
                <a:sym typeface="Chewy"/>
              </a:defRPr>
            </a:lvl9pPr>
          </a:lstStyle>
          <a:p>
            <a:endParaRPr/>
          </a:p>
        </p:txBody>
      </p:sp>
      <p:sp>
        <p:nvSpPr>
          <p:cNvPr id="7" name="Google Shape;7;p1"/>
          <p:cNvSpPr txBox="1">
            <a:spLocks noGrp="1"/>
          </p:cNvSpPr>
          <p:nvPr>
            <p:ph type="body" idx="1"/>
          </p:nvPr>
        </p:nvSpPr>
        <p:spPr>
          <a:xfrm>
            <a:off x="950967" y="1536633"/>
            <a:ext cx="10290000" cy="4608000"/>
          </a:xfrm>
          <a:prstGeom prst="rect">
            <a:avLst/>
          </a:prstGeom>
          <a:noFill/>
          <a:ln>
            <a:noFill/>
          </a:ln>
        </p:spPr>
        <p:txBody>
          <a:bodyPr spcFirstLastPara="1" wrap="square" lIns="121705" tIns="121705" rIns="121705" bIns="121705" anchor="t" anchorCtr="0">
            <a:noAutofit/>
          </a:bodyPr>
          <a:lstStyle>
            <a:lvl1pPr marL="457200" lvl="0" indent="-317500">
              <a:lnSpc>
                <a:spcPct val="100000"/>
              </a:lnSpc>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1pPr>
            <a:lvl2pPr marL="914400" lvl="1"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2pPr>
            <a:lvl3pPr marL="1371600" lvl="2"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3pPr>
            <a:lvl4pPr marL="1828800" lvl="3"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4pPr>
            <a:lvl5pPr marL="2286000" lvl="4"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5pPr>
            <a:lvl6pPr marL="2743200" lvl="5"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6pPr>
            <a:lvl7pPr marL="3200400" lvl="6"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7pPr>
            <a:lvl8pPr marL="3657600" lvl="7" indent="-317500">
              <a:lnSpc>
                <a:spcPct val="100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8pPr>
            <a:lvl9pPr marL="4114800" lvl="8" indent="-317500">
              <a:lnSpc>
                <a:spcPct val="100000"/>
              </a:lnSpc>
              <a:spcBef>
                <a:spcPts val="1600"/>
              </a:spcBef>
              <a:spcAft>
                <a:spcPts val="1600"/>
              </a:spcAft>
              <a:buClr>
                <a:schemeClr val="dk1"/>
              </a:buClr>
              <a:buSzPts val="1400"/>
              <a:buFont typeface="Comfortaa"/>
              <a:buChar char="■"/>
              <a:defRPr>
                <a:solidFill>
                  <a:schemeClr val="dk1"/>
                </a:solidFill>
                <a:latin typeface="Comfortaa"/>
                <a:ea typeface="Comfortaa"/>
                <a:cs typeface="Comfortaa"/>
                <a:sym typeface="Comfortaa"/>
              </a:defRPr>
            </a:lvl9pPr>
          </a:lstStyle>
          <a:p>
            <a:endParaRPr/>
          </a:p>
        </p:txBody>
      </p:sp>
    </p:spTree>
    <p:extLst>
      <p:ext uri="{BB962C8B-B14F-4D97-AF65-F5344CB8AC3E}">
        <p14:creationId xmlns:p14="http://schemas.microsoft.com/office/powerpoint/2010/main" val="2096821759"/>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24.png"/><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 Target="slide25.xml"/><Relationship Id="rId1" Type="http://schemas.openxmlformats.org/officeDocument/2006/relationships/slideLayout" Target="../slideLayouts/slideLayout19.xml"/><Relationship Id="rId4" Type="http://schemas.openxmlformats.org/officeDocument/2006/relationships/slide" Target="slide24.xml"/></Relationships>
</file>

<file path=ppt/slides/_rels/slide2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12.xml"/><Relationship Id="rId7" Type="http://schemas.openxmlformats.org/officeDocument/2006/relationships/image" Target="../media/image6.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4.png"/><Relationship Id="rId9"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slide" Target="slide23.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p:cNvPicPr>
            <a:picLocks noChangeAspect="1" noChangeArrowheads="1"/>
          </p:cNvPicPr>
          <p:nvPr/>
        </p:nvPicPr>
        <p:blipFill>
          <a:blip r:embed="rId3">
            <a:extLst>
              <a:ext uri="{28A0092B-C50C-407E-A947-70E740481C1C}">
                <a14:useLocalDpi xmlns:a14="http://schemas.microsoft.com/office/drawing/2010/main" val="0"/>
              </a:ext>
            </a:extLst>
          </a:blip>
          <a:srcRect b="9975"/>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itle 5"/>
          <p:cNvSpPr>
            <a:spLocks noGrp="1" noChangeArrowheads="1"/>
          </p:cNvSpPr>
          <p:nvPr>
            <p:ph type="ctrTitle"/>
          </p:nvPr>
        </p:nvSpPr>
        <p:spPr>
          <a:xfrm>
            <a:off x="2192338" y="2013827"/>
            <a:ext cx="8042275" cy="2339098"/>
          </a:xfrm>
          <a:noFill/>
        </p:spPr>
        <p:txBody>
          <a:bodyPr lIns="121917" tIns="60958" rIns="121917" bIns="60958">
            <a:spAutoFit/>
          </a:bodyPr>
          <a:lstStyle/>
          <a:p>
            <a:pPr defTabSz="912813">
              <a:lnSpc>
                <a:spcPct val="100000"/>
              </a:lnSpc>
            </a:pPr>
            <a:r>
              <a:rPr lang="en-US" altLang="en-US" sz="4800" b="1" dirty="0" err="1">
                <a:solidFill>
                  <a:srgbClr val="FF0000"/>
                </a:solidFill>
                <a:latin typeface="UTM Avo" pitchFamily="18" charset="0"/>
              </a:rPr>
              <a:t>Chào</a:t>
            </a:r>
            <a:r>
              <a:rPr lang="en-US" altLang="en-US" sz="4800" b="1" dirty="0">
                <a:solidFill>
                  <a:srgbClr val="FF0000"/>
                </a:solidFill>
                <a:latin typeface="UTM Avo" pitchFamily="18" charset="0"/>
              </a:rPr>
              <a:t> </a:t>
            </a:r>
            <a:r>
              <a:rPr lang="en-US" altLang="en-US" sz="4800" b="1" dirty="0" err="1">
                <a:solidFill>
                  <a:srgbClr val="FF0000"/>
                </a:solidFill>
                <a:latin typeface="UTM Avo" pitchFamily="18" charset="0"/>
              </a:rPr>
              <a:t>mừng</a:t>
            </a:r>
            <a:r>
              <a:rPr lang="en-US" altLang="en-US" sz="4800" b="1" dirty="0">
                <a:solidFill>
                  <a:srgbClr val="FF0000"/>
                </a:solidFill>
                <a:latin typeface="UTM Avo" pitchFamily="18" charset="0"/>
              </a:rPr>
              <a:t> </a:t>
            </a:r>
            <a:r>
              <a:rPr lang="en-US" altLang="en-US" sz="4800" b="1" dirty="0" err="1">
                <a:solidFill>
                  <a:srgbClr val="FF0000"/>
                </a:solidFill>
                <a:latin typeface="UTM Avo" pitchFamily="18" charset="0"/>
              </a:rPr>
              <a:t>các</a:t>
            </a:r>
            <a:r>
              <a:rPr lang="en-US" altLang="en-US" sz="4800" b="1" dirty="0">
                <a:solidFill>
                  <a:srgbClr val="FF0000"/>
                </a:solidFill>
                <a:latin typeface="UTM Avo" pitchFamily="18" charset="0"/>
              </a:rPr>
              <a:t> </a:t>
            </a:r>
            <a:r>
              <a:rPr lang="en-US" altLang="en-US" sz="4800" b="1" dirty="0" err="1">
                <a:solidFill>
                  <a:srgbClr val="FF0000"/>
                </a:solidFill>
                <a:latin typeface="UTM Avo" pitchFamily="18" charset="0"/>
              </a:rPr>
              <a:t>thầy</a:t>
            </a:r>
            <a:r>
              <a:rPr lang="en-US" altLang="en-US" sz="4800" b="1" dirty="0">
                <a:solidFill>
                  <a:srgbClr val="FF0000"/>
                </a:solidFill>
                <a:latin typeface="UTM Avo" pitchFamily="18" charset="0"/>
              </a:rPr>
              <a:t> </a:t>
            </a:r>
            <a:r>
              <a:rPr lang="en-US" altLang="en-US" sz="4800" b="1" dirty="0" err="1">
                <a:solidFill>
                  <a:srgbClr val="FF0000"/>
                </a:solidFill>
                <a:latin typeface="UTM Avo" pitchFamily="18" charset="0"/>
              </a:rPr>
              <a:t>cô</a:t>
            </a:r>
            <a:r>
              <a:rPr lang="en-US" altLang="en-US" sz="4800" b="1" dirty="0">
                <a:solidFill>
                  <a:srgbClr val="FF0000"/>
                </a:solidFill>
                <a:latin typeface="UTM Avo" pitchFamily="18" charset="0"/>
              </a:rPr>
              <a:t> </a:t>
            </a:r>
            <a:r>
              <a:rPr lang="en-US" altLang="en-US" sz="4800" b="1" dirty="0" err="1">
                <a:solidFill>
                  <a:srgbClr val="FF0000"/>
                </a:solidFill>
                <a:latin typeface="UTM Avo" pitchFamily="18" charset="0"/>
              </a:rPr>
              <a:t>dự</a:t>
            </a:r>
            <a:r>
              <a:rPr lang="en-US" altLang="en-US" sz="4800" b="1" dirty="0">
                <a:solidFill>
                  <a:srgbClr val="FF0000"/>
                </a:solidFill>
                <a:latin typeface="UTM Avo" pitchFamily="18" charset="0"/>
              </a:rPr>
              <a:t> </a:t>
            </a:r>
            <a:r>
              <a:rPr lang="en-US" altLang="en-US" sz="4800" b="1" err="1">
                <a:solidFill>
                  <a:srgbClr val="FF0000"/>
                </a:solidFill>
                <a:latin typeface="UTM Avo" pitchFamily="18" charset="0"/>
              </a:rPr>
              <a:t>giờ</a:t>
            </a:r>
            <a:r>
              <a:rPr lang="en-US" altLang="en-US" sz="4800" b="1">
                <a:solidFill>
                  <a:srgbClr val="FF0000"/>
                </a:solidFill>
                <a:latin typeface="UTM Avo" pitchFamily="18" charset="0"/>
              </a:rPr>
              <a:t> </a:t>
            </a:r>
            <a:r>
              <a:rPr lang="en-US" altLang="en-US" sz="4800" b="1" smtClean="0">
                <a:solidFill>
                  <a:srgbClr val="FF0000"/>
                </a:solidFill>
                <a:latin typeface="UTM Avo" pitchFamily="18" charset="0"/>
              </a:rPr>
              <a:t>môn Tiếng việt</a:t>
            </a:r>
            <a:r>
              <a:rPr lang="en-US" altLang="en-US" sz="4800" b="1" dirty="0">
                <a:solidFill>
                  <a:srgbClr val="FF0000"/>
                </a:solidFill>
                <a:latin typeface="UTM Avo" pitchFamily="18" charset="0"/>
              </a:rPr>
              <a:t/>
            </a:r>
            <a:br>
              <a:rPr lang="en-US" altLang="en-US" sz="4800" b="1" dirty="0">
                <a:solidFill>
                  <a:srgbClr val="FF0000"/>
                </a:solidFill>
                <a:latin typeface="UTM Avo" pitchFamily="18" charset="0"/>
              </a:rPr>
            </a:br>
            <a:r>
              <a:rPr lang="en-US" altLang="en-US" sz="4800" b="1" err="1">
                <a:solidFill>
                  <a:srgbClr val="FF0000"/>
                </a:solidFill>
                <a:latin typeface="UTM Avo" pitchFamily="18" charset="0"/>
              </a:rPr>
              <a:t>Lớp</a:t>
            </a:r>
            <a:r>
              <a:rPr lang="en-US" altLang="en-US" sz="4800" b="1">
                <a:solidFill>
                  <a:srgbClr val="FF0000"/>
                </a:solidFill>
                <a:latin typeface="UTM Avo" pitchFamily="18" charset="0"/>
              </a:rPr>
              <a:t> </a:t>
            </a:r>
            <a:r>
              <a:rPr lang="en-US" altLang="en-US" sz="4800" b="1" smtClean="0">
                <a:solidFill>
                  <a:srgbClr val="FF0000"/>
                </a:solidFill>
                <a:latin typeface="UTM Avo" pitchFamily="18" charset="0"/>
              </a:rPr>
              <a:t>3A2</a:t>
            </a:r>
            <a:endParaRPr lang="en-US" altLang="en-US" sz="4800" b="1" dirty="0">
              <a:solidFill>
                <a:srgbClr val="FF0000"/>
              </a:solidFill>
              <a:latin typeface="UTM Avo" pitchFamily="18" charset="0"/>
            </a:endParaRPr>
          </a:p>
        </p:txBody>
      </p:sp>
    </p:spTree>
    <p:extLst>
      <p:ext uri="{BB962C8B-B14F-4D97-AF65-F5344CB8AC3E}">
        <p14:creationId xmlns:p14="http://schemas.microsoft.com/office/powerpoint/2010/main" val="1801423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xmlns="" id="{BB66F4DE-E2B7-4AA5-BF66-E09A6C68D426}"/>
              </a:ext>
            </a:extLst>
          </p:cNvPr>
          <p:cNvSpPr txBox="1"/>
          <p:nvPr/>
        </p:nvSpPr>
        <p:spPr>
          <a:xfrm>
            <a:off x="3579495" y="-42056"/>
            <a:ext cx="551497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Món</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quà</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đặc</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biệt</a:t>
            </a:r>
            <a:endPar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endParaRPr>
          </a:p>
        </p:txBody>
      </p:sp>
      <p:sp>
        <p:nvSpPr>
          <p:cNvPr id="10" name="Content Placeholder 1">
            <a:extLst>
              <a:ext uri="{FF2B5EF4-FFF2-40B4-BE49-F238E27FC236}">
                <a16:creationId xmlns:a16="http://schemas.microsoft.com/office/drawing/2014/main" xmlns="" id="{3622210B-3E91-4DCF-B2D5-5F65E1E9EA89}"/>
              </a:ext>
            </a:extLst>
          </p:cNvPr>
          <p:cNvSpPr txBox="1">
            <a:spLocks/>
          </p:cNvSpPr>
          <p:nvPr/>
        </p:nvSpPr>
        <p:spPr>
          <a:xfrm>
            <a:off x="426720" y="938987"/>
            <a:ext cx="11541760" cy="108362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Cả chiều, hai chị em hì hụi chuẩn bị quà sinh nhật cho bố. Tấm thiệp đặc biệt được chị nắn nót viết:</a:t>
            </a:r>
          </a:p>
        </p:txBody>
      </p:sp>
      <p:pic>
        <p:nvPicPr>
          <p:cNvPr id="1026" name="Picture 2">
            <a:extLst>
              <a:ext uri="{FF2B5EF4-FFF2-40B4-BE49-F238E27FC236}">
                <a16:creationId xmlns:a16="http://schemas.microsoft.com/office/drawing/2014/main" xmlns="" id="{22EC52FE-8B7B-4709-9045-B1C4B3F2F5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0790" y="1808506"/>
            <a:ext cx="6795770" cy="2489148"/>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a:extLst>
              <a:ext uri="{FF2B5EF4-FFF2-40B4-BE49-F238E27FC236}">
                <a16:creationId xmlns:a16="http://schemas.microsoft.com/office/drawing/2014/main" xmlns="" id="{11648032-DE78-4D8F-B762-9B9C2664484C}"/>
              </a:ext>
            </a:extLst>
          </p:cNvPr>
          <p:cNvSpPr txBox="1">
            <a:spLocks/>
          </p:cNvSpPr>
          <p:nvPr/>
        </p:nvSpPr>
        <p:spPr>
          <a:xfrm>
            <a:off x="426720" y="4398507"/>
            <a:ext cx="11541760" cy="10836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Ngắm nghĩa tấm thiệp, băn khoăn: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Có khi chỉ viết điều tốt thôi. Chị xóa dòng “Nấu ăn không ngon” đi chị!</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Ừ. Em thấy viết thế có ít quá không?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 bố rất đẹp trai nữa ạ!</a:t>
            </a:r>
            <a:endPar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endParaRPr>
          </a:p>
          <a:p>
            <a:pPr marL="0" indent="0" algn="just">
              <a:buNone/>
            </a:pPr>
            <a:r>
              <a:rPr lang="en-US" dirty="0">
                <a:solidFill>
                  <a:srgbClr val="000000"/>
                </a:solidFill>
                <a:latin typeface="Arial-Rounded" panose="020B0500000000000000" charset="0"/>
                <a:cs typeface="Arial-Rounded" panose="020B0500000000000000" charset="0"/>
              </a:rPr>
              <a:t>  </a:t>
            </a:r>
            <a:r>
              <a:rPr lang="vi-VN" dirty="0">
                <a:solidFill>
                  <a:srgbClr val="000000"/>
                </a:solidFill>
                <a:latin typeface="Arial-Rounded" panose="020B0500000000000000" charset="0"/>
                <a:cs typeface="Arial-Rounded" panose="020B0500000000000000" charset="0"/>
              </a:rPr>
              <a:t>Chị cắm cúi viết thêm vào tấm thiệp. Quà “bí mật” tặng bố đã xong.</a:t>
            </a:r>
          </a:p>
        </p:txBody>
      </p:sp>
      <p:sp>
        <p:nvSpPr>
          <p:cNvPr id="7" name="Teardrop 6">
            <a:extLst>
              <a:ext uri="{FF2B5EF4-FFF2-40B4-BE49-F238E27FC236}">
                <a16:creationId xmlns:a16="http://schemas.microsoft.com/office/drawing/2014/main" xmlns="" id="{A71A1CD2-D001-448D-B85D-48080DFCD2D3}"/>
              </a:ext>
            </a:extLst>
          </p:cNvPr>
          <p:cNvSpPr/>
          <p:nvPr/>
        </p:nvSpPr>
        <p:spPr>
          <a:xfrm>
            <a:off x="28742" y="849693"/>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1</a:t>
            </a:r>
          </a:p>
        </p:txBody>
      </p:sp>
      <p:sp>
        <p:nvSpPr>
          <p:cNvPr id="11" name="Rectangle: Rounded Corners 5">
            <a:extLst>
              <a:ext uri="{FF2B5EF4-FFF2-40B4-BE49-F238E27FC236}">
                <a16:creationId xmlns:a16="http://schemas.microsoft.com/office/drawing/2014/main" xmlns="" id="{3D38C329-9588-4FE5-A98E-4544FA7C187C}"/>
              </a:ext>
            </a:extLst>
          </p:cNvPr>
          <p:cNvSpPr/>
          <p:nvPr/>
        </p:nvSpPr>
        <p:spPr>
          <a:xfrm>
            <a:off x="8658315" y="0"/>
            <a:ext cx="3533685" cy="849693"/>
          </a:xfrm>
          <a:prstGeom prst="roundRect">
            <a:avLst/>
          </a:prstGeom>
          <a:solidFill>
            <a:schemeClr val="accent4"/>
          </a:solid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 nối tiếp</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8818891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bldLst>
      <p:bldP spid="10" grpId="0" build="p"/>
      <p:bldP spid="10" grpId="1" build="p"/>
      <p:bldP spid="8" grpId="0" build="p"/>
      <p:bldP spid="8" grpI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xmlns="" id="{3622210B-3E91-4DCF-B2D5-5F65E1E9EA89}"/>
              </a:ext>
            </a:extLst>
          </p:cNvPr>
          <p:cNvSpPr txBox="1">
            <a:spLocks/>
          </p:cNvSpPr>
          <p:nvPr/>
        </p:nvSpPr>
        <p:spPr>
          <a:xfrm>
            <a:off x="223520" y="187147"/>
            <a:ext cx="11541760" cy="635589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cắm cúi viết thêm vào tấm thiệp. Quà “bí mật” tặng bố đã xong.</a:t>
            </a: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đang ngồi trước máy tính, mặt đăm chiêu.</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Bố ơi…</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nhìn hai chị em.</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Hai chị em sao thế?</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Chúng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Chúc mừng sinh nhật bố!</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Hai chị em hồi hộp nhìn bố. Bố ngạc nhiên mở quà, đọc chăm chú. Rồi bố cười giòn giã:</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Ngạc nhiên chưa? Hai chị em tặng bố. Còn tiết lộ bí mật bố nấu ăn không ngon nữa.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nhìn em. Em nhìn chị. Cả hai nhìn tấm thiệp. Thôi, quên xóa dòng “Nấu ăn không ngon rồi”. Mắt chị rơm rớm. Nhưng bố đã choàng tay ôm hai chị em vào lòng: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Cảm ơn hai con. Đây là món quà đặc biệt nhất bố được nhận đấy. Bố muốn thêm một ý nữa là: Bố rất yêu các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Ừ nhỉ, sao cả hai chị em đều quên. Ba bố con cười vang cả nhà.</a:t>
            </a:r>
          </a:p>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(Phong Điệp)</a:t>
            </a:r>
          </a:p>
        </p:txBody>
      </p:sp>
      <p:sp>
        <p:nvSpPr>
          <p:cNvPr id="3" name="Teardrop 2">
            <a:extLst>
              <a:ext uri="{FF2B5EF4-FFF2-40B4-BE49-F238E27FC236}">
                <a16:creationId xmlns:a16="http://schemas.microsoft.com/office/drawing/2014/main" xmlns="" id="{8679DEE5-61F8-46F0-BD59-D54C13535C10}"/>
              </a:ext>
            </a:extLst>
          </p:cNvPr>
          <p:cNvSpPr/>
          <p:nvPr/>
        </p:nvSpPr>
        <p:spPr>
          <a:xfrm>
            <a:off x="-60958" y="111761"/>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2</a:t>
            </a:r>
          </a:p>
        </p:txBody>
      </p:sp>
      <p:sp>
        <p:nvSpPr>
          <p:cNvPr id="4" name="Teardrop 3">
            <a:extLst>
              <a:ext uri="{FF2B5EF4-FFF2-40B4-BE49-F238E27FC236}">
                <a16:creationId xmlns:a16="http://schemas.microsoft.com/office/drawing/2014/main" xmlns="" id="{8679DEE5-61F8-46F0-BD59-D54C13535C10}"/>
              </a:ext>
            </a:extLst>
          </p:cNvPr>
          <p:cNvSpPr/>
          <p:nvPr/>
        </p:nvSpPr>
        <p:spPr>
          <a:xfrm>
            <a:off x="-34863" y="4182316"/>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3</a:t>
            </a:r>
          </a:p>
        </p:txBody>
      </p:sp>
    </p:spTree>
    <p:extLst>
      <p:ext uri="{BB962C8B-B14F-4D97-AF65-F5344CB8AC3E}">
        <p14:creationId xmlns:p14="http://schemas.microsoft.com/office/powerpoint/2010/main" val="25635404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bldLst>
      <p:bldP spid="10" grpId="0" build="p"/>
      <p:bldP spid="10" grpI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xmlns="" id="{BB66F4DE-E2B7-4AA5-BF66-E09A6C68D426}"/>
              </a:ext>
            </a:extLst>
          </p:cNvPr>
          <p:cNvSpPr txBox="1"/>
          <p:nvPr/>
        </p:nvSpPr>
        <p:spPr>
          <a:xfrm>
            <a:off x="3579495" y="-42056"/>
            <a:ext cx="551497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Món</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quà</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đặc</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biệt</a:t>
            </a:r>
            <a:endPar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endParaRPr>
          </a:p>
        </p:txBody>
      </p:sp>
      <p:sp>
        <p:nvSpPr>
          <p:cNvPr id="10" name="Content Placeholder 1">
            <a:extLst>
              <a:ext uri="{FF2B5EF4-FFF2-40B4-BE49-F238E27FC236}">
                <a16:creationId xmlns:a16="http://schemas.microsoft.com/office/drawing/2014/main" xmlns="" id="{3622210B-3E91-4DCF-B2D5-5F65E1E9EA89}"/>
              </a:ext>
            </a:extLst>
          </p:cNvPr>
          <p:cNvSpPr txBox="1">
            <a:spLocks/>
          </p:cNvSpPr>
          <p:nvPr/>
        </p:nvSpPr>
        <p:spPr>
          <a:xfrm>
            <a:off x="426720" y="938987"/>
            <a:ext cx="11541760" cy="108362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Cả chiều, hai chị em hì hụi chuẩn bị quà sinh nhật cho bố. Tấm thiệp đặc biệt được chị nắn nót viết:</a:t>
            </a:r>
          </a:p>
        </p:txBody>
      </p:sp>
      <p:pic>
        <p:nvPicPr>
          <p:cNvPr id="1026" name="Picture 2">
            <a:extLst>
              <a:ext uri="{FF2B5EF4-FFF2-40B4-BE49-F238E27FC236}">
                <a16:creationId xmlns:a16="http://schemas.microsoft.com/office/drawing/2014/main" xmlns="" id="{22EC52FE-8B7B-4709-9045-B1C4B3F2F5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0790" y="1808506"/>
            <a:ext cx="6795770" cy="2489148"/>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a:extLst>
              <a:ext uri="{FF2B5EF4-FFF2-40B4-BE49-F238E27FC236}">
                <a16:creationId xmlns:a16="http://schemas.microsoft.com/office/drawing/2014/main" xmlns="" id="{11648032-DE78-4D8F-B762-9B9C2664484C}"/>
              </a:ext>
            </a:extLst>
          </p:cNvPr>
          <p:cNvSpPr txBox="1">
            <a:spLocks/>
          </p:cNvSpPr>
          <p:nvPr/>
        </p:nvSpPr>
        <p:spPr>
          <a:xfrm>
            <a:off x="426720" y="4398507"/>
            <a:ext cx="11541760" cy="10836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Ngắm nghĩa tấm thiệp, băn khoăn: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Có khi chỉ viết điều tốt thôi. Chị xóa dòng “Nấu ăn không ngon” đi chị!</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Ừ. Em thấy viết thế có ít quá không?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 bố rất đẹp trai nữa ạ!</a:t>
            </a:r>
            <a:endPar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endParaRPr>
          </a:p>
          <a:p>
            <a:pPr marL="0" indent="0" algn="just">
              <a:buNone/>
            </a:pPr>
            <a:r>
              <a:rPr lang="en-US" dirty="0">
                <a:solidFill>
                  <a:srgbClr val="000000"/>
                </a:solidFill>
                <a:latin typeface="Arial-Rounded" panose="020B0500000000000000" charset="0"/>
                <a:cs typeface="Arial-Rounded" panose="020B0500000000000000" charset="0"/>
              </a:rPr>
              <a:t>  </a:t>
            </a:r>
            <a:r>
              <a:rPr lang="vi-VN" dirty="0">
                <a:solidFill>
                  <a:srgbClr val="000000"/>
                </a:solidFill>
                <a:latin typeface="Arial-Rounded" panose="020B0500000000000000" charset="0"/>
                <a:cs typeface="Arial-Rounded" panose="020B0500000000000000" charset="0"/>
              </a:rPr>
              <a:t>Chị cắm cúi viết thêm vào tấm thiệp. Quà “bí mật” tặng bố đã xong.</a:t>
            </a:r>
          </a:p>
        </p:txBody>
      </p:sp>
      <p:sp>
        <p:nvSpPr>
          <p:cNvPr id="7" name="Teardrop 6">
            <a:extLst>
              <a:ext uri="{FF2B5EF4-FFF2-40B4-BE49-F238E27FC236}">
                <a16:creationId xmlns:a16="http://schemas.microsoft.com/office/drawing/2014/main" xmlns="" id="{A71A1CD2-D001-448D-B85D-48080DFCD2D3}"/>
              </a:ext>
            </a:extLst>
          </p:cNvPr>
          <p:cNvSpPr/>
          <p:nvPr/>
        </p:nvSpPr>
        <p:spPr>
          <a:xfrm>
            <a:off x="28742" y="849693"/>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1</a:t>
            </a:r>
          </a:p>
        </p:txBody>
      </p:sp>
    </p:spTree>
    <p:extLst>
      <p:ext uri="{BB962C8B-B14F-4D97-AF65-F5344CB8AC3E}">
        <p14:creationId xmlns:p14="http://schemas.microsoft.com/office/powerpoint/2010/main" val="31149870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bldLst>
      <p:bldP spid="10" grpId="0" build="p"/>
      <p:bldP spid="10" grpId="1" build="p"/>
      <p:bldP spid="8" grpId="0" build="p"/>
      <p:bldP spid="8" grpI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xmlns="" id="{3622210B-3E91-4DCF-B2D5-5F65E1E9EA89}"/>
              </a:ext>
            </a:extLst>
          </p:cNvPr>
          <p:cNvSpPr txBox="1">
            <a:spLocks/>
          </p:cNvSpPr>
          <p:nvPr/>
        </p:nvSpPr>
        <p:spPr>
          <a:xfrm>
            <a:off x="238207" y="424660"/>
            <a:ext cx="11541760" cy="531737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rgbClr val="000000"/>
                </a:solidFill>
                <a:effectLst/>
                <a:uLnTx/>
                <a:uFillTx/>
                <a:latin typeface="Arial-Rounded" panose="020B0500000000000000" charset="0"/>
                <a:ea typeface="+mn-ea"/>
                <a:cs typeface="Arial-Rounded" panose="020B0500000000000000" charset="0"/>
              </a:rPr>
              <a:t>  </a:t>
            </a:r>
            <a:r>
              <a:rPr kumimoji="0" lang="en-US" sz="3200" b="0" i="0" u="none" strike="noStrike" kern="1200" cap="none" spc="0" normalizeH="0" baseline="0" noProof="0" smtClean="0">
                <a:ln>
                  <a:noFill/>
                </a:ln>
                <a:solidFill>
                  <a:srgbClr val="000000"/>
                </a:solidFill>
                <a:effectLst/>
                <a:uLnTx/>
                <a:uFillTx/>
                <a:latin typeface="Arial-Rounded" panose="020B0500000000000000" charset="0"/>
                <a:ea typeface="+mn-ea"/>
                <a:cs typeface="Arial-Rounded" panose="020B0500000000000000" charset="0"/>
              </a:rPr>
              <a:t>   </a:t>
            </a:r>
            <a:r>
              <a:rPr kumimoji="0" lang="vi-VN" sz="3200" b="0" i="0" u="none" strike="noStrike" kern="1200" cap="none" spc="0" normalizeH="0" baseline="0" noProof="0" smtClean="0">
                <a:ln>
                  <a:noFill/>
                </a:ln>
                <a:solidFill>
                  <a:srgbClr val="000000"/>
                </a:solidFill>
                <a:effectLst/>
                <a:uLnTx/>
                <a:uFillTx/>
                <a:latin typeface="Arial-Rounded" panose="020B0500000000000000" charset="0"/>
                <a:ea typeface="+mn-ea"/>
                <a:cs typeface="Arial-Rounded" panose="020B0500000000000000" charset="0"/>
              </a:rPr>
              <a:t>Chị </a:t>
            </a:r>
            <a:r>
              <a:rPr kumimoji="0" lang="vi-VN"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cắm cúi viết thêm vào tấm thiệp. Quà “bí mật” tặng bố đã xong.</a:t>
            </a:r>
            <a:r>
              <a:rPr kumimoji="0" lang="en-US"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đang ngồi trước máy tính, mặt đăm chiêu.</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Bố ơi…</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nhìn hai chị em.</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Hai chị em sao thế?</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Chúng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Chúc mừng sinh nhật bố!</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Hai chị em hồi hộp nhìn bố. Bố ngạc nhiên mở quà, đọc chăm chú. Rồi bố cười giòn giã:</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Ngạc nhiên chưa? Hai chị em tặng bố. Còn tiết lộ bí mật bố nấu ăn không ngon </a:t>
            </a:r>
            <a:r>
              <a:rPr kumimoji="0" lang="vi-VN" sz="3200" b="0" i="0" u="none" strike="noStrike" kern="1200" cap="none" spc="0" normalizeH="0" baseline="0" noProof="0">
                <a:ln>
                  <a:noFill/>
                </a:ln>
                <a:solidFill>
                  <a:srgbClr val="000000"/>
                </a:solidFill>
                <a:effectLst/>
                <a:uLnTx/>
                <a:uFillTx/>
                <a:latin typeface="Arial-Rounded" panose="020B0500000000000000" charset="0"/>
                <a:ea typeface="+mn-ea"/>
                <a:cs typeface="Arial-Rounded" panose="020B0500000000000000" charset="0"/>
              </a:rPr>
              <a:t>nữa</a:t>
            </a:r>
            <a:r>
              <a:rPr kumimoji="0" lang="vi-VN" sz="3200" b="0" i="0" u="none" strike="noStrike" kern="1200" cap="none" spc="0" normalizeH="0" baseline="0" noProof="0" smtClean="0">
                <a:ln>
                  <a:noFill/>
                </a:ln>
                <a:solidFill>
                  <a:srgbClr val="000000"/>
                </a:solidFill>
                <a:effectLst/>
                <a:uLnTx/>
                <a:uFillTx/>
                <a:latin typeface="Arial-Rounded" panose="020B0500000000000000" charset="0"/>
                <a:ea typeface="+mn-ea"/>
                <a:cs typeface="Arial-Rounded" panose="020B0500000000000000" charset="0"/>
              </a:rPr>
              <a:t>.</a:t>
            </a:r>
            <a:endParaRPr kumimoji="0" lang="vi-VN" sz="32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endParaRPr>
          </a:p>
        </p:txBody>
      </p:sp>
      <p:sp>
        <p:nvSpPr>
          <p:cNvPr id="3" name="Teardrop 2">
            <a:extLst>
              <a:ext uri="{FF2B5EF4-FFF2-40B4-BE49-F238E27FC236}">
                <a16:creationId xmlns:a16="http://schemas.microsoft.com/office/drawing/2014/main" xmlns="" id="{8679DEE5-61F8-46F0-BD59-D54C13535C10}"/>
              </a:ext>
            </a:extLst>
          </p:cNvPr>
          <p:cNvSpPr/>
          <p:nvPr/>
        </p:nvSpPr>
        <p:spPr>
          <a:xfrm>
            <a:off x="238207" y="406868"/>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2</a:t>
            </a:r>
          </a:p>
        </p:txBody>
      </p:sp>
    </p:spTree>
    <p:extLst>
      <p:ext uri="{BB962C8B-B14F-4D97-AF65-F5344CB8AC3E}">
        <p14:creationId xmlns:p14="http://schemas.microsoft.com/office/powerpoint/2010/main" val="25274322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bldLst>
      <p:bldP spid="10" grpId="0" build="p"/>
      <p:bldP spid="10" grpI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xmlns="" id="{3622210B-3E91-4DCF-B2D5-5F65E1E9EA89}"/>
              </a:ext>
            </a:extLst>
          </p:cNvPr>
          <p:cNvSpPr txBox="1">
            <a:spLocks/>
          </p:cNvSpPr>
          <p:nvPr/>
        </p:nvSpPr>
        <p:spPr>
          <a:xfrm>
            <a:off x="147484" y="729460"/>
            <a:ext cx="12044516" cy="452993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3600" b="0" i="0" u="none" strike="noStrike" kern="1200" cap="none" spc="0" normalizeH="0" baseline="0" noProof="0" smtClean="0">
                <a:ln>
                  <a:noFill/>
                </a:ln>
                <a:solidFill>
                  <a:srgbClr val="000000"/>
                </a:solidFill>
                <a:effectLst/>
                <a:uLnTx/>
                <a:uFillTx/>
                <a:latin typeface="Arial-Rounded" panose="020B0500000000000000" charset="0"/>
                <a:ea typeface="+mn-ea"/>
                <a:cs typeface="Arial-Rounded" panose="020B0500000000000000" charset="0"/>
              </a:rPr>
              <a:t>Chị </a:t>
            </a:r>
            <a:r>
              <a:rPr kumimoji="0" lang="vi-VN" sz="36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nhìn em. Em nhìn chị. Cả hai nhìn tấm thiệp. Thôi, quên xóa dòng “Nấu ăn không ngon rồi”. Mắt chị rơm rớm. Nhưng bố đã choàng tay ôm hai chị em vào lòng: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36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Cảm ơn hai con. Đây là món quà đặc biệt nhất bố được nhận đấy. Bố muốn thêm một ý nữa là: Bố rất yêu các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36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Ừ nhỉ, sao cả hai chị em đều quên. Ba bố con cười vang cả nhà.</a:t>
            </a:r>
          </a:p>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36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(Phong Điệp)</a:t>
            </a:r>
          </a:p>
        </p:txBody>
      </p:sp>
      <p:sp>
        <p:nvSpPr>
          <p:cNvPr id="4" name="Teardrop 3">
            <a:extLst>
              <a:ext uri="{FF2B5EF4-FFF2-40B4-BE49-F238E27FC236}">
                <a16:creationId xmlns:a16="http://schemas.microsoft.com/office/drawing/2014/main" xmlns="" id="{8679DEE5-61F8-46F0-BD59-D54C13535C10}"/>
              </a:ext>
            </a:extLst>
          </p:cNvPr>
          <p:cNvSpPr/>
          <p:nvPr/>
        </p:nvSpPr>
        <p:spPr>
          <a:xfrm>
            <a:off x="0" y="298573"/>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3</a:t>
            </a:r>
          </a:p>
        </p:txBody>
      </p:sp>
    </p:spTree>
    <p:extLst>
      <p:ext uri="{BB962C8B-B14F-4D97-AF65-F5344CB8AC3E}">
        <p14:creationId xmlns:p14="http://schemas.microsoft.com/office/powerpoint/2010/main" val="35533445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bldLst>
      <p:bldP spid="10" grpId="0" build="p"/>
      <p:bldP spid="10" grpI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2" name="Google Shape;92;p2"/>
          <p:cNvPicPr preferRelativeResize="0"/>
          <p:nvPr/>
        </p:nvPicPr>
        <p:blipFill rotWithShape="1">
          <a:blip r:embed="rId3">
            <a:alphaModFix/>
          </a:blip>
          <a:srcRect/>
          <a:stretch/>
        </p:blipFill>
        <p:spPr>
          <a:xfrm>
            <a:off x="10819355" y="4829252"/>
            <a:ext cx="1372645" cy="2028748"/>
          </a:xfrm>
          <a:prstGeom prst="rect">
            <a:avLst/>
          </a:prstGeom>
          <a:noFill/>
          <a:ln>
            <a:noFill/>
          </a:ln>
        </p:spPr>
      </p:pic>
      <p:pic>
        <p:nvPicPr>
          <p:cNvPr id="95" name="Google Shape;95;p2"/>
          <p:cNvPicPr preferRelativeResize="0"/>
          <p:nvPr/>
        </p:nvPicPr>
        <p:blipFill rotWithShape="1">
          <a:blip r:embed="rId4">
            <a:alphaModFix/>
          </a:blip>
          <a:srcRect/>
          <a:stretch/>
        </p:blipFill>
        <p:spPr>
          <a:xfrm>
            <a:off x="298483" y="155867"/>
            <a:ext cx="1733333" cy="1191816"/>
          </a:xfrm>
          <a:prstGeom prst="rect">
            <a:avLst/>
          </a:prstGeom>
          <a:noFill/>
          <a:ln>
            <a:noFill/>
          </a:ln>
        </p:spPr>
      </p:pic>
      <p:grpSp>
        <p:nvGrpSpPr>
          <p:cNvPr id="7" name="Group 6">
            <a:extLst>
              <a:ext uri="{FF2B5EF4-FFF2-40B4-BE49-F238E27FC236}">
                <a16:creationId xmlns="" xmlns:a16="http://schemas.microsoft.com/office/drawing/2014/main" id="{B6F0D7BC-6BEF-4803-A06E-2ACBAE28C770}"/>
              </a:ext>
            </a:extLst>
          </p:cNvPr>
          <p:cNvGrpSpPr/>
          <p:nvPr/>
        </p:nvGrpSpPr>
        <p:grpSpPr>
          <a:xfrm>
            <a:off x="2187402" y="383886"/>
            <a:ext cx="4360882" cy="976522"/>
            <a:chOff x="7876269" y="104148"/>
            <a:chExt cx="3751868" cy="886120"/>
          </a:xfrm>
        </p:grpSpPr>
        <p:sp>
          <p:nvSpPr>
            <p:cNvPr id="8" name="Rectangle: Rounded Corners 43">
              <a:extLst>
                <a:ext uri="{FF2B5EF4-FFF2-40B4-BE49-F238E27FC236}">
                  <a16:creationId xmlns="" xmlns:a16="http://schemas.microsoft.com/office/drawing/2014/main" id="{7B8E15C0-C955-406F-B01A-2937FC86869F}"/>
                </a:ext>
              </a:extLst>
            </p:cNvPr>
            <p:cNvSpPr/>
            <p:nvPr/>
          </p:nvSpPr>
          <p:spPr>
            <a:xfrm>
              <a:off x="7876269" y="104148"/>
              <a:ext cx="3751868" cy="886120"/>
            </a:xfrm>
            <a:custGeom>
              <a:avLst/>
              <a:gdLst>
                <a:gd name="connsiteX0" fmla="*/ 0 w 3751868"/>
                <a:gd name="connsiteY0" fmla="*/ 147690 h 886120"/>
                <a:gd name="connsiteX1" fmla="*/ 147690 w 3751868"/>
                <a:gd name="connsiteY1" fmla="*/ 0 h 886120"/>
                <a:gd name="connsiteX2" fmla="*/ 792901 w 3751868"/>
                <a:gd name="connsiteY2" fmla="*/ 0 h 886120"/>
                <a:gd name="connsiteX3" fmla="*/ 1368982 w 3751868"/>
                <a:gd name="connsiteY3" fmla="*/ 0 h 886120"/>
                <a:gd name="connsiteX4" fmla="*/ 1945064 w 3751868"/>
                <a:gd name="connsiteY4" fmla="*/ 0 h 886120"/>
                <a:gd name="connsiteX5" fmla="*/ 2417450 w 3751868"/>
                <a:gd name="connsiteY5" fmla="*/ 0 h 886120"/>
                <a:gd name="connsiteX6" fmla="*/ 2924402 w 3751868"/>
                <a:gd name="connsiteY6" fmla="*/ 0 h 886120"/>
                <a:gd name="connsiteX7" fmla="*/ 3604178 w 3751868"/>
                <a:gd name="connsiteY7" fmla="*/ 0 h 886120"/>
                <a:gd name="connsiteX8" fmla="*/ 3751868 w 3751868"/>
                <a:gd name="connsiteY8" fmla="*/ 147690 h 886120"/>
                <a:gd name="connsiteX9" fmla="*/ 3751868 w 3751868"/>
                <a:gd name="connsiteY9" fmla="*/ 738430 h 886120"/>
                <a:gd name="connsiteX10" fmla="*/ 3604178 w 3751868"/>
                <a:gd name="connsiteY10" fmla="*/ 886120 h 886120"/>
                <a:gd name="connsiteX11" fmla="*/ 3028097 w 3751868"/>
                <a:gd name="connsiteY11" fmla="*/ 886120 h 886120"/>
                <a:gd name="connsiteX12" fmla="*/ 2382886 w 3751868"/>
                <a:gd name="connsiteY12" fmla="*/ 886120 h 886120"/>
                <a:gd name="connsiteX13" fmla="*/ 1875934 w 3751868"/>
                <a:gd name="connsiteY13" fmla="*/ 886120 h 886120"/>
                <a:gd name="connsiteX14" fmla="*/ 1265288 w 3751868"/>
                <a:gd name="connsiteY14" fmla="*/ 886120 h 886120"/>
                <a:gd name="connsiteX15" fmla="*/ 758336 w 3751868"/>
                <a:gd name="connsiteY15" fmla="*/ 886120 h 886120"/>
                <a:gd name="connsiteX16" fmla="*/ 147690 w 3751868"/>
                <a:gd name="connsiteY16" fmla="*/ 886120 h 886120"/>
                <a:gd name="connsiteX17" fmla="*/ 0 w 3751868"/>
                <a:gd name="connsiteY17" fmla="*/ 738430 h 886120"/>
                <a:gd name="connsiteX18" fmla="*/ 0 w 3751868"/>
                <a:gd name="connsiteY18" fmla="*/ 147690 h 88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751868" h="886120" fill="none" extrusionOk="0">
                  <a:moveTo>
                    <a:pt x="0" y="147690"/>
                  </a:moveTo>
                  <a:cubicBezTo>
                    <a:pt x="8369" y="74642"/>
                    <a:pt x="71175" y="5191"/>
                    <a:pt x="147690" y="0"/>
                  </a:cubicBezTo>
                  <a:cubicBezTo>
                    <a:pt x="394474" y="-46531"/>
                    <a:pt x="527454" y="56745"/>
                    <a:pt x="792901" y="0"/>
                  </a:cubicBezTo>
                  <a:cubicBezTo>
                    <a:pt x="1058348" y="-56745"/>
                    <a:pt x="1183964" y="9033"/>
                    <a:pt x="1368982" y="0"/>
                  </a:cubicBezTo>
                  <a:cubicBezTo>
                    <a:pt x="1554000" y="-9033"/>
                    <a:pt x="1800299" y="32387"/>
                    <a:pt x="1945064" y="0"/>
                  </a:cubicBezTo>
                  <a:cubicBezTo>
                    <a:pt x="2089829" y="-32387"/>
                    <a:pt x="2251672" y="33920"/>
                    <a:pt x="2417450" y="0"/>
                  </a:cubicBezTo>
                  <a:cubicBezTo>
                    <a:pt x="2583228" y="-33920"/>
                    <a:pt x="2716496" y="2768"/>
                    <a:pt x="2924402" y="0"/>
                  </a:cubicBezTo>
                  <a:cubicBezTo>
                    <a:pt x="3132308" y="-2768"/>
                    <a:pt x="3356350" y="18058"/>
                    <a:pt x="3604178" y="0"/>
                  </a:cubicBezTo>
                  <a:cubicBezTo>
                    <a:pt x="3683540" y="3601"/>
                    <a:pt x="3762037" y="77147"/>
                    <a:pt x="3751868" y="147690"/>
                  </a:cubicBezTo>
                  <a:cubicBezTo>
                    <a:pt x="3785543" y="420750"/>
                    <a:pt x="3734680" y="594667"/>
                    <a:pt x="3751868" y="738430"/>
                  </a:cubicBezTo>
                  <a:cubicBezTo>
                    <a:pt x="3764548" y="810959"/>
                    <a:pt x="3696484" y="878796"/>
                    <a:pt x="3604178" y="886120"/>
                  </a:cubicBezTo>
                  <a:cubicBezTo>
                    <a:pt x="3388113" y="943135"/>
                    <a:pt x="3144454" y="862790"/>
                    <a:pt x="3028097" y="886120"/>
                  </a:cubicBezTo>
                  <a:cubicBezTo>
                    <a:pt x="2911740" y="909450"/>
                    <a:pt x="2692009" y="835423"/>
                    <a:pt x="2382886" y="886120"/>
                  </a:cubicBezTo>
                  <a:cubicBezTo>
                    <a:pt x="2073763" y="936817"/>
                    <a:pt x="2119772" y="870520"/>
                    <a:pt x="1875934" y="886120"/>
                  </a:cubicBezTo>
                  <a:cubicBezTo>
                    <a:pt x="1632096" y="901720"/>
                    <a:pt x="1539137" y="822826"/>
                    <a:pt x="1265288" y="886120"/>
                  </a:cubicBezTo>
                  <a:cubicBezTo>
                    <a:pt x="991439" y="949414"/>
                    <a:pt x="913717" y="869858"/>
                    <a:pt x="758336" y="886120"/>
                  </a:cubicBezTo>
                  <a:cubicBezTo>
                    <a:pt x="602955" y="902382"/>
                    <a:pt x="386938" y="851065"/>
                    <a:pt x="147690" y="886120"/>
                  </a:cubicBezTo>
                  <a:cubicBezTo>
                    <a:pt x="58991" y="887607"/>
                    <a:pt x="-128" y="825736"/>
                    <a:pt x="0" y="738430"/>
                  </a:cubicBezTo>
                  <a:cubicBezTo>
                    <a:pt x="-69733" y="488373"/>
                    <a:pt x="7926" y="326384"/>
                    <a:pt x="0" y="147690"/>
                  </a:cubicBezTo>
                  <a:close/>
                </a:path>
                <a:path w="3751868" h="886120" stroke="0" extrusionOk="0">
                  <a:moveTo>
                    <a:pt x="0" y="147690"/>
                  </a:moveTo>
                  <a:cubicBezTo>
                    <a:pt x="-5552" y="64483"/>
                    <a:pt x="84185" y="13750"/>
                    <a:pt x="147690" y="0"/>
                  </a:cubicBezTo>
                  <a:cubicBezTo>
                    <a:pt x="403051" y="-4297"/>
                    <a:pt x="547591" y="16715"/>
                    <a:pt x="758336" y="0"/>
                  </a:cubicBezTo>
                  <a:cubicBezTo>
                    <a:pt x="969081" y="-16715"/>
                    <a:pt x="1098640" y="56632"/>
                    <a:pt x="1368982" y="0"/>
                  </a:cubicBezTo>
                  <a:cubicBezTo>
                    <a:pt x="1639324" y="-56632"/>
                    <a:pt x="1772937" y="36372"/>
                    <a:pt x="1979629" y="0"/>
                  </a:cubicBezTo>
                  <a:cubicBezTo>
                    <a:pt x="2186321" y="-36372"/>
                    <a:pt x="2320468" y="57935"/>
                    <a:pt x="2624840" y="0"/>
                  </a:cubicBezTo>
                  <a:cubicBezTo>
                    <a:pt x="2929212" y="-57935"/>
                    <a:pt x="3181503" y="83757"/>
                    <a:pt x="3604178" y="0"/>
                  </a:cubicBezTo>
                  <a:cubicBezTo>
                    <a:pt x="3697697" y="6147"/>
                    <a:pt x="3747916" y="66828"/>
                    <a:pt x="3751868" y="147690"/>
                  </a:cubicBezTo>
                  <a:cubicBezTo>
                    <a:pt x="3818761" y="347539"/>
                    <a:pt x="3685444" y="463295"/>
                    <a:pt x="3751868" y="738430"/>
                  </a:cubicBezTo>
                  <a:cubicBezTo>
                    <a:pt x="3758432" y="800477"/>
                    <a:pt x="3672617" y="892570"/>
                    <a:pt x="3604178" y="886120"/>
                  </a:cubicBezTo>
                  <a:cubicBezTo>
                    <a:pt x="3431957" y="904469"/>
                    <a:pt x="3336414" y="832984"/>
                    <a:pt x="3131791" y="886120"/>
                  </a:cubicBezTo>
                  <a:cubicBezTo>
                    <a:pt x="2927168" y="939256"/>
                    <a:pt x="2715165" y="841608"/>
                    <a:pt x="2521145" y="886120"/>
                  </a:cubicBezTo>
                  <a:cubicBezTo>
                    <a:pt x="2327125" y="930632"/>
                    <a:pt x="2137257" y="858013"/>
                    <a:pt x="2014194" y="886120"/>
                  </a:cubicBezTo>
                  <a:cubicBezTo>
                    <a:pt x="1891131" y="914227"/>
                    <a:pt x="1634402" y="855897"/>
                    <a:pt x="1507242" y="886120"/>
                  </a:cubicBezTo>
                  <a:cubicBezTo>
                    <a:pt x="1380082" y="916343"/>
                    <a:pt x="1155589" y="852902"/>
                    <a:pt x="862031" y="886120"/>
                  </a:cubicBezTo>
                  <a:cubicBezTo>
                    <a:pt x="568473" y="919338"/>
                    <a:pt x="347300" y="848154"/>
                    <a:pt x="147690" y="886120"/>
                  </a:cubicBezTo>
                  <a:cubicBezTo>
                    <a:pt x="72271" y="898748"/>
                    <a:pt x="-10961" y="812431"/>
                    <a:pt x="0" y="738430"/>
                  </a:cubicBezTo>
                  <a:cubicBezTo>
                    <a:pt x="-18522" y="492053"/>
                    <a:pt x="32603" y="387694"/>
                    <a:pt x="0" y="147690"/>
                  </a:cubicBezTo>
                  <a:close/>
                </a:path>
              </a:pathLst>
            </a:custGeom>
            <a:solidFill>
              <a:srgbClr val="ABE9FF"/>
            </a:solidFill>
            <a:ln w="12700" cap="flat" cmpd="sng" algn="ctr">
              <a:solidFill>
                <a:srgbClr val="69991D">
                  <a:shade val="50000"/>
                </a:srgbClr>
              </a:solidFill>
              <a:prstDash val="solid"/>
              <a:miter lim="800000"/>
              <a:extLst>
                <a:ext uri="{C807C97D-BFC1-408E-A445-0C87EB9F89A2}">
                  <ask:lineSketchStyleProps xmln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a:ln>
                  <a:noFill/>
                </a:ln>
                <a:solidFill>
                  <a:prstClr val="white"/>
                </a:solidFill>
                <a:effectLst/>
                <a:uLnTx/>
                <a:uFillTx/>
                <a:latin typeface="等线"/>
                <a:ea typeface="+mn-ea"/>
                <a:cs typeface="Arial"/>
                <a:sym typeface="Arial"/>
              </a:endParaRPr>
            </a:p>
          </p:txBody>
        </p:sp>
        <p:sp>
          <p:nvSpPr>
            <p:cNvPr id="9" name="Rectangle 8">
              <a:extLst>
                <a:ext uri="{FF2B5EF4-FFF2-40B4-BE49-F238E27FC236}">
                  <a16:creationId xmlns="" xmlns:a16="http://schemas.microsoft.com/office/drawing/2014/main" id="{666251BF-2C78-4D6E-A384-33A7AE71185C}"/>
                </a:ext>
              </a:extLst>
            </p:cNvPr>
            <p:cNvSpPr/>
            <p:nvPr/>
          </p:nvSpPr>
          <p:spPr>
            <a:xfrm>
              <a:off x="8705992" y="141336"/>
              <a:ext cx="2092427" cy="75406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4800" b="1" i="0" u="none" strike="noStrike" kern="0" cap="none" spc="0" normalizeH="0" baseline="0" noProof="0" smtClean="0">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Ngắt</a:t>
              </a:r>
              <a:r>
                <a:rPr kumimoji="0" lang="en-US" altLang="zh-CN" sz="4800" b="1" i="0" u="none" strike="noStrike" kern="0" cap="none" spc="0" normalizeH="0" noProof="0" smtClean="0">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 câu</a:t>
              </a:r>
              <a:endParaRPr kumimoji="0" lang="zh-CN" altLang="en-US" sz="4800" b="1" i="0" u="none" strike="noStrike" kern="0" cap="none" spc="0" normalizeH="0" baseline="0" noProof="0" dirty="0">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endParaRPr>
            </a:p>
          </p:txBody>
        </p:sp>
      </p:grpSp>
      <p:sp>
        <p:nvSpPr>
          <p:cNvPr id="13" name="TextBox 12">
            <a:extLst>
              <a:ext uri="{FF2B5EF4-FFF2-40B4-BE49-F238E27FC236}">
                <a16:creationId xmlns="" xmlns:a16="http://schemas.microsoft.com/office/drawing/2014/main" id="{1B5A6CC6-26F3-48D1-97B1-3FF3AEC83C0E}"/>
              </a:ext>
            </a:extLst>
          </p:cNvPr>
          <p:cNvSpPr txBox="1"/>
          <p:nvPr/>
        </p:nvSpPr>
        <p:spPr>
          <a:xfrm>
            <a:off x="117988" y="2433620"/>
            <a:ext cx="11808542" cy="776383"/>
          </a:xfrm>
          <a:prstGeom prst="roundRect">
            <a:avLst/>
          </a:prstGeom>
          <a:solidFill>
            <a:srgbClr val="FFE1D9"/>
          </a:solidFill>
          <a:ln w="57150">
            <a:solidFill>
              <a:sysClr val="window" lastClr="FFFFFF"/>
            </a:solidFill>
            <a:miter lim="800000"/>
          </a:ln>
          <a:effectLst>
            <a:outerShdw blurRad="50800" dist="38100" dir="2700000" algn="tl" rotWithShape="0">
              <a:prstClr val="black">
                <a:alpha val="40000"/>
              </a:prstClr>
            </a:outerShdw>
          </a:effectLst>
        </p:spPr>
        <p:txBody>
          <a:bodyPr wrap="square" rtlCol="0">
            <a:spAutoFit/>
          </a:bodyPr>
          <a:lstStyle/>
          <a:p>
            <a:pPr algn="just">
              <a:lnSpc>
                <a:spcPct val="90000"/>
              </a:lnSpc>
              <a:spcBef>
                <a:spcPts val="1000"/>
              </a:spcBef>
              <a:defRPr/>
            </a:pPr>
            <a:r>
              <a:rPr lang="en-US" sz="4400" smtClean="0">
                <a:solidFill>
                  <a:srgbClr val="000000"/>
                </a:solidFill>
                <a:latin typeface="Arial-Rounded" panose="020B0500000000000000" charset="0"/>
                <a:cs typeface="Arial-Rounded" panose="020B0500000000000000" charset="0"/>
              </a:rPr>
              <a:t> </a:t>
            </a:r>
            <a:r>
              <a:rPr lang="vi-VN" sz="4400">
                <a:solidFill>
                  <a:srgbClr val="000000"/>
                </a:solidFill>
                <a:latin typeface="Arial-Rounded" panose="020B0500000000000000" charset="0"/>
                <a:cs typeface="Arial-Rounded" panose="020B0500000000000000" charset="0"/>
              </a:rPr>
              <a:t>Bố muốn thêm một ý nữa là: Bố rất yêu các con</a:t>
            </a:r>
            <a:r>
              <a:rPr lang="vi-VN" sz="4400" smtClean="0">
                <a:solidFill>
                  <a:srgbClr val="000000"/>
                </a:solidFill>
                <a:latin typeface="Arial-Rounded" panose="020B0500000000000000" charset="0"/>
                <a:cs typeface="Arial-Rounded" panose="020B0500000000000000" charset="0"/>
              </a:rPr>
              <a:t>.</a:t>
            </a:r>
            <a:endParaRPr lang="vi-VN" sz="4400">
              <a:solidFill>
                <a:srgbClr val="000000"/>
              </a:solidFill>
              <a:latin typeface="Arial-Rounded" panose="020B0500000000000000" charset="0"/>
              <a:cs typeface="Arial-Rounded" panose="020B0500000000000000" charset="0"/>
            </a:endParaRPr>
          </a:p>
        </p:txBody>
      </p:sp>
      <p:cxnSp>
        <p:nvCxnSpPr>
          <p:cNvPr id="3" name="Straight Connector 2"/>
          <p:cNvCxnSpPr/>
          <p:nvPr/>
        </p:nvCxnSpPr>
        <p:spPr>
          <a:xfrm flipH="1">
            <a:off x="6941576" y="2473204"/>
            <a:ext cx="127818" cy="73679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11612865" y="2502891"/>
            <a:ext cx="127818" cy="73679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11495845" y="2492995"/>
            <a:ext cx="127818" cy="73679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32648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hape, rectangle&#10;&#10;Description automatically generated">
            <a:extLst>
              <a:ext uri="{FF2B5EF4-FFF2-40B4-BE49-F238E27FC236}">
                <a16:creationId xmlns:a16="http://schemas.microsoft.com/office/drawing/2014/main" xmlns="" id="{45850EAD-C74E-4E42-9B9D-F06EA8822BD6}"/>
              </a:ext>
            </a:extLst>
          </p:cNvPr>
          <p:cNvPicPr>
            <a:picLocks noChangeAspect="1"/>
          </p:cNvPicPr>
          <p:nvPr/>
        </p:nvPicPr>
        <p:blipFill>
          <a:blip r:embed="rId2">
            <a:extLst>
              <a:ext uri="{BEBA8EAE-BF5A-486C-A8C5-ECC9F3942E4B}">
                <a14:imgProps xmlns:a14="http://schemas.microsoft.com/office/drawing/2010/main">
                  <a14:imgLayer r:embed="rId3">
                    <a14:imgEffect>
                      <a14:artisticLineDrawing/>
                    </a14:imgEffect>
                  </a14:imgLayer>
                </a14:imgProps>
              </a:ext>
              <a:ext uri="{28A0092B-C50C-407E-A947-70E740481C1C}">
                <a14:useLocalDpi xmlns:a14="http://schemas.microsoft.com/office/drawing/2010/main" val="0"/>
              </a:ext>
            </a:extLst>
          </a:blip>
          <a:stretch>
            <a:fillRect/>
          </a:stretch>
        </p:blipFill>
        <p:spPr>
          <a:xfrm>
            <a:off x="3951932" y="389041"/>
            <a:ext cx="5128576" cy="754360"/>
          </a:xfrm>
          <a:prstGeom prst="rect">
            <a:avLst/>
          </a:prstGeom>
        </p:spPr>
      </p:pic>
      <p:sp>
        <p:nvSpPr>
          <p:cNvPr id="8" name="TextBox 7">
            <a:extLst>
              <a:ext uri="{FF2B5EF4-FFF2-40B4-BE49-F238E27FC236}">
                <a16:creationId xmlns:a16="http://schemas.microsoft.com/office/drawing/2014/main" xmlns="" id="{5F55ED1F-AC29-426A-BD6A-E285FF5CA395}"/>
              </a:ext>
            </a:extLst>
          </p:cNvPr>
          <p:cNvSpPr txBox="1"/>
          <p:nvPr/>
        </p:nvSpPr>
        <p:spPr>
          <a:xfrm>
            <a:off x="4495939" y="497070"/>
            <a:ext cx="335434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Luyện</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nhóm</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descr="A picture containing text, envelope, businesscard&#10;&#10;Description automatically generated">
            <a:extLst>
              <a:ext uri="{FF2B5EF4-FFF2-40B4-BE49-F238E27FC236}">
                <a16:creationId xmlns:a16="http://schemas.microsoft.com/office/drawing/2014/main" xmlns="" id="{AD56564F-35E2-4CF5-9958-4DF4913113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467373">
            <a:off x="7995495" y="223428"/>
            <a:ext cx="1521589" cy="844799"/>
          </a:xfrm>
          <a:prstGeom prst="rect">
            <a:avLst/>
          </a:prstGeom>
        </p:spPr>
      </p:pic>
      <p:pic>
        <p:nvPicPr>
          <p:cNvPr id="10" name="Picture 9">
            <a:extLst>
              <a:ext uri="{FF2B5EF4-FFF2-40B4-BE49-F238E27FC236}">
                <a16:creationId xmlns:a16="http://schemas.microsoft.com/office/drawing/2014/main" xmlns="" id="{D0278C1F-5622-44C0-80FB-F72F784A69F6}"/>
              </a:ext>
            </a:extLst>
          </p:cNvPr>
          <p:cNvPicPr>
            <a:picLocks noChangeAspect="1"/>
          </p:cNvPicPr>
          <p:nvPr/>
        </p:nvPicPr>
        <p:blipFill>
          <a:blip r:embed="rId5"/>
          <a:stretch>
            <a:fillRect/>
          </a:stretch>
        </p:blipFill>
        <p:spPr>
          <a:xfrm>
            <a:off x="4121393" y="1532443"/>
            <a:ext cx="6896610" cy="3035767"/>
          </a:xfrm>
          <a:prstGeom prst="rect">
            <a:avLst/>
          </a:prstGeom>
        </p:spPr>
      </p:pic>
      <p:pic>
        <p:nvPicPr>
          <p:cNvPr id="12" name="Picture 11" descr="A picture containing text, toy, vector graphics&#10;&#10;Description automatically generated">
            <a:extLst>
              <a:ext uri="{FF2B5EF4-FFF2-40B4-BE49-F238E27FC236}">
                <a16:creationId xmlns:a16="http://schemas.microsoft.com/office/drawing/2014/main" xmlns="" id="{50D83F48-DDB5-44ED-AFD6-EE2E44504F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8650" y="1013499"/>
            <a:ext cx="6427664" cy="6021172"/>
          </a:xfrm>
          <a:prstGeom prst="rect">
            <a:avLst/>
          </a:prstGeom>
        </p:spPr>
      </p:pic>
    </p:spTree>
    <p:extLst>
      <p:ext uri="{BB962C8B-B14F-4D97-AF65-F5344CB8AC3E}">
        <p14:creationId xmlns:p14="http://schemas.microsoft.com/office/powerpoint/2010/main" val="37841221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xmlns="" id="{2B8C4A65-978D-4543-9FF2-67F05C0D78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V="1">
            <a:off x="3034773" y="4063029"/>
            <a:ext cx="918316" cy="710199"/>
          </a:xfrm>
          <a:prstGeom prst="rect">
            <a:avLst/>
          </a:prstGeom>
        </p:spPr>
      </p:pic>
      <p:pic>
        <p:nvPicPr>
          <p:cNvPr id="19" name="Picture 18">
            <a:extLst>
              <a:ext uri="{FF2B5EF4-FFF2-40B4-BE49-F238E27FC236}">
                <a16:creationId xmlns:a16="http://schemas.microsoft.com/office/drawing/2014/main" xmlns="" id="{2E27A813-43C0-4CB2-AFFD-FDFADF1D99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flipV="1">
            <a:off x="9772351" y="4138479"/>
            <a:ext cx="820756" cy="634749"/>
          </a:xfrm>
          <a:prstGeom prst="rect">
            <a:avLst/>
          </a:prstGeom>
        </p:spPr>
      </p:pic>
      <p:sp>
        <p:nvSpPr>
          <p:cNvPr id="20" name="Rounded Rectangle 31">
            <a:extLst>
              <a:ext uri="{FF2B5EF4-FFF2-40B4-BE49-F238E27FC236}">
                <a16:creationId xmlns:a16="http://schemas.microsoft.com/office/drawing/2014/main" xmlns="" id="{8B0BB44B-FDAD-460A-B5FB-C1959A11BFA0}"/>
              </a:ext>
            </a:extLst>
          </p:cNvPr>
          <p:cNvSpPr/>
          <p:nvPr/>
        </p:nvSpPr>
        <p:spPr>
          <a:xfrm>
            <a:off x="1939585" y="2477916"/>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1" name="Rectangle 20">
            <a:extLst>
              <a:ext uri="{FF2B5EF4-FFF2-40B4-BE49-F238E27FC236}">
                <a16:creationId xmlns:a16="http://schemas.microsoft.com/office/drawing/2014/main" xmlns="" id="{A31F3232-D5B8-4603-95DC-EF8FDA30C3FE}"/>
              </a:ext>
            </a:extLst>
          </p:cNvPr>
          <p:cNvSpPr/>
          <p:nvPr/>
        </p:nvSpPr>
        <p:spPr>
          <a:xfrm>
            <a:off x="3147428" y="1408961"/>
            <a:ext cx="3425939"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Tiêu</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chí</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đánh</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giá</a:t>
            </a:r>
            <a:endPar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2" name="Rectangle 21">
            <a:extLst>
              <a:ext uri="{FF2B5EF4-FFF2-40B4-BE49-F238E27FC236}">
                <a16:creationId xmlns:a16="http://schemas.microsoft.com/office/drawing/2014/main" xmlns="" id="{421A1EDD-E8A0-43D6-A868-E14DD000098F}"/>
              </a:ext>
            </a:extLst>
          </p:cNvPr>
          <p:cNvSpPr/>
          <p:nvPr/>
        </p:nvSpPr>
        <p:spPr>
          <a:xfrm>
            <a:off x="2673651" y="2409524"/>
            <a:ext cx="177644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endPar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3" name="Oval 22">
            <a:extLst>
              <a:ext uri="{FF2B5EF4-FFF2-40B4-BE49-F238E27FC236}">
                <a16:creationId xmlns:a16="http://schemas.microsoft.com/office/drawing/2014/main" xmlns="" id="{44796B5D-0FF8-46EC-8FAA-826AC3B479D0}"/>
              </a:ext>
            </a:extLst>
          </p:cNvPr>
          <p:cNvSpPr/>
          <p:nvPr/>
        </p:nvSpPr>
        <p:spPr>
          <a:xfrm>
            <a:off x="2031898" y="2523708"/>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24" name="Group 23">
            <a:extLst>
              <a:ext uri="{FF2B5EF4-FFF2-40B4-BE49-F238E27FC236}">
                <a16:creationId xmlns:a16="http://schemas.microsoft.com/office/drawing/2014/main" xmlns="" id="{83D0A141-E9A0-4B25-A2B0-E4B7701341BC}"/>
              </a:ext>
            </a:extLst>
          </p:cNvPr>
          <p:cNvGrpSpPr/>
          <p:nvPr/>
        </p:nvGrpSpPr>
        <p:grpSpPr>
          <a:xfrm>
            <a:off x="1939585" y="3098708"/>
            <a:ext cx="3645680" cy="643894"/>
            <a:chOff x="1717199" y="4363552"/>
            <a:chExt cx="3645680" cy="643894"/>
          </a:xfrm>
        </p:grpSpPr>
        <p:sp>
          <p:nvSpPr>
            <p:cNvPr id="25" name="Rounded Rectangle 36">
              <a:extLst>
                <a:ext uri="{FF2B5EF4-FFF2-40B4-BE49-F238E27FC236}">
                  <a16:creationId xmlns:a16="http://schemas.microsoft.com/office/drawing/2014/main" xmlns="" id="{7E9D1842-FCDE-4D02-8F68-5879C045900C}"/>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6" name="Rectangle 25">
              <a:extLst>
                <a:ext uri="{FF2B5EF4-FFF2-40B4-BE49-F238E27FC236}">
                  <a16:creationId xmlns:a16="http://schemas.microsoft.com/office/drawing/2014/main" xmlns="" id="{A822E220-00C9-4FC9-8325-3A65509E22EB}"/>
                </a:ext>
              </a:extLst>
            </p:cNvPr>
            <p:cNvSpPr/>
            <p:nvPr/>
          </p:nvSpPr>
          <p:spPr>
            <a:xfrm>
              <a:off x="2451265" y="4363552"/>
              <a:ext cx="1832553"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to,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rõ</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7" name="Oval 26">
              <a:extLst>
                <a:ext uri="{FF2B5EF4-FFF2-40B4-BE49-F238E27FC236}">
                  <a16:creationId xmlns:a16="http://schemas.microsoft.com/office/drawing/2014/main" xmlns="" id="{02A6BCEA-EFA5-4F92-A86A-0CC65F123623}"/>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grpSp>
        <p:nvGrpSpPr>
          <p:cNvPr id="28" name="Group 27">
            <a:extLst>
              <a:ext uri="{FF2B5EF4-FFF2-40B4-BE49-F238E27FC236}">
                <a16:creationId xmlns:a16="http://schemas.microsoft.com/office/drawing/2014/main" xmlns="" id="{28E505CD-4DA1-43C4-9D0A-E419D020DBED}"/>
              </a:ext>
            </a:extLst>
          </p:cNvPr>
          <p:cNvGrpSpPr/>
          <p:nvPr/>
        </p:nvGrpSpPr>
        <p:grpSpPr>
          <a:xfrm>
            <a:off x="1939585" y="3837176"/>
            <a:ext cx="5119273" cy="643894"/>
            <a:chOff x="1717199" y="5199333"/>
            <a:chExt cx="5119273" cy="643894"/>
          </a:xfrm>
        </p:grpSpPr>
        <p:sp>
          <p:nvSpPr>
            <p:cNvPr id="29" name="Rounded Rectangle 40">
              <a:extLst>
                <a:ext uri="{FF2B5EF4-FFF2-40B4-BE49-F238E27FC236}">
                  <a16:creationId xmlns:a16="http://schemas.microsoft.com/office/drawing/2014/main" xmlns="" id="{FAF613AB-8CA0-4E84-8C04-A465FB6A9931}"/>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0" name="Rectangle 29">
              <a:extLst>
                <a:ext uri="{FF2B5EF4-FFF2-40B4-BE49-F238E27FC236}">
                  <a16:creationId xmlns:a16="http://schemas.microsoft.com/office/drawing/2014/main" xmlns="" id="{3FF15B3E-A55D-436A-975B-681C9A1CE58F}"/>
                </a:ext>
              </a:extLst>
            </p:cNvPr>
            <p:cNvSpPr/>
            <p:nvPr/>
          </p:nvSpPr>
          <p:spPr>
            <a:xfrm>
              <a:off x="2451265" y="5199333"/>
              <a:ext cx="3437159"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Ngắt</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nghỉ</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chỗ</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1" name="Oval 30">
              <a:extLst>
                <a:ext uri="{FF2B5EF4-FFF2-40B4-BE49-F238E27FC236}">
                  <a16:creationId xmlns:a16="http://schemas.microsoft.com/office/drawing/2014/main" xmlns="" id="{710F6643-7C79-4024-B5D9-21972A2A11FF}"/>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32" name="Picture 2" descr="Star Cartoon Images, Stock Photos &amp;amp; Vectors | Shutterstock">
            <a:extLst>
              <a:ext uri="{FF2B5EF4-FFF2-40B4-BE49-F238E27FC236}">
                <a16:creationId xmlns:a16="http://schemas.microsoft.com/office/drawing/2014/main" xmlns="" id="{9450A642-30B7-421E-94B9-078C6E89B7A0}"/>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677578" y="2477916"/>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Star Cartoon Images, Stock Photos &amp;amp; Vectors | Shutterstock">
            <a:extLst>
              <a:ext uri="{FF2B5EF4-FFF2-40B4-BE49-F238E27FC236}">
                <a16:creationId xmlns:a16="http://schemas.microsoft.com/office/drawing/2014/main" xmlns="" id="{5CFE1FEC-DC21-4A5C-9BEA-5C7623E504E0}"/>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730839" y="3126797"/>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Star Cartoon Images, Stock Photos &amp;amp; Vectors | Shutterstock">
            <a:extLst>
              <a:ext uri="{FF2B5EF4-FFF2-40B4-BE49-F238E27FC236}">
                <a16:creationId xmlns:a16="http://schemas.microsoft.com/office/drawing/2014/main" xmlns="" id="{5E727498-F2E8-4276-8542-7B9B55ED3BED}"/>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058858" y="3874168"/>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xmlns="" id="{EC965F90-A50E-49A4-AE56-968E67120DE7}"/>
              </a:ext>
            </a:extLst>
          </p:cNvPr>
          <p:cNvGrpSpPr/>
          <p:nvPr/>
        </p:nvGrpSpPr>
        <p:grpSpPr>
          <a:xfrm>
            <a:off x="1939585" y="4524948"/>
            <a:ext cx="8097635" cy="643894"/>
            <a:chOff x="1717199" y="5199333"/>
            <a:chExt cx="8097635" cy="643894"/>
          </a:xfrm>
        </p:grpSpPr>
        <p:sp>
          <p:nvSpPr>
            <p:cNvPr id="36" name="Rounded Rectangle 47">
              <a:extLst>
                <a:ext uri="{FF2B5EF4-FFF2-40B4-BE49-F238E27FC236}">
                  <a16:creationId xmlns:a16="http://schemas.microsoft.com/office/drawing/2014/main" xmlns="" id="{ED5A9D1E-76A6-4B44-BA75-A635615AE3B0}"/>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7" name="Rectangle 36">
              <a:extLst>
                <a:ext uri="{FF2B5EF4-FFF2-40B4-BE49-F238E27FC236}">
                  <a16:creationId xmlns:a16="http://schemas.microsoft.com/office/drawing/2014/main" xmlns="" id="{E4842A6B-009D-435E-8A70-9EC48C907599}"/>
                </a:ext>
              </a:extLst>
            </p:cNvPr>
            <p:cNvSpPr/>
            <p:nvPr/>
          </p:nvSpPr>
          <p:spPr>
            <a:xfrm>
              <a:off x="2414689" y="5199333"/>
              <a:ext cx="5803192"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và</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nhấn</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phù</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hợp</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8" name="Oval 37">
              <a:extLst>
                <a:ext uri="{FF2B5EF4-FFF2-40B4-BE49-F238E27FC236}">
                  <a16:creationId xmlns:a16="http://schemas.microsoft.com/office/drawing/2014/main" xmlns="" id="{B7D70901-8DAD-45A1-85B2-91B6E156427F}"/>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4</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39" name="Picture 2" descr="Star Cartoon Images, Stock Photos &amp;amp; Vectors | Shutterstock">
            <a:extLst>
              <a:ext uri="{FF2B5EF4-FFF2-40B4-BE49-F238E27FC236}">
                <a16:creationId xmlns:a16="http://schemas.microsoft.com/office/drawing/2014/main" xmlns="" id="{115A05F2-0B79-4F0F-9CE3-6888AE9EC92C}"/>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10179985" y="4561940"/>
            <a:ext cx="1841154" cy="525002"/>
          </a:xfrm>
          <a:prstGeom prst="rect">
            <a:avLst/>
          </a:prstGeom>
          <a:noFill/>
          <a:extLst>
            <a:ext uri="{909E8E84-426E-40DD-AFC4-6F175D3DCCD1}">
              <a14:hiddenFill xmlns:a14="http://schemas.microsoft.com/office/drawing/2010/main">
                <a:solidFill>
                  <a:srgbClr val="FFFFFF"/>
                </a:solidFill>
              </a14:hiddenFill>
            </a:ext>
          </a:extLst>
        </p:spPr>
      </p:pic>
      <p:sp>
        <p:nvSpPr>
          <p:cNvPr id="40" name="Rectangle 39"/>
          <p:cNvSpPr/>
          <p:nvPr/>
        </p:nvSpPr>
        <p:spPr>
          <a:xfrm>
            <a:off x="946163" y="467706"/>
            <a:ext cx="4177219"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err="1">
                <a:ln>
                  <a:noFill/>
                </a:ln>
                <a:solidFill>
                  <a:srgbClr val="0070C0"/>
                </a:solidFill>
                <a:effectLst/>
                <a:uLnTx/>
                <a:uFillTx/>
                <a:latin typeface="Calibri"/>
                <a:ea typeface="inpin heiti" charset="-122"/>
                <a:cs typeface="Times New Roman" panose="02020603050405020304" pitchFamily="18" charset="0"/>
                <a:sym typeface="Arial"/>
              </a:rPr>
              <a:t>Luyện</a:t>
            </a:r>
            <a:r>
              <a:rPr kumimoji="0" lang="en-US" altLang="zh-CN" sz="3600" b="1" i="0" u="none" strike="noStrike" kern="0" cap="none" spc="0" normalizeH="0" baseline="0" noProof="0" dirty="0">
                <a:ln>
                  <a:noFill/>
                </a:ln>
                <a:solidFill>
                  <a:srgbClr val="0070C0"/>
                </a:solidFill>
                <a:effectLst/>
                <a:uLnTx/>
                <a:uFillTx/>
                <a:latin typeface="Calibri"/>
                <a:ea typeface="inpin heiti" charset="-122"/>
                <a:cs typeface="Times New Roman" panose="02020603050405020304" pitchFamily="18" charset="0"/>
                <a:sym typeface="Arial"/>
              </a:rPr>
              <a:t> </a:t>
            </a:r>
            <a:r>
              <a:rPr kumimoji="0" lang="en-US" altLang="zh-CN" sz="3600" b="1" i="0" u="none" strike="noStrike" kern="0" cap="none" spc="0" normalizeH="0" baseline="0" noProof="0" err="1">
                <a:ln>
                  <a:noFill/>
                </a:ln>
                <a:solidFill>
                  <a:srgbClr val="0070C0"/>
                </a:solidFill>
                <a:effectLst/>
                <a:uLnTx/>
                <a:uFillTx/>
                <a:latin typeface="Calibri"/>
                <a:ea typeface="inpin heiti" charset="-122"/>
                <a:cs typeface="Times New Roman" panose="02020603050405020304" pitchFamily="18" charset="0"/>
                <a:sym typeface="Arial"/>
              </a:rPr>
              <a:t>đọc</a:t>
            </a:r>
            <a:r>
              <a:rPr kumimoji="0" lang="en-US" altLang="zh-CN" sz="3600" b="1" i="0" u="none" strike="noStrike" kern="0" cap="none" spc="0" normalizeH="0" baseline="0" noProof="0">
                <a:ln>
                  <a:noFill/>
                </a:ln>
                <a:solidFill>
                  <a:srgbClr val="0070C0"/>
                </a:solidFill>
                <a:effectLst/>
                <a:uLnTx/>
                <a:uFillTx/>
                <a:latin typeface="Calibri"/>
                <a:ea typeface="inpin heiti" charset="-122"/>
                <a:cs typeface="Times New Roman" panose="02020603050405020304" pitchFamily="18" charset="0"/>
                <a:sym typeface="Arial"/>
              </a:rPr>
              <a:t> </a:t>
            </a:r>
            <a:r>
              <a:rPr kumimoji="0" lang="en-US" altLang="zh-CN" sz="3600" b="1" i="0" u="none" strike="noStrike" kern="0" cap="none" spc="0" normalizeH="0" baseline="0" noProof="0" smtClean="0">
                <a:ln>
                  <a:noFill/>
                </a:ln>
                <a:solidFill>
                  <a:srgbClr val="0070C0"/>
                </a:solidFill>
                <a:effectLst/>
                <a:uLnTx/>
                <a:uFillTx/>
                <a:latin typeface="Calibri"/>
                <a:ea typeface="inpin heiti" charset="-122"/>
                <a:cs typeface="Times New Roman" panose="02020603050405020304" pitchFamily="18" charset="0"/>
                <a:sym typeface="Arial"/>
              </a:rPr>
              <a:t>nhóm</a:t>
            </a:r>
            <a:endParaRPr kumimoji="0" lang="zh-CN" altLang="en-US" sz="3600" b="1" i="0" u="none" strike="noStrike" kern="0" cap="none" spc="0" normalizeH="0" baseline="0" noProof="0" dirty="0">
              <a:ln>
                <a:noFill/>
              </a:ln>
              <a:solidFill>
                <a:srgbClr val="0070C0"/>
              </a:solidFill>
              <a:effectLst/>
              <a:uLnTx/>
              <a:uFillTx/>
              <a:latin typeface="Calibri"/>
              <a:ea typeface="inpin heiti" charset="-122"/>
              <a:cs typeface="Times New Roman" panose="02020603050405020304" pitchFamily="18" charset="0"/>
              <a:sym typeface="Arial"/>
            </a:endParaRPr>
          </a:p>
        </p:txBody>
      </p:sp>
      <p:pic>
        <p:nvPicPr>
          <p:cNvPr id="41" name="Picture 40"/>
          <p:cNvPicPr>
            <a:picLocks noChangeAspect="1"/>
          </p:cNvPicPr>
          <p:nvPr/>
        </p:nvPicPr>
        <p:blipFill>
          <a:blip r:embed="rId5">
            <a:clrChange>
              <a:clrFrom>
                <a:srgbClr val="F3FFD5"/>
              </a:clrFrom>
              <a:clrTo>
                <a:srgbClr val="F3FFD5">
                  <a:alpha val="0"/>
                </a:srgbClr>
              </a:clrTo>
            </a:clrChange>
            <a:extLst>
              <a:ext uri="{BEBA8EAE-BF5A-486C-A8C5-ECC9F3942E4B}">
                <a14:imgProps xmlns:a14="http://schemas.microsoft.com/office/drawing/2010/main">
                  <a14:imgLayer r:embed="rId6">
                    <a14:imgEffect>
                      <a14:backgroundRemoval t="9375" b="88542" l="2326" r="98837"/>
                    </a14:imgEffect>
                  </a14:imgLayer>
                </a14:imgProps>
              </a:ext>
            </a:extLst>
          </a:blip>
          <a:stretch>
            <a:fillRect/>
          </a:stretch>
        </p:blipFill>
        <p:spPr>
          <a:xfrm>
            <a:off x="653503" y="485333"/>
            <a:ext cx="614857" cy="686352"/>
          </a:xfrm>
          <a:prstGeom prst="rect">
            <a:avLst/>
          </a:prstGeom>
        </p:spPr>
      </p:pic>
    </p:spTree>
    <p:extLst>
      <p:ext uri="{BB962C8B-B14F-4D97-AF65-F5344CB8AC3E}">
        <p14:creationId xmlns:p14="http://schemas.microsoft.com/office/powerpoint/2010/main" val="25563829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par>
                                <p:cTn id="8" presetID="22" presetClass="entr" presetSubtype="4"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down)">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xmlns="" id="{BB66F4DE-E2B7-4AA5-BF66-E09A6C68D426}"/>
              </a:ext>
            </a:extLst>
          </p:cNvPr>
          <p:cNvSpPr txBox="1"/>
          <p:nvPr/>
        </p:nvSpPr>
        <p:spPr>
          <a:xfrm>
            <a:off x="3579495" y="-42056"/>
            <a:ext cx="551497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Món</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quà</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đặc</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biệt</a:t>
            </a:r>
            <a:endPar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endParaRPr>
          </a:p>
        </p:txBody>
      </p:sp>
      <p:sp>
        <p:nvSpPr>
          <p:cNvPr id="10" name="Content Placeholder 1">
            <a:extLst>
              <a:ext uri="{FF2B5EF4-FFF2-40B4-BE49-F238E27FC236}">
                <a16:creationId xmlns:a16="http://schemas.microsoft.com/office/drawing/2014/main" xmlns="" id="{3622210B-3E91-4DCF-B2D5-5F65E1E9EA89}"/>
              </a:ext>
            </a:extLst>
          </p:cNvPr>
          <p:cNvSpPr txBox="1">
            <a:spLocks/>
          </p:cNvSpPr>
          <p:nvPr/>
        </p:nvSpPr>
        <p:spPr>
          <a:xfrm>
            <a:off x="426720" y="938987"/>
            <a:ext cx="11541760" cy="108362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Cả chiều, hai chị em hì hụi chuẩn bị quà sinh nhật cho bố. Tấm thiệp đặc biệt được chị nắn nót viết:</a:t>
            </a:r>
          </a:p>
        </p:txBody>
      </p:sp>
      <p:pic>
        <p:nvPicPr>
          <p:cNvPr id="1026" name="Picture 2">
            <a:extLst>
              <a:ext uri="{FF2B5EF4-FFF2-40B4-BE49-F238E27FC236}">
                <a16:creationId xmlns:a16="http://schemas.microsoft.com/office/drawing/2014/main" xmlns="" id="{22EC52FE-8B7B-4709-9045-B1C4B3F2F5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0790" y="1808506"/>
            <a:ext cx="6795770" cy="2489148"/>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a:extLst>
              <a:ext uri="{FF2B5EF4-FFF2-40B4-BE49-F238E27FC236}">
                <a16:creationId xmlns:a16="http://schemas.microsoft.com/office/drawing/2014/main" xmlns="" id="{11648032-DE78-4D8F-B762-9B9C2664484C}"/>
              </a:ext>
            </a:extLst>
          </p:cNvPr>
          <p:cNvSpPr txBox="1">
            <a:spLocks/>
          </p:cNvSpPr>
          <p:nvPr/>
        </p:nvSpPr>
        <p:spPr>
          <a:xfrm>
            <a:off x="426720" y="4398507"/>
            <a:ext cx="11541760" cy="10836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Ngắm nghĩa tấm thiệp, băn khoăn: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Có khi chỉ viết điều tốt thôi. Chị xóa dòng “Nấu ăn không ngon” đi chị!</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Ừ. Em thấy viết thế có ít quá không?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 bố rất đẹp trai nữa ạ!</a:t>
            </a:r>
            <a:endPar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cắm cúi viết thêm vào tấm thiệp. Quà “bí mật” tặng bố đã xong.</a:t>
            </a:r>
          </a:p>
        </p:txBody>
      </p:sp>
    </p:spTree>
    <p:extLst>
      <p:ext uri="{BB962C8B-B14F-4D97-AF65-F5344CB8AC3E}">
        <p14:creationId xmlns:p14="http://schemas.microsoft.com/office/powerpoint/2010/main" val="16146843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xmlns="" id="{3622210B-3E91-4DCF-B2D5-5F65E1E9EA89}"/>
              </a:ext>
            </a:extLst>
          </p:cNvPr>
          <p:cNvSpPr txBox="1">
            <a:spLocks/>
          </p:cNvSpPr>
          <p:nvPr/>
        </p:nvSpPr>
        <p:spPr>
          <a:xfrm>
            <a:off x="223520" y="187147"/>
            <a:ext cx="11541760" cy="635589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cắm cúi viết thêm vào tấm thiệp. Quà “bí mật” tặng bố đã xong.</a:t>
            </a: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đang ngồi trước máy tính, mặt đăm chiêu.</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Bố ơi…</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nhìn hai chị em.</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Hai chị em sao thế?</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Chúng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Chúc mừng sinh nhật bố!</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Hai chị em hồi hộp nhìn bố. Bố ngạc nhiên mở quà, đọc chăm chú. Rồi bố cười giòn giã:</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Ngạc nhiên chưa? Hai chị em tặng bố. Còn tiết lộ bí mật bố nấu ăn không ngon nữa.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nhìn em. Em nhìn chị. Cả hai nhìn tấm thiệp. Thôi, quên xóa dòng “Nấu ăn không ngon rồi”. Mắt chị rơm rớm. Nhưng bố đã choàng tay ôm hai chị em vào lòng: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Cảm ơn hai con. Đây là món quà đặc biệt nhất bố được nhận đấy. Bố muốn thêm một ý nữa là: Bố rất yêu các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Ừ nhỉ, sao cả hai chị em đều quên. Ba bố con cười vang cả nhà.</a:t>
            </a:r>
          </a:p>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(Phong Điệp)</a:t>
            </a:r>
          </a:p>
        </p:txBody>
      </p:sp>
    </p:spTree>
    <p:extLst>
      <p:ext uri="{BB962C8B-B14F-4D97-AF65-F5344CB8AC3E}">
        <p14:creationId xmlns:p14="http://schemas.microsoft.com/office/powerpoint/2010/main" val="41451893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xmlns="" id="{0EEE12CA-0CE1-4E43-B8D4-0569A61C2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6323" y="338320"/>
            <a:ext cx="7187380" cy="3904695"/>
          </a:xfrm>
          <a:prstGeom prst="rect">
            <a:avLst/>
          </a:prstGeom>
        </p:spPr>
      </p:pic>
      <p:pic>
        <p:nvPicPr>
          <p:cNvPr id="3" name="Picture 2">
            <a:extLst>
              <a:ext uri="{FF2B5EF4-FFF2-40B4-BE49-F238E27FC236}">
                <a16:creationId xmlns:a16="http://schemas.microsoft.com/office/drawing/2014/main" xmlns="" id="{6B410B03-C6AA-4BD9-9B96-F84DD20C73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40698" y="1593154"/>
            <a:ext cx="5152635" cy="1204313"/>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xmlns="" id="{600E74BF-3C6F-4476-A4B3-5BC722F74CFA}"/>
              </a:ext>
            </a:extLst>
          </p:cNvPr>
          <p:cNvPicPr>
            <a:picLocks noChangeAspect="1"/>
          </p:cNvPicPr>
          <p:nvPr/>
        </p:nvPicPr>
        <p:blipFill>
          <a:blip r:embed="rId6"/>
          <a:stretch>
            <a:fillRect/>
          </a:stretch>
        </p:blipFill>
        <p:spPr>
          <a:xfrm>
            <a:off x="-971373" y="1525406"/>
            <a:ext cx="5435218" cy="5435218"/>
          </a:xfrm>
          <a:prstGeom prst="rect">
            <a:avLst/>
          </a:prstGeom>
        </p:spPr>
      </p:pic>
      <p:pic>
        <p:nvPicPr>
          <p:cNvPr id="7" name="NIỀM VUI GIA ĐÌNH - LỜI CA - ÂM NHẠC 7 CHÂN TRỜI SÁNG TẠO (online-video-cut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86029" y="338320"/>
            <a:ext cx="11402388" cy="6413844"/>
          </a:xfrm>
          <a:prstGeom prst="rect">
            <a:avLst/>
          </a:prstGeom>
        </p:spPr>
      </p:pic>
    </p:spTree>
    <p:extLst>
      <p:ext uri="{BB962C8B-B14F-4D97-AF65-F5344CB8AC3E}">
        <p14:creationId xmlns:p14="http://schemas.microsoft.com/office/powerpoint/2010/main" val="13435192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61224">
                <p:cTn id="7" fill="hold" display="0">
                  <p:stCondLst>
                    <p:cond delay="indefinite"/>
                  </p:stCondLst>
                </p:cTn>
                <p:tgtEl>
                  <p:spTgt spid="7"/>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2" name="Google Shape;92;p2"/>
          <p:cNvPicPr preferRelativeResize="0"/>
          <p:nvPr/>
        </p:nvPicPr>
        <p:blipFill rotWithShape="1">
          <a:blip r:embed="rId3">
            <a:alphaModFix/>
          </a:blip>
          <a:srcRect/>
          <a:stretch/>
        </p:blipFill>
        <p:spPr>
          <a:xfrm>
            <a:off x="10982325" y="4467415"/>
            <a:ext cx="1372645" cy="2418469"/>
          </a:xfrm>
          <a:prstGeom prst="rect">
            <a:avLst/>
          </a:prstGeom>
          <a:noFill/>
          <a:ln>
            <a:noFill/>
          </a:ln>
        </p:spPr>
      </p:pic>
      <p:pic>
        <p:nvPicPr>
          <p:cNvPr id="95" name="Google Shape;95;p2"/>
          <p:cNvPicPr preferRelativeResize="0"/>
          <p:nvPr/>
        </p:nvPicPr>
        <p:blipFill rotWithShape="1">
          <a:blip r:embed="rId4">
            <a:alphaModFix/>
          </a:blip>
          <a:srcRect/>
          <a:stretch/>
        </p:blipFill>
        <p:spPr>
          <a:xfrm>
            <a:off x="298483" y="155867"/>
            <a:ext cx="1733333" cy="1191816"/>
          </a:xfrm>
          <a:prstGeom prst="rect">
            <a:avLst/>
          </a:prstGeom>
          <a:noFill/>
          <a:ln>
            <a:noFill/>
          </a:ln>
        </p:spPr>
      </p:pic>
      <p:sp>
        <p:nvSpPr>
          <p:cNvPr id="6" name="TextBox 5">
            <a:extLst>
              <a:ext uri="{FF2B5EF4-FFF2-40B4-BE49-F238E27FC236}">
                <a16:creationId xmlns="" xmlns:a16="http://schemas.microsoft.com/office/drawing/2014/main" id="{1B5A6CC6-26F3-48D1-97B1-3FF3AEC83C0E}"/>
              </a:ext>
            </a:extLst>
          </p:cNvPr>
          <p:cNvSpPr txBox="1"/>
          <p:nvPr/>
        </p:nvSpPr>
        <p:spPr>
          <a:xfrm>
            <a:off x="210071" y="3305456"/>
            <a:ext cx="11461262" cy="783193"/>
          </a:xfrm>
          <a:prstGeom prst="roundRect">
            <a:avLst/>
          </a:prstGeom>
          <a:solidFill>
            <a:srgbClr val="FFE1D9"/>
          </a:solidFill>
          <a:ln w="57150">
            <a:solidFill>
              <a:sysClr val="window" lastClr="FFFFFF"/>
            </a:solidFill>
            <a:miter lim="800000"/>
          </a:ln>
          <a:effectLst>
            <a:outerShdw blurRad="50800" dist="38100" dir="2700000" algn="tl" rotWithShape="0">
              <a:prstClr val="black">
                <a:alpha val="40000"/>
              </a:prstClr>
            </a:outerShdw>
          </a:effectLst>
        </p:spPr>
        <p:txBody>
          <a:bodyPr wrap="square" rtlCol="0">
            <a:spAutoFit/>
          </a:bodyPr>
          <a:lstStyle/>
          <a:p>
            <a:pPr lvl="0" algn="ctr">
              <a:buClr>
                <a:srgbClr val="000000"/>
              </a:buClr>
              <a:defRPr/>
            </a:pPr>
            <a:r>
              <a:rPr lang="en-US" sz="4000" b="1" kern="0" dirty="0" err="1">
                <a:solidFill>
                  <a:srgbClr val="000000"/>
                </a:solidFill>
                <a:latin typeface="Arial" panose="020B0604020202020204" pitchFamily="34" charset="0"/>
                <a:cs typeface="Arial"/>
                <a:sym typeface="Arial"/>
              </a:rPr>
              <a:t>Đăm</a:t>
            </a:r>
            <a:r>
              <a:rPr lang="en-US" sz="4000" b="1" kern="0" dirty="0">
                <a:solidFill>
                  <a:srgbClr val="000000"/>
                </a:solidFill>
                <a:latin typeface="Arial" panose="020B0604020202020204" pitchFamily="34" charset="0"/>
                <a:cs typeface="Arial"/>
                <a:sym typeface="Arial"/>
              </a:rPr>
              <a:t> </a:t>
            </a:r>
            <a:r>
              <a:rPr lang="en-US" sz="4000" b="1" kern="0" dirty="0" err="1">
                <a:solidFill>
                  <a:srgbClr val="000000"/>
                </a:solidFill>
                <a:latin typeface="Arial" panose="020B0604020202020204" pitchFamily="34" charset="0"/>
                <a:cs typeface="Arial"/>
                <a:sym typeface="Arial"/>
              </a:rPr>
              <a:t>chiêu</a:t>
            </a:r>
            <a:r>
              <a:rPr lang="en-US" sz="4000" b="1" kern="0" dirty="0">
                <a:solidFill>
                  <a:srgbClr val="000000"/>
                </a:solidFill>
                <a:latin typeface="Arial" panose="020B0604020202020204" pitchFamily="34" charset="0"/>
                <a:cs typeface="Arial"/>
                <a:sym typeface="Arial"/>
              </a:rPr>
              <a:t>: </a:t>
            </a:r>
            <a:r>
              <a:rPr lang="en-US" sz="4000" kern="0" dirty="0" err="1">
                <a:solidFill>
                  <a:srgbClr val="000000"/>
                </a:solidFill>
                <a:latin typeface="Arial" panose="020B0604020202020204" pitchFamily="34" charset="0"/>
                <a:cs typeface="Arial"/>
                <a:sym typeface="Arial"/>
              </a:rPr>
              <a:t>có</a:t>
            </a:r>
            <a:r>
              <a:rPr lang="en-US" sz="4000" kern="0" dirty="0">
                <a:solidFill>
                  <a:srgbClr val="000000"/>
                </a:solidFill>
                <a:latin typeface="Arial" panose="020B0604020202020204" pitchFamily="34" charset="0"/>
                <a:cs typeface="Arial"/>
                <a:sym typeface="Arial"/>
              </a:rPr>
              <a:t> </a:t>
            </a:r>
            <a:r>
              <a:rPr lang="en-US" sz="4000" kern="0" dirty="0" err="1">
                <a:solidFill>
                  <a:srgbClr val="000000"/>
                </a:solidFill>
                <a:latin typeface="Arial" panose="020B0604020202020204" pitchFamily="34" charset="0"/>
                <a:cs typeface="Arial"/>
                <a:sym typeface="Arial"/>
              </a:rPr>
              <a:t>vẻ</a:t>
            </a:r>
            <a:r>
              <a:rPr lang="en-US" sz="4000" kern="0" dirty="0">
                <a:solidFill>
                  <a:srgbClr val="000000"/>
                </a:solidFill>
                <a:latin typeface="Arial" panose="020B0604020202020204" pitchFamily="34" charset="0"/>
                <a:cs typeface="Arial"/>
                <a:sym typeface="Arial"/>
              </a:rPr>
              <a:t> </a:t>
            </a:r>
            <a:r>
              <a:rPr lang="en-US" sz="4000" kern="0" dirty="0" err="1">
                <a:solidFill>
                  <a:srgbClr val="000000"/>
                </a:solidFill>
                <a:latin typeface="Arial" panose="020B0604020202020204" pitchFamily="34" charset="0"/>
                <a:cs typeface="Arial"/>
                <a:sym typeface="Arial"/>
              </a:rPr>
              <a:t>đang</a:t>
            </a:r>
            <a:r>
              <a:rPr lang="en-US" sz="4000" kern="0" dirty="0">
                <a:solidFill>
                  <a:srgbClr val="000000"/>
                </a:solidFill>
                <a:latin typeface="Arial" panose="020B0604020202020204" pitchFamily="34" charset="0"/>
                <a:cs typeface="Arial"/>
                <a:sym typeface="Arial"/>
              </a:rPr>
              <a:t> </a:t>
            </a:r>
            <a:r>
              <a:rPr lang="en-US" sz="4000" kern="0" dirty="0" err="1">
                <a:solidFill>
                  <a:srgbClr val="000000"/>
                </a:solidFill>
                <a:latin typeface="Arial" panose="020B0604020202020204" pitchFamily="34" charset="0"/>
                <a:cs typeface="Arial"/>
                <a:sym typeface="Arial"/>
              </a:rPr>
              <a:t>suy</a:t>
            </a:r>
            <a:r>
              <a:rPr lang="en-US" sz="4000" kern="0" dirty="0">
                <a:solidFill>
                  <a:srgbClr val="000000"/>
                </a:solidFill>
                <a:latin typeface="Arial" panose="020B0604020202020204" pitchFamily="34" charset="0"/>
                <a:cs typeface="Arial"/>
                <a:sym typeface="Arial"/>
              </a:rPr>
              <a:t> </a:t>
            </a:r>
            <a:r>
              <a:rPr lang="en-US" sz="4000" kern="0" dirty="0" err="1">
                <a:solidFill>
                  <a:srgbClr val="000000"/>
                </a:solidFill>
                <a:latin typeface="Arial" panose="020B0604020202020204" pitchFamily="34" charset="0"/>
                <a:cs typeface="Arial"/>
                <a:sym typeface="Arial"/>
              </a:rPr>
              <a:t>nghĩ</a:t>
            </a:r>
            <a:r>
              <a:rPr lang="en-US" sz="4000" kern="0" dirty="0">
                <a:solidFill>
                  <a:srgbClr val="000000"/>
                </a:solidFill>
                <a:latin typeface="Arial" panose="020B0604020202020204" pitchFamily="34" charset="0"/>
                <a:cs typeface="Arial"/>
                <a:sym typeface="Arial"/>
              </a:rPr>
              <a:t> </a:t>
            </a:r>
            <a:r>
              <a:rPr lang="en-US" sz="4000" kern="0" dirty="0" err="1">
                <a:solidFill>
                  <a:srgbClr val="000000"/>
                </a:solidFill>
                <a:latin typeface="Arial" panose="020B0604020202020204" pitchFamily="34" charset="0"/>
                <a:cs typeface="Arial"/>
                <a:sym typeface="Arial"/>
              </a:rPr>
              <a:t>một</a:t>
            </a:r>
            <a:r>
              <a:rPr lang="en-US" sz="4000" kern="0" dirty="0">
                <a:solidFill>
                  <a:srgbClr val="000000"/>
                </a:solidFill>
                <a:latin typeface="Arial" panose="020B0604020202020204" pitchFamily="34" charset="0"/>
                <a:cs typeface="Arial"/>
                <a:sym typeface="Arial"/>
              </a:rPr>
              <a:t> </a:t>
            </a:r>
            <a:r>
              <a:rPr lang="en-US" sz="4000" kern="0" dirty="0" err="1">
                <a:solidFill>
                  <a:srgbClr val="000000"/>
                </a:solidFill>
                <a:latin typeface="Arial" panose="020B0604020202020204" pitchFamily="34" charset="0"/>
                <a:cs typeface="Arial"/>
                <a:sym typeface="Arial"/>
              </a:rPr>
              <a:t>điều</a:t>
            </a:r>
            <a:r>
              <a:rPr lang="en-US" sz="4000" kern="0" dirty="0">
                <a:solidFill>
                  <a:srgbClr val="000000"/>
                </a:solidFill>
                <a:latin typeface="Arial" panose="020B0604020202020204" pitchFamily="34" charset="0"/>
                <a:cs typeface="Arial"/>
                <a:sym typeface="Arial"/>
              </a:rPr>
              <a:t> </a:t>
            </a:r>
            <a:r>
              <a:rPr lang="en-US" sz="4000" kern="0" dirty="0" err="1">
                <a:solidFill>
                  <a:srgbClr val="000000"/>
                </a:solidFill>
                <a:latin typeface="Arial" panose="020B0604020202020204" pitchFamily="34" charset="0"/>
                <a:cs typeface="Arial"/>
                <a:sym typeface="Arial"/>
              </a:rPr>
              <a:t>gì</a:t>
            </a:r>
            <a:r>
              <a:rPr lang="en-US" sz="4000" kern="0" dirty="0">
                <a:solidFill>
                  <a:srgbClr val="000000"/>
                </a:solidFill>
                <a:latin typeface="Arial" panose="020B0604020202020204" pitchFamily="34" charset="0"/>
                <a:cs typeface="Arial"/>
                <a:sym typeface="Arial"/>
              </a:rPr>
              <a:t> </a:t>
            </a:r>
            <a:r>
              <a:rPr lang="en-US" sz="4000" kern="0" dirty="0" err="1">
                <a:solidFill>
                  <a:srgbClr val="000000"/>
                </a:solidFill>
                <a:latin typeface="Arial" panose="020B0604020202020204" pitchFamily="34" charset="0"/>
                <a:cs typeface="Arial"/>
                <a:sym typeface="Arial"/>
              </a:rPr>
              <a:t>đó</a:t>
            </a:r>
            <a:r>
              <a:rPr lang="en-US" sz="4000" kern="0" dirty="0">
                <a:solidFill>
                  <a:srgbClr val="000000"/>
                </a:solidFill>
                <a:latin typeface="Arial" panose="020B0604020202020204" pitchFamily="34" charset="0"/>
                <a:cs typeface="Arial"/>
                <a:sym typeface="Arial"/>
              </a:rPr>
              <a:t>.</a:t>
            </a:r>
          </a:p>
        </p:txBody>
      </p:sp>
      <p:grpSp>
        <p:nvGrpSpPr>
          <p:cNvPr id="7" name="Group 6">
            <a:extLst>
              <a:ext uri="{FF2B5EF4-FFF2-40B4-BE49-F238E27FC236}">
                <a16:creationId xmlns="" xmlns:a16="http://schemas.microsoft.com/office/drawing/2014/main" id="{B6F0D7BC-6BEF-4803-A06E-2ACBAE28C770}"/>
              </a:ext>
            </a:extLst>
          </p:cNvPr>
          <p:cNvGrpSpPr/>
          <p:nvPr/>
        </p:nvGrpSpPr>
        <p:grpSpPr>
          <a:xfrm>
            <a:off x="2187402" y="383886"/>
            <a:ext cx="2813901" cy="735777"/>
            <a:chOff x="7876269" y="104148"/>
            <a:chExt cx="3751868" cy="981035"/>
          </a:xfrm>
        </p:grpSpPr>
        <p:sp>
          <p:nvSpPr>
            <p:cNvPr id="8" name="Rectangle: Rounded Corners 43">
              <a:extLst>
                <a:ext uri="{FF2B5EF4-FFF2-40B4-BE49-F238E27FC236}">
                  <a16:creationId xmlns="" xmlns:a16="http://schemas.microsoft.com/office/drawing/2014/main" id="{7B8E15C0-C955-406F-B01A-2937FC86869F}"/>
                </a:ext>
              </a:extLst>
            </p:cNvPr>
            <p:cNvSpPr/>
            <p:nvPr/>
          </p:nvSpPr>
          <p:spPr>
            <a:xfrm>
              <a:off x="7876269" y="104148"/>
              <a:ext cx="3751868" cy="886120"/>
            </a:xfrm>
            <a:custGeom>
              <a:avLst/>
              <a:gdLst>
                <a:gd name="connsiteX0" fmla="*/ 0 w 3751868"/>
                <a:gd name="connsiteY0" fmla="*/ 147690 h 886120"/>
                <a:gd name="connsiteX1" fmla="*/ 147690 w 3751868"/>
                <a:gd name="connsiteY1" fmla="*/ 0 h 886120"/>
                <a:gd name="connsiteX2" fmla="*/ 792901 w 3751868"/>
                <a:gd name="connsiteY2" fmla="*/ 0 h 886120"/>
                <a:gd name="connsiteX3" fmla="*/ 1368982 w 3751868"/>
                <a:gd name="connsiteY3" fmla="*/ 0 h 886120"/>
                <a:gd name="connsiteX4" fmla="*/ 1945064 w 3751868"/>
                <a:gd name="connsiteY4" fmla="*/ 0 h 886120"/>
                <a:gd name="connsiteX5" fmla="*/ 2417450 w 3751868"/>
                <a:gd name="connsiteY5" fmla="*/ 0 h 886120"/>
                <a:gd name="connsiteX6" fmla="*/ 2924402 w 3751868"/>
                <a:gd name="connsiteY6" fmla="*/ 0 h 886120"/>
                <a:gd name="connsiteX7" fmla="*/ 3604178 w 3751868"/>
                <a:gd name="connsiteY7" fmla="*/ 0 h 886120"/>
                <a:gd name="connsiteX8" fmla="*/ 3751868 w 3751868"/>
                <a:gd name="connsiteY8" fmla="*/ 147690 h 886120"/>
                <a:gd name="connsiteX9" fmla="*/ 3751868 w 3751868"/>
                <a:gd name="connsiteY9" fmla="*/ 738430 h 886120"/>
                <a:gd name="connsiteX10" fmla="*/ 3604178 w 3751868"/>
                <a:gd name="connsiteY10" fmla="*/ 886120 h 886120"/>
                <a:gd name="connsiteX11" fmla="*/ 3028097 w 3751868"/>
                <a:gd name="connsiteY11" fmla="*/ 886120 h 886120"/>
                <a:gd name="connsiteX12" fmla="*/ 2382886 w 3751868"/>
                <a:gd name="connsiteY12" fmla="*/ 886120 h 886120"/>
                <a:gd name="connsiteX13" fmla="*/ 1875934 w 3751868"/>
                <a:gd name="connsiteY13" fmla="*/ 886120 h 886120"/>
                <a:gd name="connsiteX14" fmla="*/ 1265288 w 3751868"/>
                <a:gd name="connsiteY14" fmla="*/ 886120 h 886120"/>
                <a:gd name="connsiteX15" fmla="*/ 758336 w 3751868"/>
                <a:gd name="connsiteY15" fmla="*/ 886120 h 886120"/>
                <a:gd name="connsiteX16" fmla="*/ 147690 w 3751868"/>
                <a:gd name="connsiteY16" fmla="*/ 886120 h 886120"/>
                <a:gd name="connsiteX17" fmla="*/ 0 w 3751868"/>
                <a:gd name="connsiteY17" fmla="*/ 738430 h 886120"/>
                <a:gd name="connsiteX18" fmla="*/ 0 w 3751868"/>
                <a:gd name="connsiteY18" fmla="*/ 147690 h 88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751868" h="886120" fill="none" extrusionOk="0">
                  <a:moveTo>
                    <a:pt x="0" y="147690"/>
                  </a:moveTo>
                  <a:cubicBezTo>
                    <a:pt x="8369" y="74642"/>
                    <a:pt x="71175" y="5191"/>
                    <a:pt x="147690" y="0"/>
                  </a:cubicBezTo>
                  <a:cubicBezTo>
                    <a:pt x="394474" y="-46531"/>
                    <a:pt x="527454" y="56745"/>
                    <a:pt x="792901" y="0"/>
                  </a:cubicBezTo>
                  <a:cubicBezTo>
                    <a:pt x="1058348" y="-56745"/>
                    <a:pt x="1183964" y="9033"/>
                    <a:pt x="1368982" y="0"/>
                  </a:cubicBezTo>
                  <a:cubicBezTo>
                    <a:pt x="1554000" y="-9033"/>
                    <a:pt x="1800299" y="32387"/>
                    <a:pt x="1945064" y="0"/>
                  </a:cubicBezTo>
                  <a:cubicBezTo>
                    <a:pt x="2089829" y="-32387"/>
                    <a:pt x="2251672" y="33920"/>
                    <a:pt x="2417450" y="0"/>
                  </a:cubicBezTo>
                  <a:cubicBezTo>
                    <a:pt x="2583228" y="-33920"/>
                    <a:pt x="2716496" y="2768"/>
                    <a:pt x="2924402" y="0"/>
                  </a:cubicBezTo>
                  <a:cubicBezTo>
                    <a:pt x="3132308" y="-2768"/>
                    <a:pt x="3356350" y="18058"/>
                    <a:pt x="3604178" y="0"/>
                  </a:cubicBezTo>
                  <a:cubicBezTo>
                    <a:pt x="3683540" y="3601"/>
                    <a:pt x="3762037" y="77147"/>
                    <a:pt x="3751868" y="147690"/>
                  </a:cubicBezTo>
                  <a:cubicBezTo>
                    <a:pt x="3785543" y="420750"/>
                    <a:pt x="3734680" y="594667"/>
                    <a:pt x="3751868" y="738430"/>
                  </a:cubicBezTo>
                  <a:cubicBezTo>
                    <a:pt x="3764548" y="810959"/>
                    <a:pt x="3696484" y="878796"/>
                    <a:pt x="3604178" y="886120"/>
                  </a:cubicBezTo>
                  <a:cubicBezTo>
                    <a:pt x="3388113" y="943135"/>
                    <a:pt x="3144454" y="862790"/>
                    <a:pt x="3028097" y="886120"/>
                  </a:cubicBezTo>
                  <a:cubicBezTo>
                    <a:pt x="2911740" y="909450"/>
                    <a:pt x="2692009" y="835423"/>
                    <a:pt x="2382886" y="886120"/>
                  </a:cubicBezTo>
                  <a:cubicBezTo>
                    <a:pt x="2073763" y="936817"/>
                    <a:pt x="2119772" y="870520"/>
                    <a:pt x="1875934" y="886120"/>
                  </a:cubicBezTo>
                  <a:cubicBezTo>
                    <a:pt x="1632096" y="901720"/>
                    <a:pt x="1539137" y="822826"/>
                    <a:pt x="1265288" y="886120"/>
                  </a:cubicBezTo>
                  <a:cubicBezTo>
                    <a:pt x="991439" y="949414"/>
                    <a:pt x="913717" y="869858"/>
                    <a:pt x="758336" y="886120"/>
                  </a:cubicBezTo>
                  <a:cubicBezTo>
                    <a:pt x="602955" y="902382"/>
                    <a:pt x="386938" y="851065"/>
                    <a:pt x="147690" y="886120"/>
                  </a:cubicBezTo>
                  <a:cubicBezTo>
                    <a:pt x="58991" y="887607"/>
                    <a:pt x="-128" y="825736"/>
                    <a:pt x="0" y="738430"/>
                  </a:cubicBezTo>
                  <a:cubicBezTo>
                    <a:pt x="-69733" y="488373"/>
                    <a:pt x="7926" y="326384"/>
                    <a:pt x="0" y="147690"/>
                  </a:cubicBezTo>
                  <a:close/>
                </a:path>
                <a:path w="3751868" h="886120" stroke="0" extrusionOk="0">
                  <a:moveTo>
                    <a:pt x="0" y="147690"/>
                  </a:moveTo>
                  <a:cubicBezTo>
                    <a:pt x="-5552" y="64483"/>
                    <a:pt x="84185" y="13750"/>
                    <a:pt x="147690" y="0"/>
                  </a:cubicBezTo>
                  <a:cubicBezTo>
                    <a:pt x="403051" y="-4297"/>
                    <a:pt x="547591" y="16715"/>
                    <a:pt x="758336" y="0"/>
                  </a:cubicBezTo>
                  <a:cubicBezTo>
                    <a:pt x="969081" y="-16715"/>
                    <a:pt x="1098640" y="56632"/>
                    <a:pt x="1368982" y="0"/>
                  </a:cubicBezTo>
                  <a:cubicBezTo>
                    <a:pt x="1639324" y="-56632"/>
                    <a:pt x="1772937" y="36372"/>
                    <a:pt x="1979629" y="0"/>
                  </a:cubicBezTo>
                  <a:cubicBezTo>
                    <a:pt x="2186321" y="-36372"/>
                    <a:pt x="2320468" y="57935"/>
                    <a:pt x="2624840" y="0"/>
                  </a:cubicBezTo>
                  <a:cubicBezTo>
                    <a:pt x="2929212" y="-57935"/>
                    <a:pt x="3181503" y="83757"/>
                    <a:pt x="3604178" y="0"/>
                  </a:cubicBezTo>
                  <a:cubicBezTo>
                    <a:pt x="3697697" y="6147"/>
                    <a:pt x="3747916" y="66828"/>
                    <a:pt x="3751868" y="147690"/>
                  </a:cubicBezTo>
                  <a:cubicBezTo>
                    <a:pt x="3818761" y="347539"/>
                    <a:pt x="3685444" y="463295"/>
                    <a:pt x="3751868" y="738430"/>
                  </a:cubicBezTo>
                  <a:cubicBezTo>
                    <a:pt x="3758432" y="800477"/>
                    <a:pt x="3672617" y="892570"/>
                    <a:pt x="3604178" y="886120"/>
                  </a:cubicBezTo>
                  <a:cubicBezTo>
                    <a:pt x="3431957" y="904469"/>
                    <a:pt x="3336414" y="832984"/>
                    <a:pt x="3131791" y="886120"/>
                  </a:cubicBezTo>
                  <a:cubicBezTo>
                    <a:pt x="2927168" y="939256"/>
                    <a:pt x="2715165" y="841608"/>
                    <a:pt x="2521145" y="886120"/>
                  </a:cubicBezTo>
                  <a:cubicBezTo>
                    <a:pt x="2327125" y="930632"/>
                    <a:pt x="2137257" y="858013"/>
                    <a:pt x="2014194" y="886120"/>
                  </a:cubicBezTo>
                  <a:cubicBezTo>
                    <a:pt x="1891131" y="914227"/>
                    <a:pt x="1634402" y="855897"/>
                    <a:pt x="1507242" y="886120"/>
                  </a:cubicBezTo>
                  <a:cubicBezTo>
                    <a:pt x="1380082" y="916343"/>
                    <a:pt x="1155589" y="852902"/>
                    <a:pt x="862031" y="886120"/>
                  </a:cubicBezTo>
                  <a:cubicBezTo>
                    <a:pt x="568473" y="919338"/>
                    <a:pt x="347300" y="848154"/>
                    <a:pt x="147690" y="886120"/>
                  </a:cubicBezTo>
                  <a:cubicBezTo>
                    <a:pt x="72271" y="898748"/>
                    <a:pt x="-10961" y="812431"/>
                    <a:pt x="0" y="738430"/>
                  </a:cubicBezTo>
                  <a:cubicBezTo>
                    <a:pt x="-18522" y="492053"/>
                    <a:pt x="32603" y="387694"/>
                    <a:pt x="0" y="147690"/>
                  </a:cubicBezTo>
                  <a:close/>
                </a:path>
              </a:pathLst>
            </a:custGeom>
            <a:solidFill>
              <a:srgbClr val="ABE9FF"/>
            </a:solidFill>
            <a:ln w="12700" cap="flat" cmpd="sng" algn="ctr">
              <a:solidFill>
                <a:srgbClr val="69991D">
                  <a:shade val="50000"/>
                </a:srgbClr>
              </a:solidFill>
              <a:prstDash val="solid"/>
              <a:miter lim="800000"/>
              <a:extLst>
                <a:ext uri="{C807C97D-BFC1-408E-A445-0C87EB9F89A2}">
                  <ask:lineSketchStyleProps xmln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a:ln>
                  <a:noFill/>
                </a:ln>
                <a:solidFill>
                  <a:prstClr val="white"/>
                </a:solidFill>
                <a:effectLst/>
                <a:uLnTx/>
                <a:uFillTx/>
                <a:latin typeface="等线"/>
                <a:ea typeface="+mn-ea"/>
                <a:cs typeface="Arial"/>
                <a:sym typeface="Arial"/>
              </a:endParaRPr>
            </a:p>
          </p:txBody>
        </p:sp>
        <p:sp>
          <p:nvSpPr>
            <p:cNvPr id="9" name="Rectangle 8">
              <a:extLst>
                <a:ext uri="{FF2B5EF4-FFF2-40B4-BE49-F238E27FC236}">
                  <a16:creationId xmlns="" xmlns:a16="http://schemas.microsoft.com/office/drawing/2014/main" id="{666251BF-2C78-4D6E-A384-33A7AE71185C}"/>
                </a:ext>
              </a:extLst>
            </p:cNvPr>
            <p:cNvSpPr/>
            <p:nvPr/>
          </p:nvSpPr>
          <p:spPr>
            <a:xfrm>
              <a:off x="8594621" y="141336"/>
              <a:ext cx="2315165" cy="94384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4000" b="1" i="0" u="none" strike="noStrike" kern="0" cap="none" spc="0" normalizeH="0" baseline="0" noProof="0" smtClean="0">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Từ</a:t>
              </a:r>
              <a:r>
                <a:rPr kumimoji="0" lang="en-US" altLang="zh-CN" sz="4000" b="1" i="0" u="none" strike="noStrike" kern="0" cap="none" spc="0" normalizeH="0" noProof="0" smtClean="0">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 ngữ</a:t>
              </a:r>
              <a:endParaRPr kumimoji="0" lang="zh-CN" altLang="en-US" sz="4000" b="1" i="0" u="none" strike="noStrike" kern="0" cap="none" spc="0" normalizeH="0" baseline="0" noProof="0" dirty="0">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endParaRPr>
            </a:p>
          </p:txBody>
        </p:sp>
      </p:grpSp>
      <p:sp>
        <p:nvSpPr>
          <p:cNvPr id="11" name="TextBox 10">
            <a:extLst>
              <a:ext uri="{FF2B5EF4-FFF2-40B4-BE49-F238E27FC236}">
                <a16:creationId xmlns="" xmlns:a16="http://schemas.microsoft.com/office/drawing/2014/main" id="{CC3348E1-986A-4BD4-B67B-2D0F22A17565}"/>
              </a:ext>
            </a:extLst>
          </p:cNvPr>
          <p:cNvSpPr txBox="1"/>
          <p:nvPr/>
        </p:nvSpPr>
        <p:spPr>
          <a:xfrm>
            <a:off x="210071" y="4465462"/>
            <a:ext cx="10691086" cy="783193"/>
          </a:xfrm>
          <a:prstGeom prst="roundRect">
            <a:avLst/>
          </a:prstGeom>
          <a:solidFill>
            <a:srgbClr val="FFE1D9"/>
          </a:solidFill>
          <a:ln w="57150">
            <a:solidFill>
              <a:sysClr val="window" lastClr="FFFFFF"/>
            </a:solidFill>
            <a:miter lim="800000"/>
          </a:ln>
          <a:effectLst>
            <a:outerShdw blurRad="50800" dist="38100" dir="2700000" algn="tl" rotWithShape="0">
              <a:prstClr val="black">
                <a:alpha val="40000"/>
              </a:prstClr>
            </a:outerShdw>
          </a:effectLst>
        </p:spPr>
        <p:txBody>
          <a:bodyPr wrap="square" rtlCol="0">
            <a:spAutoFit/>
          </a:bodyPr>
          <a:lstStyle/>
          <a:p>
            <a:pPr lvl="0">
              <a:buClr>
                <a:srgbClr val="000000"/>
              </a:buClr>
              <a:defRPr/>
            </a:pPr>
            <a:r>
              <a:rPr lang="vi-VN" sz="4000" b="1" kern="0" dirty="0">
                <a:solidFill>
                  <a:srgbClr val="000000"/>
                </a:solidFill>
                <a:cs typeface="Arial"/>
                <a:sym typeface="Arial"/>
              </a:rPr>
              <a:t>Rơm rớm: </a:t>
            </a:r>
            <a:r>
              <a:rPr lang="vi-VN" sz="4000" kern="0" dirty="0">
                <a:solidFill>
                  <a:srgbClr val="000000"/>
                </a:solidFill>
                <a:cs typeface="Arial"/>
                <a:sym typeface="Arial"/>
              </a:rPr>
              <a:t>ứa nước mắt như sắp khóc.</a:t>
            </a:r>
          </a:p>
        </p:txBody>
      </p:sp>
      <p:sp>
        <p:nvSpPr>
          <p:cNvPr id="13" name="TextBox 12">
            <a:extLst>
              <a:ext uri="{FF2B5EF4-FFF2-40B4-BE49-F238E27FC236}">
                <a16:creationId xmlns="" xmlns:a16="http://schemas.microsoft.com/office/drawing/2014/main" id="{1B5A6CC6-26F3-48D1-97B1-3FF3AEC83C0E}"/>
              </a:ext>
            </a:extLst>
          </p:cNvPr>
          <p:cNvSpPr txBox="1"/>
          <p:nvPr/>
        </p:nvSpPr>
        <p:spPr>
          <a:xfrm>
            <a:off x="210071" y="1594454"/>
            <a:ext cx="11896203" cy="1464231"/>
          </a:xfrm>
          <a:prstGeom prst="roundRect">
            <a:avLst/>
          </a:prstGeom>
          <a:solidFill>
            <a:srgbClr val="FFE1D9"/>
          </a:solidFill>
          <a:ln w="57150">
            <a:solidFill>
              <a:sysClr val="window" lastClr="FFFFFF"/>
            </a:solidFill>
            <a:miter lim="800000"/>
          </a:ln>
          <a:effectLst>
            <a:outerShdw blurRad="50800" dist="38100" dir="2700000" algn="tl" rotWithShape="0">
              <a:prstClr val="black">
                <a:alpha val="40000"/>
              </a:prstClr>
            </a:outerShdw>
          </a:effectLst>
        </p:spPr>
        <p:txBody>
          <a:bodyPr wrap="square" rtlCol="0">
            <a:spAutoFit/>
          </a:bodyPr>
          <a:lstStyle/>
          <a:p>
            <a:pPr lvl="0" algn="ctr">
              <a:buClr>
                <a:srgbClr val="000000"/>
              </a:buClr>
              <a:defRPr/>
            </a:pPr>
            <a:r>
              <a:rPr lang="vi-VN" sz="4000" b="1" kern="0" smtClean="0">
                <a:solidFill>
                  <a:srgbClr val="000000"/>
                </a:solidFill>
                <a:latin typeface="Arial" panose="020B0604020202020204" pitchFamily="34" charset="0"/>
                <a:cs typeface="Arial"/>
                <a:sym typeface="Arial"/>
              </a:rPr>
              <a:t>Hì hụi</a:t>
            </a:r>
            <a:r>
              <a:rPr lang="en-US" sz="4000" b="1" kern="0" smtClean="0">
                <a:solidFill>
                  <a:srgbClr val="000000"/>
                </a:solidFill>
                <a:latin typeface="Arial" panose="020B0604020202020204" pitchFamily="34" charset="0"/>
                <a:cs typeface="Arial"/>
                <a:sym typeface="Arial"/>
              </a:rPr>
              <a:t>: </a:t>
            </a:r>
            <a:r>
              <a:rPr lang="vi-VN" sz="4000" kern="0" smtClean="0">
                <a:solidFill>
                  <a:srgbClr val="000000"/>
                </a:solidFill>
                <a:latin typeface="Arial" panose="020B0604020202020204" pitchFamily="34" charset="0"/>
                <a:cs typeface="Arial"/>
                <a:sym typeface="Arial"/>
              </a:rPr>
              <a:t>gợi tả dáng vẻ làm một việc gì đó một cách khó nhọc, kiên nhẫn</a:t>
            </a:r>
            <a:r>
              <a:rPr lang="en-US" sz="4000" kern="0" smtClean="0">
                <a:solidFill>
                  <a:srgbClr val="000000"/>
                </a:solidFill>
                <a:latin typeface="Arial" panose="020B0604020202020204" pitchFamily="34" charset="0"/>
                <a:cs typeface="Arial"/>
                <a:sym typeface="Arial"/>
              </a:rPr>
              <a:t>.</a:t>
            </a:r>
            <a:endParaRPr lang="en-US" sz="4000" kern="0" dirty="0">
              <a:solidFill>
                <a:srgbClr val="000000"/>
              </a:solidFill>
              <a:latin typeface="Arial" panose="020B0604020202020204" pitchFamily="34" charset="0"/>
              <a:cs typeface="Arial"/>
              <a:sym typeface="Arial"/>
            </a:endParaRPr>
          </a:p>
        </p:txBody>
      </p:sp>
    </p:spTree>
    <p:extLst>
      <p:ext uri="{BB962C8B-B14F-4D97-AF65-F5344CB8AC3E}">
        <p14:creationId xmlns:p14="http://schemas.microsoft.com/office/powerpoint/2010/main" val="143373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657550" y="508520"/>
            <a:ext cx="12069955" cy="771013"/>
            <a:chOff x="485430" y="138650"/>
            <a:chExt cx="12069955" cy="771013"/>
          </a:xfrm>
        </p:grpSpPr>
        <p:pic>
          <p:nvPicPr>
            <p:cNvPr id="7" name="Picture 6">
              <a:extLst>
                <a:ext uri="{FF2B5EF4-FFF2-40B4-BE49-F238E27FC236}">
                  <a16:creationId xmlns:a16="http://schemas.microsoft.com/office/drawing/2014/main" xmlns="" id="{ACF452CD-76D3-4B80-B382-2C08DFF413F8}"/>
                </a:ext>
              </a:extLst>
            </p:cNvPr>
            <p:cNvPicPr>
              <a:picLocks noChangeAspect="1"/>
            </p:cNvPicPr>
            <p:nvPr/>
          </p:nvPicPr>
          <p:blipFill rotWithShape="1">
            <a:blip r:embed="rId3">
              <a:extLst>
                <a:ext uri="{28A0092B-C50C-407E-A947-70E740481C1C}">
                  <a14:useLocalDpi xmlns:a14="http://schemas.microsoft.com/office/drawing/2010/main" val="0"/>
                </a:ext>
              </a:extLst>
            </a:blip>
            <a:srcRect l="9403" t="9783" r="78299" b="63042"/>
            <a:stretch/>
          </p:blipFill>
          <p:spPr>
            <a:xfrm>
              <a:off x="485430" y="171671"/>
              <a:ext cx="333982" cy="737992"/>
            </a:xfrm>
            <a:prstGeom prst="rect">
              <a:avLst/>
            </a:prstGeom>
          </p:spPr>
        </p:pic>
        <p:grpSp>
          <p:nvGrpSpPr>
            <p:cNvPr id="2" name="Group 1"/>
            <p:cNvGrpSpPr/>
            <p:nvPr/>
          </p:nvGrpSpPr>
          <p:grpSpPr>
            <a:xfrm>
              <a:off x="898227" y="138650"/>
              <a:ext cx="11657158" cy="747573"/>
              <a:chOff x="898227" y="138650"/>
              <a:chExt cx="11657158" cy="747573"/>
            </a:xfrm>
          </p:grpSpPr>
          <p:sp>
            <p:nvSpPr>
              <p:cNvPr id="6" name="Rectangle: Rounded Corners 43">
                <a:extLst>
                  <a:ext uri="{FF2B5EF4-FFF2-40B4-BE49-F238E27FC236}">
                    <a16:creationId xmlns:a16="http://schemas.microsoft.com/office/drawing/2014/main" xmlns="" id="{22A40FBB-3555-4CAB-8CAF-5C76726C58A0}"/>
                  </a:ext>
                </a:extLst>
              </p:cNvPr>
              <p:cNvSpPr/>
              <p:nvPr/>
            </p:nvSpPr>
            <p:spPr>
              <a:xfrm>
                <a:off x="898227" y="138650"/>
                <a:ext cx="10571026" cy="747573"/>
              </a:xfrm>
              <a:custGeom>
                <a:avLst/>
                <a:gdLst>
                  <a:gd name="connsiteX0" fmla="*/ 0 w 10571026"/>
                  <a:gd name="connsiteY0" fmla="*/ 124598 h 747573"/>
                  <a:gd name="connsiteX1" fmla="*/ 124598 w 10571026"/>
                  <a:gd name="connsiteY1" fmla="*/ 0 h 747573"/>
                  <a:gd name="connsiteX2" fmla="*/ 388378 w 10571026"/>
                  <a:gd name="connsiteY2" fmla="*/ 0 h 747573"/>
                  <a:gd name="connsiteX3" fmla="*/ 858595 w 10571026"/>
                  <a:gd name="connsiteY3" fmla="*/ 0 h 747573"/>
                  <a:gd name="connsiteX4" fmla="*/ 1225593 w 10571026"/>
                  <a:gd name="connsiteY4" fmla="*/ 0 h 747573"/>
                  <a:gd name="connsiteX5" fmla="*/ 1695810 w 10571026"/>
                  <a:gd name="connsiteY5" fmla="*/ 0 h 747573"/>
                  <a:gd name="connsiteX6" fmla="*/ 2062808 w 10571026"/>
                  <a:gd name="connsiteY6" fmla="*/ 0 h 747573"/>
                  <a:gd name="connsiteX7" fmla="*/ 2636243 w 10571026"/>
                  <a:gd name="connsiteY7" fmla="*/ 0 h 747573"/>
                  <a:gd name="connsiteX8" fmla="*/ 3003242 w 10571026"/>
                  <a:gd name="connsiteY8" fmla="*/ 0 h 747573"/>
                  <a:gd name="connsiteX9" fmla="*/ 3473458 w 10571026"/>
                  <a:gd name="connsiteY9" fmla="*/ 0 h 747573"/>
                  <a:gd name="connsiteX10" fmla="*/ 4046893 w 10571026"/>
                  <a:gd name="connsiteY10" fmla="*/ 0 h 747573"/>
                  <a:gd name="connsiteX11" fmla="*/ 4620328 w 10571026"/>
                  <a:gd name="connsiteY11" fmla="*/ 0 h 747573"/>
                  <a:gd name="connsiteX12" fmla="*/ 5400200 w 10571026"/>
                  <a:gd name="connsiteY12" fmla="*/ 0 h 747573"/>
                  <a:gd name="connsiteX13" fmla="*/ 6076853 w 10571026"/>
                  <a:gd name="connsiteY13" fmla="*/ 0 h 747573"/>
                  <a:gd name="connsiteX14" fmla="*/ 6340633 w 10571026"/>
                  <a:gd name="connsiteY14" fmla="*/ 0 h 747573"/>
                  <a:gd name="connsiteX15" fmla="*/ 7120505 w 10571026"/>
                  <a:gd name="connsiteY15" fmla="*/ 0 h 747573"/>
                  <a:gd name="connsiteX16" fmla="*/ 7900377 w 10571026"/>
                  <a:gd name="connsiteY16" fmla="*/ 0 h 747573"/>
                  <a:gd name="connsiteX17" fmla="*/ 8267375 w 10571026"/>
                  <a:gd name="connsiteY17" fmla="*/ 0 h 747573"/>
                  <a:gd name="connsiteX18" fmla="*/ 9047247 w 10571026"/>
                  <a:gd name="connsiteY18" fmla="*/ 0 h 747573"/>
                  <a:gd name="connsiteX19" fmla="*/ 9620682 w 10571026"/>
                  <a:gd name="connsiteY19" fmla="*/ 0 h 747573"/>
                  <a:gd name="connsiteX20" fmla="*/ 9884462 w 10571026"/>
                  <a:gd name="connsiteY20" fmla="*/ 0 h 747573"/>
                  <a:gd name="connsiteX21" fmla="*/ 10446428 w 10571026"/>
                  <a:gd name="connsiteY21" fmla="*/ 0 h 747573"/>
                  <a:gd name="connsiteX22" fmla="*/ 10571026 w 10571026"/>
                  <a:gd name="connsiteY22" fmla="*/ 124598 h 747573"/>
                  <a:gd name="connsiteX23" fmla="*/ 10571026 w 10571026"/>
                  <a:gd name="connsiteY23" fmla="*/ 622975 h 747573"/>
                  <a:gd name="connsiteX24" fmla="*/ 10446428 w 10571026"/>
                  <a:gd name="connsiteY24" fmla="*/ 747573 h 747573"/>
                  <a:gd name="connsiteX25" fmla="*/ 9769775 w 10571026"/>
                  <a:gd name="connsiteY25" fmla="*/ 747573 h 747573"/>
                  <a:gd name="connsiteX26" fmla="*/ 9505995 w 10571026"/>
                  <a:gd name="connsiteY26" fmla="*/ 747573 h 747573"/>
                  <a:gd name="connsiteX27" fmla="*/ 9242215 w 10571026"/>
                  <a:gd name="connsiteY27" fmla="*/ 747573 h 747573"/>
                  <a:gd name="connsiteX28" fmla="*/ 8875216 w 10571026"/>
                  <a:gd name="connsiteY28" fmla="*/ 747573 h 747573"/>
                  <a:gd name="connsiteX29" fmla="*/ 8508218 w 10571026"/>
                  <a:gd name="connsiteY29" fmla="*/ 747573 h 747573"/>
                  <a:gd name="connsiteX30" fmla="*/ 8141219 w 10571026"/>
                  <a:gd name="connsiteY30" fmla="*/ 747573 h 747573"/>
                  <a:gd name="connsiteX31" fmla="*/ 7361348 w 10571026"/>
                  <a:gd name="connsiteY31" fmla="*/ 747573 h 747573"/>
                  <a:gd name="connsiteX32" fmla="*/ 6684694 w 10571026"/>
                  <a:gd name="connsiteY32" fmla="*/ 747573 h 747573"/>
                  <a:gd name="connsiteX33" fmla="*/ 6214478 w 10571026"/>
                  <a:gd name="connsiteY33" fmla="*/ 747573 h 747573"/>
                  <a:gd name="connsiteX34" fmla="*/ 5744261 w 10571026"/>
                  <a:gd name="connsiteY34" fmla="*/ 747573 h 747573"/>
                  <a:gd name="connsiteX35" fmla="*/ 5480481 w 10571026"/>
                  <a:gd name="connsiteY35" fmla="*/ 747573 h 747573"/>
                  <a:gd name="connsiteX36" fmla="*/ 4803828 w 10571026"/>
                  <a:gd name="connsiteY36" fmla="*/ 747573 h 747573"/>
                  <a:gd name="connsiteX37" fmla="*/ 4127174 w 10571026"/>
                  <a:gd name="connsiteY37" fmla="*/ 747573 h 747573"/>
                  <a:gd name="connsiteX38" fmla="*/ 3450521 w 10571026"/>
                  <a:gd name="connsiteY38" fmla="*/ 747573 h 747573"/>
                  <a:gd name="connsiteX39" fmla="*/ 2773868 w 10571026"/>
                  <a:gd name="connsiteY39" fmla="*/ 747573 h 747573"/>
                  <a:gd name="connsiteX40" fmla="*/ 2097214 w 10571026"/>
                  <a:gd name="connsiteY40" fmla="*/ 747573 h 747573"/>
                  <a:gd name="connsiteX41" fmla="*/ 1317343 w 10571026"/>
                  <a:gd name="connsiteY41" fmla="*/ 747573 h 747573"/>
                  <a:gd name="connsiteX42" fmla="*/ 640689 w 10571026"/>
                  <a:gd name="connsiteY42" fmla="*/ 747573 h 747573"/>
                  <a:gd name="connsiteX43" fmla="*/ 124598 w 10571026"/>
                  <a:gd name="connsiteY43" fmla="*/ 747573 h 747573"/>
                  <a:gd name="connsiteX44" fmla="*/ 0 w 10571026"/>
                  <a:gd name="connsiteY44" fmla="*/ 622975 h 747573"/>
                  <a:gd name="connsiteX45" fmla="*/ 0 w 10571026"/>
                  <a:gd name="connsiteY45" fmla="*/ 124598 h 74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571026" h="747573" fill="none" extrusionOk="0">
                    <a:moveTo>
                      <a:pt x="0" y="124598"/>
                    </a:moveTo>
                    <a:cubicBezTo>
                      <a:pt x="7203" y="52363"/>
                      <a:pt x="57380" y="8698"/>
                      <a:pt x="124598" y="0"/>
                    </a:cubicBezTo>
                    <a:cubicBezTo>
                      <a:pt x="211410" y="-11918"/>
                      <a:pt x="307714" y="9761"/>
                      <a:pt x="388378" y="0"/>
                    </a:cubicBezTo>
                    <a:cubicBezTo>
                      <a:pt x="469042" y="-9761"/>
                      <a:pt x="745776" y="35847"/>
                      <a:pt x="858595" y="0"/>
                    </a:cubicBezTo>
                    <a:cubicBezTo>
                      <a:pt x="971414" y="-35847"/>
                      <a:pt x="1104435" y="19391"/>
                      <a:pt x="1225593" y="0"/>
                    </a:cubicBezTo>
                    <a:cubicBezTo>
                      <a:pt x="1346751" y="-19391"/>
                      <a:pt x="1469022" y="45746"/>
                      <a:pt x="1695810" y="0"/>
                    </a:cubicBezTo>
                    <a:cubicBezTo>
                      <a:pt x="1922598" y="-45746"/>
                      <a:pt x="1905212" y="17303"/>
                      <a:pt x="2062808" y="0"/>
                    </a:cubicBezTo>
                    <a:cubicBezTo>
                      <a:pt x="2220404" y="-17303"/>
                      <a:pt x="2392711" y="61849"/>
                      <a:pt x="2636243" y="0"/>
                    </a:cubicBezTo>
                    <a:cubicBezTo>
                      <a:pt x="2879775" y="-61849"/>
                      <a:pt x="2882965" y="41452"/>
                      <a:pt x="3003242" y="0"/>
                    </a:cubicBezTo>
                    <a:cubicBezTo>
                      <a:pt x="3123519" y="-41452"/>
                      <a:pt x="3336870" y="14324"/>
                      <a:pt x="3473458" y="0"/>
                    </a:cubicBezTo>
                    <a:cubicBezTo>
                      <a:pt x="3610046" y="-14324"/>
                      <a:pt x="3894527" y="26230"/>
                      <a:pt x="4046893" y="0"/>
                    </a:cubicBezTo>
                    <a:cubicBezTo>
                      <a:pt x="4199260" y="-26230"/>
                      <a:pt x="4341370" y="60987"/>
                      <a:pt x="4620328" y="0"/>
                    </a:cubicBezTo>
                    <a:cubicBezTo>
                      <a:pt x="4899286" y="-60987"/>
                      <a:pt x="5092591" y="66882"/>
                      <a:pt x="5400200" y="0"/>
                    </a:cubicBezTo>
                    <a:cubicBezTo>
                      <a:pt x="5707809" y="-66882"/>
                      <a:pt x="5851369" y="34829"/>
                      <a:pt x="6076853" y="0"/>
                    </a:cubicBezTo>
                    <a:cubicBezTo>
                      <a:pt x="6302337" y="-34829"/>
                      <a:pt x="6224800" y="29532"/>
                      <a:pt x="6340633" y="0"/>
                    </a:cubicBezTo>
                    <a:cubicBezTo>
                      <a:pt x="6456466" y="-29532"/>
                      <a:pt x="6885464" y="22878"/>
                      <a:pt x="7120505" y="0"/>
                    </a:cubicBezTo>
                    <a:cubicBezTo>
                      <a:pt x="7355546" y="-22878"/>
                      <a:pt x="7528612" y="23599"/>
                      <a:pt x="7900377" y="0"/>
                    </a:cubicBezTo>
                    <a:cubicBezTo>
                      <a:pt x="8272142" y="-23599"/>
                      <a:pt x="8137831" y="43654"/>
                      <a:pt x="8267375" y="0"/>
                    </a:cubicBezTo>
                    <a:cubicBezTo>
                      <a:pt x="8396919" y="-43654"/>
                      <a:pt x="8741910" y="28913"/>
                      <a:pt x="9047247" y="0"/>
                    </a:cubicBezTo>
                    <a:cubicBezTo>
                      <a:pt x="9352584" y="-28913"/>
                      <a:pt x="9383218" y="2302"/>
                      <a:pt x="9620682" y="0"/>
                    </a:cubicBezTo>
                    <a:cubicBezTo>
                      <a:pt x="9858146" y="-2302"/>
                      <a:pt x="9820957" y="23277"/>
                      <a:pt x="9884462" y="0"/>
                    </a:cubicBezTo>
                    <a:cubicBezTo>
                      <a:pt x="9947967" y="-23277"/>
                      <a:pt x="10291406" y="43296"/>
                      <a:pt x="10446428" y="0"/>
                    </a:cubicBezTo>
                    <a:cubicBezTo>
                      <a:pt x="10508779" y="3393"/>
                      <a:pt x="10569558" y="48934"/>
                      <a:pt x="10571026" y="124598"/>
                    </a:cubicBezTo>
                    <a:cubicBezTo>
                      <a:pt x="10607719" y="320335"/>
                      <a:pt x="10548178" y="460424"/>
                      <a:pt x="10571026" y="622975"/>
                    </a:cubicBezTo>
                    <a:cubicBezTo>
                      <a:pt x="10591469" y="690833"/>
                      <a:pt x="10521309" y="742434"/>
                      <a:pt x="10446428" y="747573"/>
                    </a:cubicBezTo>
                    <a:cubicBezTo>
                      <a:pt x="10216731" y="783776"/>
                      <a:pt x="10094845" y="723747"/>
                      <a:pt x="9769775" y="747573"/>
                    </a:cubicBezTo>
                    <a:cubicBezTo>
                      <a:pt x="9444705" y="771399"/>
                      <a:pt x="9637209" y="717402"/>
                      <a:pt x="9505995" y="747573"/>
                    </a:cubicBezTo>
                    <a:cubicBezTo>
                      <a:pt x="9374781" y="777744"/>
                      <a:pt x="9303908" y="721028"/>
                      <a:pt x="9242215" y="747573"/>
                    </a:cubicBezTo>
                    <a:cubicBezTo>
                      <a:pt x="9180522" y="774118"/>
                      <a:pt x="8980476" y="718786"/>
                      <a:pt x="8875216" y="747573"/>
                    </a:cubicBezTo>
                    <a:cubicBezTo>
                      <a:pt x="8769956" y="776360"/>
                      <a:pt x="8626254" y="711488"/>
                      <a:pt x="8508218" y="747573"/>
                    </a:cubicBezTo>
                    <a:cubicBezTo>
                      <a:pt x="8390182" y="783658"/>
                      <a:pt x="8267419" y="744692"/>
                      <a:pt x="8141219" y="747573"/>
                    </a:cubicBezTo>
                    <a:cubicBezTo>
                      <a:pt x="8015019" y="750454"/>
                      <a:pt x="7621023" y="658251"/>
                      <a:pt x="7361348" y="747573"/>
                    </a:cubicBezTo>
                    <a:cubicBezTo>
                      <a:pt x="7101673" y="836895"/>
                      <a:pt x="6884719" y="736453"/>
                      <a:pt x="6684694" y="747573"/>
                    </a:cubicBezTo>
                    <a:cubicBezTo>
                      <a:pt x="6484669" y="758693"/>
                      <a:pt x="6346676" y="705468"/>
                      <a:pt x="6214478" y="747573"/>
                    </a:cubicBezTo>
                    <a:cubicBezTo>
                      <a:pt x="6082280" y="789678"/>
                      <a:pt x="5932122" y="702677"/>
                      <a:pt x="5744261" y="747573"/>
                    </a:cubicBezTo>
                    <a:cubicBezTo>
                      <a:pt x="5556400" y="792469"/>
                      <a:pt x="5602626" y="740182"/>
                      <a:pt x="5480481" y="747573"/>
                    </a:cubicBezTo>
                    <a:cubicBezTo>
                      <a:pt x="5358336" y="754964"/>
                      <a:pt x="5075987" y="706995"/>
                      <a:pt x="4803828" y="747573"/>
                    </a:cubicBezTo>
                    <a:cubicBezTo>
                      <a:pt x="4531669" y="788151"/>
                      <a:pt x="4388563" y="668098"/>
                      <a:pt x="4127174" y="747573"/>
                    </a:cubicBezTo>
                    <a:cubicBezTo>
                      <a:pt x="3865785" y="827048"/>
                      <a:pt x="3704352" y="720669"/>
                      <a:pt x="3450521" y="747573"/>
                    </a:cubicBezTo>
                    <a:cubicBezTo>
                      <a:pt x="3196690" y="774477"/>
                      <a:pt x="3100089" y="714178"/>
                      <a:pt x="2773868" y="747573"/>
                    </a:cubicBezTo>
                    <a:cubicBezTo>
                      <a:pt x="2447647" y="780968"/>
                      <a:pt x="2256134" y="740861"/>
                      <a:pt x="2097214" y="747573"/>
                    </a:cubicBezTo>
                    <a:cubicBezTo>
                      <a:pt x="1938294" y="754285"/>
                      <a:pt x="1502793" y="685479"/>
                      <a:pt x="1317343" y="747573"/>
                    </a:cubicBezTo>
                    <a:cubicBezTo>
                      <a:pt x="1131893" y="809667"/>
                      <a:pt x="976111" y="685020"/>
                      <a:pt x="640689" y="747573"/>
                    </a:cubicBezTo>
                    <a:cubicBezTo>
                      <a:pt x="305267" y="810126"/>
                      <a:pt x="264841" y="703791"/>
                      <a:pt x="124598" y="747573"/>
                    </a:cubicBezTo>
                    <a:cubicBezTo>
                      <a:pt x="43519" y="760622"/>
                      <a:pt x="-7419" y="692916"/>
                      <a:pt x="0" y="622975"/>
                    </a:cubicBezTo>
                    <a:cubicBezTo>
                      <a:pt x="-49275" y="436448"/>
                      <a:pt x="29752" y="226210"/>
                      <a:pt x="0" y="124598"/>
                    </a:cubicBezTo>
                    <a:close/>
                  </a:path>
                  <a:path w="10571026" h="747573" stroke="0" extrusionOk="0">
                    <a:moveTo>
                      <a:pt x="0" y="124598"/>
                    </a:moveTo>
                    <a:cubicBezTo>
                      <a:pt x="-6692" y="53807"/>
                      <a:pt x="71646" y="12075"/>
                      <a:pt x="124598" y="0"/>
                    </a:cubicBezTo>
                    <a:cubicBezTo>
                      <a:pt x="277680" y="-50498"/>
                      <a:pt x="633236" y="65853"/>
                      <a:pt x="801251" y="0"/>
                    </a:cubicBezTo>
                    <a:cubicBezTo>
                      <a:pt x="969266" y="-65853"/>
                      <a:pt x="1203132" y="36417"/>
                      <a:pt x="1477905" y="0"/>
                    </a:cubicBezTo>
                    <a:cubicBezTo>
                      <a:pt x="1752678" y="-36417"/>
                      <a:pt x="1907210" y="14483"/>
                      <a:pt x="2154558" y="0"/>
                    </a:cubicBezTo>
                    <a:cubicBezTo>
                      <a:pt x="2401906" y="-14483"/>
                      <a:pt x="2738485" y="73715"/>
                      <a:pt x="2934430" y="0"/>
                    </a:cubicBezTo>
                    <a:cubicBezTo>
                      <a:pt x="3130375" y="-73715"/>
                      <a:pt x="3200370" y="4500"/>
                      <a:pt x="3301428" y="0"/>
                    </a:cubicBezTo>
                    <a:cubicBezTo>
                      <a:pt x="3402486" y="-4500"/>
                      <a:pt x="3609132" y="18417"/>
                      <a:pt x="3874863" y="0"/>
                    </a:cubicBezTo>
                    <a:cubicBezTo>
                      <a:pt x="4140595" y="-18417"/>
                      <a:pt x="4143805" y="53985"/>
                      <a:pt x="4345080" y="0"/>
                    </a:cubicBezTo>
                    <a:cubicBezTo>
                      <a:pt x="4546355" y="-53985"/>
                      <a:pt x="4628289" y="19582"/>
                      <a:pt x="4712078" y="0"/>
                    </a:cubicBezTo>
                    <a:cubicBezTo>
                      <a:pt x="4795867" y="-19582"/>
                      <a:pt x="5216786" y="57242"/>
                      <a:pt x="5388731" y="0"/>
                    </a:cubicBezTo>
                    <a:cubicBezTo>
                      <a:pt x="5560676" y="-57242"/>
                      <a:pt x="5566169" y="30210"/>
                      <a:pt x="5652511" y="0"/>
                    </a:cubicBezTo>
                    <a:cubicBezTo>
                      <a:pt x="5738853" y="-30210"/>
                      <a:pt x="5837035" y="31148"/>
                      <a:pt x="5916292" y="0"/>
                    </a:cubicBezTo>
                    <a:cubicBezTo>
                      <a:pt x="5995549" y="-31148"/>
                      <a:pt x="6260604" y="12297"/>
                      <a:pt x="6592945" y="0"/>
                    </a:cubicBezTo>
                    <a:cubicBezTo>
                      <a:pt x="6925286" y="-12297"/>
                      <a:pt x="6860673" y="30802"/>
                      <a:pt x="6959943" y="0"/>
                    </a:cubicBezTo>
                    <a:cubicBezTo>
                      <a:pt x="7059213" y="-30802"/>
                      <a:pt x="7174536" y="29422"/>
                      <a:pt x="7326942" y="0"/>
                    </a:cubicBezTo>
                    <a:cubicBezTo>
                      <a:pt x="7479348" y="-29422"/>
                      <a:pt x="7920867" y="70881"/>
                      <a:pt x="8106813" y="0"/>
                    </a:cubicBezTo>
                    <a:cubicBezTo>
                      <a:pt x="8292759" y="-70881"/>
                      <a:pt x="8643970" y="41405"/>
                      <a:pt x="8886685" y="0"/>
                    </a:cubicBezTo>
                    <a:cubicBezTo>
                      <a:pt x="9129400" y="-41405"/>
                      <a:pt x="9232367" y="27413"/>
                      <a:pt x="9356902" y="0"/>
                    </a:cubicBezTo>
                    <a:cubicBezTo>
                      <a:pt x="9481437" y="-27413"/>
                      <a:pt x="10219136" y="59979"/>
                      <a:pt x="10446428" y="0"/>
                    </a:cubicBezTo>
                    <a:cubicBezTo>
                      <a:pt x="10516721" y="-755"/>
                      <a:pt x="10570784" y="51870"/>
                      <a:pt x="10571026" y="124598"/>
                    </a:cubicBezTo>
                    <a:cubicBezTo>
                      <a:pt x="10573034" y="246553"/>
                      <a:pt x="10554768" y="421992"/>
                      <a:pt x="10571026" y="622975"/>
                    </a:cubicBezTo>
                    <a:cubicBezTo>
                      <a:pt x="10564015" y="703016"/>
                      <a:pt x="10520701" y="754348"/>
                      <a:pt x="10446428" y="747573"/>
                    </a:cubicBezTo>
                    <a:cubicBezTo>
                      <a:pt x="10232396" y="749652"/>
                      <a:pt x="9914020" y="675358"/>
                      <a:pt x="9769775" y="747573"/>
                    </a:cubicBezTo>
                    <a:cubicBezTo>
                      <a:pt x="9625530" y="819788"/>
                      <a:pt x="9627088" y="725980"/>
                      <a:pt x="9505995" y="747573"/>
                    </a:cubicBezTo>
                    <a:cubicBezTo>
                      <a:pt x="9384902" y="769166"/>
                      <a:pt x="9304268" y="738491"/>
                      <a:pt x="9138996" y="747573"/>
                    </a:cubicBezTo>
                    <a:cubicBezTo>
                      <a:pt x="8973724" y="756655"/>
                      <a:pt x="8978882" y="728322"/>
                      <a:pt x="8875216" y="747573"/>
                    </a:cubicBezTo>
                    <a:cubicBezTo>
                      <a:pt x="8771550" y="766824"/>
                      <a:pt x="8583486" y="714125"/>
                      <a:pt x="8508218" y="747573"/>
                    </a:cubicBezTo>
                    <a:cubicBezTo>
                      <a:pt x="8432950" y="781021"/>
                      <a:pt x="7982265" y="704223"/>
                      <a:pt x="7831564" y="747573"/>
                    </a:cubicBezTo>
                    <a:cubicBezTo>
                      <a:pt x="7680863" y="790923"/>
                      <a:pt x="7625028" y="746534"/>
                      <a:pt x="7464566" y="747573"/>
                    </a:cubicBezTo>
                    <a:cubicBezTo>
                      <a:pt x="7304104" y="748612"/>
                      <a:pt x="7125034" y="706767"/>
                      <a:pt x="6891131" y="747573"/>
                    </a:cubicBezTo>
                    <a:cubicBezTo>
                      <a:pt x="6657229" y="788379"/>
                      <a:pt x="6607260" y="709794"/>
                      <a:pt x="6420914" y="747573"/>
                    </a:cubicBezTo>
                    <a:cubicBezTo>
                      <a:pt x="6234568" y="785352"/>
                      <a:pt x="6213022" y="711085"/>
                      <a:pt x="6053916" y="747573"/>
                    </a:cubicBezTo>
                    <a:cubicBezTo>
                      <a:pt x="5894810" y="784061"/>
                      <a:pt x="5501277" y="701782"/>
                      <a:pt x="5274044" y="747573"/>
                    </a:cubicBezTo>
                    <a:cubicBezTo>
                      <a:pt x="5046811" y="793364"/>
                      <a:pt x="5026036" y="714573"/>
                      <a:pt x="4907046" y="747573"/>
                    </a:cubicBezTo>
                    <a:cubicBezTo>
                      <a:pt x="4788056" y="780573"/>
                      <a:pt x="4556968" y="714927"/>
                      <a:pt x="4230393" y="747573"/>
                    </a:cubicBezTo>
                    <a:cubicBezTo>
                      <a:pt x="3903818" y="780219"/>
                      <a:pt x="3983524" y="725977"/>
                      <a:pt x="3863394" y="747573"/>
                    </a:cubicBezTo>
                    <a:cubicBezTo>
                      <a:pt x="3743264" y="769169"/>
                      <a:pt x="3667784" y="744343"/>
                      <a:pt x="3496396" y="747573"/>
                    </a:cubicBezTo>
                    <a:cubicBezTo>
                      <a:pt x="3325008" y="750803"/>
                      <a:pt x="2968834" y="710985"/>
                      <a:pt x="2716524" y="747573"/>
                    </a:cubicBezTo>
                    <a:cubicBezTo>
                      <a:pt x="2464214" y="784161"/>
                      <a:pt x="2355602" y="724734"/>
                      <a:pt x="2039871" y="747573"/>
                    </a:cubicBezTo>
                    <a:cubicBezTo>
                      <a:pt x="1724140" y="770412"/>
                      <a:pt x="1854210" y="720188"/>
                      <a:pt x="1776091" y="747573"/>
                    </a:cubicBezTo>
                    <a:cubicBezTo>
                      <a:pt x="1697972" y="774958"/>
                      <a:pt x="1467948" y="703402"/>
                      <a:pt x="1305874" y="747573"/>
                    </a:cubicBezTo>
                    <a:cubicBezTo>
                      <a:pt x="1143800" y="791744"/>
                      <a:pt x="896956" y="688466"/>
                      <a:pt x="629221" y="747573"/>
                    </a:cubicBezTo>
                    <a:cubicBezTo>
                      <a:pt x="361486" y="806680"/>
                      <a:pt x="305095" y="737019"/>
                      <a:pt x="124598" y="747573"/>
                    </a:cubicBezTo>
                    <a:cubicBezTo>
                      <a:pt x="63097" y="753900"/>
                      <a:pt x="4" y="688427"/>
                      <a:pt x="0" y="622975"/>
                    </a:cubicBezTo>
                    <a:cubicBezTo>
                      <a:pt x="-12229" y="450365"/>
                      <a:pt x="50503" y="317947"/>
                      <a:pt x="0" y="124598"/>
                    </a:cubicBezTo>
                    <a:close/>
                  </a:path>
                </a:pathLst>
              </a:custGeom>
              <a:solidFill>
                <a:srgbClr val="ABE9FF"/>
              </a:solidFill>
              <a:ln w="12700" cap="flat" cmpd="sng" algn="ctr">
                <a:solidFill>
                  <a:srgbClr val="DEF5FD">
                    <a:lumMod val="25000"/>
                  </a:srgbClr>
                </a:solidFill>
                <a:prstDash val="solid"/>
                <a:miter lim="800000"/>
                <a:extLst>
                  <a:ext uri="{C807C97D-BFC1-408E-A445-0C87EB9F89A2}">
                    <ask:lineSketchStyleProps xmlns:ask="http://schemas.microsoft.com/office/drawing/2018/sketchyshapes" xmln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a:extLst>
                  <a:ext uri="{FF2B5EF4-FFF2-40B4-BE49-F238E27FC236}">
                    <a16:creationId xmlns:a16="http://schemas.microsoft.com/office/drawing/2014/main" xmlns="" id="{DDE5F0D6-21FE-446C-9CDC-403874460AB4}"/>
                  </a:ext>
                </a:extLst>
              </p:cNvPr>
              <p:cNvSpPr/>
              <p:nvPr/>
            </p:nvSpPr>
            <p:spPr>
              <a:xfrm>
                <a:off x="1638738" y="239892"/>
                <a:ext cx="10916647" cy="646331"/>
              </a:xfrm>
              <a:prstGeom prst="rect">
                <a:avLst/>
              </a:prstGeom>
            </p:spPr>
            <p:txBody>
              <a:bodyPr wrap="square">
                <a:spAutoFit/>
              </a:bodyPr>
              <a:lstStyle/>
              <a:p>
                <a:pPr lvl="0"/>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Hai chị em đã viết gì trong tấm thiệp tặng bố?</a:t>
                </a:r>
              </a:p>
            </p:txBody>
          </p:sp>
        </p:grpSp>
      </p:grpSp>
      <p:pic>
        <p:nvPicPr>
          <p:cNvPr id="9" name="Picture 2">
            <a:extLst>
              <a:ext uri="{FF2B5EF4-FFF2-40B4-BE49-F238E27FC236}">
                <a16:creationId xmlns:a16="http://schemas.microsoft.com/office/drawing/2014/main" xmlns="" id="{22EC52FE-8B7B-4709-9045-B1C4B3F2F5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1532" y="1605268"/>
            <a:ext cx="10915218" cy="3998015"/>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p:cNvGrpSpPr/>
          <p:nvPr/>
        </p:nvGrpSpPr>
        <p:grpSpPr>
          <a:xfrm>
            <a:off x="1702728" y="5711243"/>
            <a:ext cx="3868775" cy="747573"/>
            <a:chOff x="4996351" y="81115"/>
            <a:chExt cx="4299242" cy="747573"/>
          </a:xfrm>
        </p:grpSpPr>
        <p:sp>
          <p:nvSpPr>
            <p:cNvPr id="13" name="Rectangle: Rounded Corners 43">
              <a:extLst>
                <a:ext uri="{FF2B5EF4-FFF2-40B4-BE49-F238E27FC236}">
                  <a16:creationId xmlns:a16="http://schemas.microsoft.com/office/drawing/2014/main" xmlns="" id="{22A40FBB-3555-4CAB-8CAF-5C76726C58A0}"/>
                </a:ext>
              </a:extLst>
            </p:cNvPr>
            <p:cNvSpPr/>
            <p:nvPr/>
          </p:nvSpPr>
          <p:spPr>
            <a:xfrm>
              <a:off x="5086638" y="81115"/>
              <a:ext cx="4118666" cy="747573"/>
            </a:xfrm>
            <a:custGeom>
              <a:avLst/>
              <a:gdLst>
                <a:gd name="connsiteX0" fmla="*/ 0 w 10571026"/>
                <a:gd name="connsiteY0" fmla="*/ 124598 h 747573"/>
                <a:gd name="connsiteX1" fmla="*/ 124598 w 10571026"/>
                <a:gd name="connsiteY1" fmla="*/ 0 h 747573"/>
                <a:gd name="connsiteX2" fmla="*/ 388378 w 10571026"/>
                <a:gd name="connsiteY2" fmla="*/ 0 h 747573"/>
                <a:gd name="connsiteX3" fmla="*/ 858595 w 10571026"/>
                <a:gd name="connsiteY3" fmla="*/ 0 h 747573"/>
                <a:gd name="connsiteX4" fmla="*/ 1225593 w 10571026"/>
                <a:gd name="connsiteY4" fmla="*/ 0 h 747573"/>
                <a:gd name="connsiteX5" fmla="*/ 1695810 w 10571026"/>
                <a:gd name="connsiteY5" fmla="*/ 0 h 747573"/>
                <a:gd name="connsiteX6" fmla="*/ 2062808 w 10571026"/>
                <a:gd name="connsiteY6" fmla="*/ 0 h 747573"/>
                <a:gd name="connsiteX7" fmla="*/ 2636243 w 10571026"/>
                <a:gd name="connsiteY7" fmla="*/ 0 h 747573"/>
                <a:gd name="connsiteX8" fmla="*/ 3003242 w 10571026"/>
                <a:gd name="connsiteY8" fmla="*/ 0 h 747573"/>
                <a:gd name="connsiteX9" fmla="*/ 3473458 w 10571026"/>
                <a:gd name="connsiteY9" fmla="*/ 0 h 747573"/>
                <a:gd name="connsiteX10" fmla="*/ 4046893 w 10571026"/>
                <a:gd name="connsiteY10" fmla="*/ 0 h 747573"/>
                <a:gd name="connsiteX11" fmla="*/ 4620328 w 10571026"/>
                <a:gd name="connsiteY11" fmla="*/ 0 h 747573"/>
                <a:gd name="connsiteX12" fmla="*/ 5400200 w 10571026"/>
                <a:gd name="connsiteY12" fmla="*/ 0 h 747573"/>
                <a:gd name="connsiteX13" fmla="*/ 6076853 w 10571026"/>
                <a:gd name="connsiteY13" fmla="*/ 0 h 747573"/>
                <a:gd name="connsiteX14" fmla="*/ 6340633 w 10571026"/>
                <a:gd name="connsiteY14" fmla="*/ 0 h 747573"/>
                <a:gd name="connsiteX15" fmla="*/ 7120505 w 10571026"/>
                <a:gd name="connsiteY15" fmla="*/ 0 h 747573"/>
                <a:gd name="connsiteX16" fmla="*/ 7900377 w 10571026"/>
                <a:gd name="connsiteY16" fmla="*/ 0 h 747573"/>
                <a:gd name="connsiteX17" fmla="*/ 8267375 w 10571026"/>
                <a:gd name="connsiteY17" fmla="*/ 0 h 747573"/>
                <a:gd name="connsiteX18" fmla="*/ 9047247 w 10571026"/>
                <a:gd name="connsiteY18" fmla="*/ 0 h 747573"/>
                <a:gd name="connsiteX19" fmla="*/ 9620682 w 10571026"/>
                <a:gd name="connsiteY19" fmla="*/ 0 h 747573"/>
                <a:gd name="connsiteX20" fmla="*/ 9884462 w 10571026"/>
                <a:gd name="connsiteY20" fmla="*/ 0 h 747573"/>
                <a:gd name="connsiteX21" fmla="*/ 10446428 w 10571026"/>
                <a:gd name="connsiteY21" fmla="*/ 0 h 747573"/>
                <a:gd name="connsiteX22" fmla="*/ 10571026 w 10571026"/>
                <a:gd name="connsiteY22" fmla="*/ 124598 h 747573"/>
                <a:gd name="connsiteX23" fmla="*/ 10571026 w 10571026"/>
                <a:gd name="connsiteY23" fmla="*/ 622975 h 747573"/>
                <a:gd name="connsiteX24" fmla="*/ 10446428 w 10571026"/>
                <a:gd name="connsiteY24" fmla="*/ 747573 h 747573"/>
                <a:gd name="connsiteX25" fmla="*/ 9769775 w 10571026"/>
                <a:gd name="connsiteY25" fmla="*/ 747573 h 747573"/>
                <a:gd name="connsiteX26" fmla="*/ 9505995 w 10571026"/>
                <a:gd name="connsiteY26" fmla="*/ 747573 h 747573"/>
                <a:gd name="connsiteX27" fmla="*/ 9242215 w 10571026"/>
                <a:gd name="connsiteY27" fmla="*/ 747573 h 747573"/>
                <a:gd name="connsiteX28" fmla="*/ 8875216 w 10571026"/>
                <a:gd name="connsiteY28" fmla="*/ 747573 h 747573"/>
                <a:gd name="connsiteX29" fmla="*/ 8508218 w 10571026"/>
                <a:gd name="connsiteY29" fmla="*/ 747573 h 747573"/>
                <a:gd name="connsiteX30" fmla="*/ 8141219 w 10571026"/>
                <a:gd name="connsiteY30" fmla="*/ 747573 h 747573"/>
                <a:gd name="connsiteX31" fmla="*/ 7361348 w 10571026"/>
                <a:gd name="connsiteY31" fmla="*/ 747573 h 747573"/>
                <a:gd name="connsiteX32" fmla="*/ 6684694 w 10571026"/>
                <a:gd name="connsiteY32" fmla="*/ 747573 h 747573"/>
                <a:gd name="connsiteX33" fmla="*/ 6214478 w 10571026"/>
                <a:gd name="connsiteY33" fmla="*/ 747573 h 747573"/>
                <a:gd name="connsiteX34" fmla="*/ 5744261 w 10571026"/>
                <a:gd name="connsiteY34" fmla="*/ 747573 h 747573"/>
                <a:gd name="connsiteX35" fmla="*/ 5480481 w 10571026"/>
                <a:gd name="connsiteY35" fmla="*/ 747573 h 747573"/>
                <a:gd name="connsiteX36" fmla="*/ 4803828 w 10571026"/>
                <a:gd name="connsiteY36" fmla="*/ 747573 h 747573"/>
                <a:gd name="connsiteX37" fmla="*/ 4127174 w 10571026"/>
                <a:gd name="connsiteY37" fmla="*/ 747573 h 747573"/>
                <a:gd name="connsiteX38" fmla="*/ 3450521 w 10571026"/>
                <a:gd name="connsiteY38" fmla="*/ 747573 h 747573"/>
                <a:gd name="connsiteX39" fmla="*/ 2773868 w 10571026"/>
                <a:gd name="connsiteY39" fmla="*/ 747573 h 747573"/>
                <a:gd name="connsiteX40" fmla="*/ 2097214 w 10571026"/>
                <a:gd name="connsiteY40" fmla="*/ 747573 h 747573"/>
                <a:gd name="connsiteX41" fmla="*/ 1317343 w 10571026"/>
                <a:gd name="connsiteY41" fmla="*/ 747573 h 747573"/>
                <a:gd name="connsiteX42" fmla="*/ 640689 w 10571026"/>
                <a:gd name="connsiteY42" fmla="*/ 747573 h 747573"/>
                <a:gd name="connsiteX43" fmla="*/ 124598 w 10571026"/>
                <a:gd name="connsiteY43" fmla="*/ 747573 h 747573"/>
                <a:gd name="connsiteX44" fmla="*/ 0 w 10571026"/>
                <a:gd name="connsiteY44" fmla="*/ 622975 h 747573"/>
                <a:gd name="connsiteX45" fmla="*/ 0 w 10571026"/>
                <a:gd name="connsiteY45" fmla="*/ 124598 h 74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571026" h="747573" fill="none" extrusionOk="0">
                  <a:moveTo>
                    <a:pt x="0" y="124598"/>
                  </a:moveTo>
                  <a:cubicBezTo>
                    <a:pt x="7203" y="52363"/>
                    <a:pt x="57380" y="8698"/>
                    <a:pt x="124598" y="0"/>
                  </a:cubicBezTo>
                  <a:cubicBezTo>
                    <a:pt x="211410" y="-11918"/>
                    <a:pt x="307714" y="9761"/>
                    <a:pt x="388378" y="0"/>
                  </a:cubicBezTo>
                  <a:cubicBezTo>
                    <a:pt x="469042" y="-9761"/>
                    <a:pt x="745776" y="35847"/>
                    <a:pt x="858595" y="0"/>
                  </a:cubicBezTo>
                  <a:cubicBezTo>
                    <a:pt x="971414" y="-35847"/>
                    <a:pt x="1104435" y="19391"/>
                    <a:pt x="1225593" y="0"/>
                  </a:cubicBezTo>
                  <a:cubicBezTo>
                    <a:pt x="1346751" y="-19391"/>
                    <a:pt x="1469022" y="45746"/>
                    <a:pt x="1695810" y="0"/>
                  </a:cubicBezTo>
                  <a:cubicBezTo>
                    <a:pt x="1922598" y="-45746"/>
                    <a:pt x="1905212" y="17303"/>
                    <a:pt x="2062808" y="0"/>
                  </a:cubicBezTo>
                  <a:cubicBezTo>
                    <a:pt x="2220404" y="-17303"/>
                    <a:pt x="2392711" y="61849"/>
                    <a:pt x="2636243" y="0"/>
                  </a:cubicBezTo>
                  <a:cubicBezTo>
                    <a:pt x="2879775" y="-61849"/>
                    <a:pt x="2882965" y="41452"/>
                    <a:pt x="3003242" y="0"/>
                  </a:cubicBezTo>
                  <a:cubicBezTo>
                    <a:pt x="3123519" y="-41452"/>
                    <a:pt x="3336870" y="14324"/>
                    <a:pt x="3473458" y="0"/>
                  </a:cubicBezTo>
                  <a:cubicBezTo>
                    <a:pt x="3610046" y="-14324"/>
                    <a:pt x="3894527" y="26230"/>
                    <a:pt x="4046893" y="0"/>
                  </a:cubicBezTo>
                  <a:cubicBezTo>
                    <a:pt x="4199260" y="-26230"/>
                    <a:pt x="4341370" y="60987"/>
                    <a:pt x="4620328" y="0"/>
                  </a:cubicBezTo>
                  <a:cubicBezTo>
                    <a:pt x="4899286" y="-60987"/>
                    <a:pt x="5092591" y="66882"/>
                    <a:pt x="5400200" y="0"/>
                  </a:cubicBezTo>
                  <a:cubicBezTo>
                    <a:pt x="5707809" y="-66882"/>
                    <a:pt x="5851369" y="34829"/>
                    <a:pt x="6076853" y="0"/>
                  </a:cubicBezTo>
                  <a:cubicBezTo>
                    <a:pt x="6302337" y="-34829"/>
                    <a:pt x="6224800" y="29532"/>
                    <a:pt x="6340633" y="0"/>
                  </a:cubicBezTo>
                  <a:cubicBezTo>
                    <a:pt x="6456466" y="-29532"/>
                    <a:pt x="6885464" y="22878"/>
                    <a:pt x="7120505" y="0"/>
                  </a:cubicBezTo>
                  <a:cubicBezTo>
                    <a:pt x="7355546" y="-22878"/>
                    <a:pt x="7528612" y="23599"/>
                    <a:pt x="7900377" y="0"/>
                  </a:cubicBezTo>
                  <a:cubicBezTo>
                    <a:pt x="8272142" y="-23599"/>
                    <a:pt x="8137831" y="43654"/>
                    <a:pt x="8267375" y="0"/>
                  </a:cubicBezTo>
                  <a:cubicBezTo>
                    <a:pt x="8396919" y="-43654"/>
                    <a:pt x="8741910" y="28913"/>
                    <a:pt x="9047247" y="0"/>
                  </a:cubicBezTo>
                  <a:cubicBezTo>
                    <a:pt x="9352584" y="-28913"/>
                    <a:pt x="9383218" y="2302"/>
                    <a:pt x="9620682" y="0"/>
                  </a:cubicBezTo>
                  <a:cubicBezTo>
                    <a:pt x="9858146" y="-2302"/>
                    <a:pt x="9820957" y="23277"/>
                    <a:pt x="9884462" y="0"/>
                  </a:cubicBezTo>
                  <a:cubicBezTo>
                    <a:pt x="9947967" y="-23277"/>
                    <a:pt x="10291406" y="43296"/>
                    <a:pt x="10446428" y="0"/>
                  </a:cubicBezTo>
                  <a:cubicBezTo>
                    <a:pt x="10508779" y="3393"/>
                    <a:pt x="10569558" y="48934"/>
                    <a:pt x="10571026" y="124598"/>
                  </a:cubicBezTo>
                  <a:cubicBezTo>
                    <a:pt x="10607719" y="320335"/>
                    <a:pt x="10548178" y="460424"/>
                    <a:pt x="10571026" y="622975"/>
                  </a:cubicBezTo>
                  <a:cubicBezTo>
                    <a:pt x="10591469" y="690833"/>
                    <a:pt x="10521309" y="742434"/>
                    <a:pt x="10446428" y="747573"/>
                  </a:cubicBezTo>
                  <a:cubicBezTo>
                    <a:pt x="10216731" y="783776"/>
                    <a:pt x="10094845" y="723747"/>
                    <a:pt x="9769775" y="747573"/>
                  </a:cubicBezTo>
                  <a:cubicBezTo>
                    <a:pt x="9444705" y="771399"/>
                    <a:pt x="9637209" y="717402"/>
                    <a:pt x="9505995" y="747573"/>
                  </a:cubicBezTo>
                  <a:cubicBezTo>
                    <a:pt x="9374781" y="777744"/>
                    <a:pt x="9303908" y="721028"/>
                    <a:pt x="9242215" y="747573"/>
                  </a:cubicBezTo>
                  <a:cubicBezTo>
                    <a:pt x="9180522" y="774118"/>
                    <a:pt x="8980476" y="718786"/>
                    <a:pt x="8875216" y="747573"/>
                  </a:cubicBezTo>
                  <a:cubicBezTo>
                    <a:pt x="8769956" y="776360"/>
                    <a:pt x="8626254" y="711488"/>
                    <a:pt x="8508218" y="747573"/>
                  </a:cubicBezTo>
                  <a:cubicBezTo>
                    <a:pt x="8390182" y="783658"/>
                    <a:pt x="8267419" y="744692"/>
                    <a:pt x="8141219" y="747573"/>
                  </a:cubicBezTo>
                  <a:cubicBezTo>
                    <a:pt x="8015019" y="750454"/>
                    <a:pt x="7621023" y="658251"/>
                    <a:pt x="7361348" y="747573"/>
                  </a:cubicBezTo>
                  <a:cubicBezTo>
                    <a:pt x="7101673" y="836895"/>
                    <a:pt x="6884719" y="736453"/>
                    <a:pt x="6684694" y="747573"/>
                  </a:cubicBezTo>
                  <a:cubicBezTo>
                    <a:pt x="6484669" y="758693"/>
                    <a:pt x="6346676" y="705468"/>
                    <a:pt x="6214478" y="747573"/>
                  </a:cubicBezTo>
                  <a:cubicBezTo>
                    <a:pt x="6082280" y="789678"/>
                    <a:pt x="5932122" y="702677"/>
                    <a:pt x="5744261" y="747573"/>
                  </a:cubicBezTo>
                  <a:cubicBezTo>
                    <a:pt x="5556400" y="792469"/>
                    <a:pt x="5602626" y="740182"/>
                    <a:pt x="5480481" y="747573"/>
                  </a:cubicBezTo>
                  <a:cubicBezTo>
                    <a:pt x="5358336" y="754964"/>
                    <a:pt x="5075987" y="706995"/>
                    <a:pt x="4803828" y="747573"/>
                  </a:cubicBezTo>
                  <a:cubicBezTo>
                    <a:pt x="4531669" y="788151"/>
                    <a:pt x="4388563" y="668098"/>
                    <a:pt x="4127174" y="747573"/>
                  </a:cubicBezTo>
                  <a:cubicBezTo>
                    <a:pt x="3865785" y="827048"/>
                    <a:pt x="3704352" y="720669"/>
                    <a:pt x="3450521" y="747573"/>
                  </a:cubicBezTo>
                  <a:cubicBezTo>
                    <a:pt x="3196690" y="774477"/>
                    <a:pt x="3100089" y="714178"/>
                    <a:pt x="2773868" y="747573"/>
                  </a:cubicBezTo>
                  <a:cubicBezTo>
                    <a:pt x="2447647" y="780968"/>
                    <a:pt x="2256134" y="740861"/>
                    <a:pt x="2097214" y="747573"/>
                  </a:cubicBezTo>
                  <a:cubicBezTo>
                    <a:pt x="1938294" y="754285"/>
                    <a:pt x="1502793" y="685479"/>
                    <a:pt x="1317343" y="747573"/>
                  </a:cubicBezTo>
                  <a:cubicBezTo>
                    <a:pt x="1131893" y="809667"/>
                    <a:pt x="976111" y="685020"/>
                    <a:pt x="640689" y="747573"/>
                  </a:cubicBezTo>
                  <a:cubicBezTo>
                    <a:pt x="305267" y="810126"/>
                    <a:pt x="264841" y="703791"/>
                    <a:pt x="124598" y="747573"/>
                  </a:cubicBezTo>
                  <a:cubicBezTo>
                    <a:pt x="43519" y="760622"/>
                    <a:pt x="-7419" y="692916"/>
                    <a:pt x="0" y="622975"/>
                  </a:cubicBezTo>
                  <a:cubicBezTo>
                    <a:pt x="-49275" y="436448"/>
                    <a:pt x="29752" y="226210"/>
                    <a:pt x="0" y="124598"/>
                  </a:cubicBezTo>
                  <a:close/>
                </a:path>
                <a:path w="10571026" h="747573" stroke="0" extrusionOk="0">
                  <a:moveTo>
                    <a:pt x="0" y="124598"/>
                  </a:moveTo>
                  <a:cubicBezTo>
                    <a:pt x="-6692" y="53807"/>
                    <a:pt x="71646" y="12075"/>
                    <a:pt x="124598" y="0"/>
                  </a:cubicBezTo>
                  <a:cubicBezTo>
                    <a:pt x="277680" y="-50498"/>
                    <a:pt x="633236" y="65853"/>
                    <a:pt x="801251" y="0"/>
                  </a:cubicBezTo>
                  <a:cubicBezTo>
                    <a:pt x="969266" y="-65853"/>
                    <a:pt x="1203132" y="36417"/>
                    <a:pt x="1477905" y="0"/>
                  </a:cubicBezTo>
                  <a:cubicBezTo>
                    <a:pt x="1752678" y="-36417"/>
                    <a:pt x="1907210" y="14483"/>
                    <a:pt x="2154558" y="0"/>
                  </a:cubicBezTo>
                  <a:cubicBezTo>
                    <a:pt x="2401906" y="-14483"/>
                    <a:pt x="2738485" y="73715"/>
                    <a:pt x="2934430" y="0"/>
                  </a:cubicBezTo>
                  <a:cubicBezTo>
                    <a:pt x="3130375" y="-73715"/>
                    <a:pt x="3200370" y="4500"/>
                    <a:pt x="3301428" y="0"/>
                  </a:cubicBezTo>
                  <a:cubicBezTo>
                    <a:pt x="3402486" y="-4500"/>
                    <a:pt x="3609132" y="18417"/>
                    <a:pt x="3874863" y="0"/>
                  </a:cubicBezTo>
                  <a:cubicBezTo>
                    <a:pt x="4140595" y="-18417"/>
                    <a:pt x="4143805" y="53985"/>
                    <a:pt x="4345080" y="0"/>
                  </a:cubicBezTo>
                  <a:cubicBezTo>
                    <a:pt x="4546355" y="-53985"/>
                    <a:pt x="4628289" y="19582"/>
                    <a:pt x="4712078" y="0"/>
                  </a:cubicBezTo>
                  <a:cubicBezTo>
                    <a:pt x="4795867" y="-19582"/>
                    <a:pt x="5216786" y="57242"/>
                    <a:pt x="5388731" y="0"/>
                  </a:cubicBezTo>
                  <a:cubicBezTo>
                    <a:pt x="5560676" y="-57242"/>
                    <a:pt x="5566169" y="30210"/>
                    <a:pt x="5652511" y="0"/>
                  </a:cubicBezTo>
                  <a:cubicBezTo>
                    <a:pt x="5738853" y="-30210"/>
                    <a:pt x="5837035" y="31148"/>
                    <a:pt x="5916292" y="0"/>
                  </a:cubicBezTo>
                  <a:cubicBezTo>
                    <a:pt x="5995549" y="-31148"/>
                    <a:pt x="6260604" y="12297"/>
                    <a:pt x="6592945" y="0"/>
                  </a:cubicBezTo>
                  <a:cubicBezTo>
                    <a:pt x="6925286" y="-12297"/>
                    <a:pt x="6860673" y="30802"/>
                    <a:pt x="6959943" y="0"/>
                  </a:cubicBezTo>
                  <a:cubicBezTo>
                    <a:pt x="7059213" y="-30802"/>
                    <a:pt x="7174536" y="29422"/>
                    <a:pt x="7326942" y="0"/>
                  </a:cubicBezTo>
                  <a:cubicBezTo>
                    <a:pt x="7479348" y="-29422"/>
                    <a:pt x="7920867" y="70881"/>
                    <a:pt x="8106813" y="0"/>
                  </a:cubicBezTo>
                  <a:cubicBezTo>
                    <a:pt x="8292759" y="-70881"/>
                    <a:pt x="8643970" y="41405"/>
                    <a:pt x="8886685" y="0"/>
                  </a:cubicBezTo>
                  <a:cubicBezTo>
                    <a:pt x="9129400" y="-41405"/>
                    <a:pt x="9232367" y="27413"/>
                    <a:pt x="9356902" y="0"/>
                  </a:cubicBezTo>
                  <a:cubicBezTo>
                    <a:pt x="9481437" y="-27413"/>
                    <a:pt x="10219136" y="59979"/>
                    <a:pt x="10446428" y="0"/>
                  </a:cubicBezTo>
                  <a:cubicBezTo>
                    <a:pt x="10516721" y="-755"/>
                    <a:pt x="10570784" y="51870"/>
                    <a:pt x="10571026" y="124598"/>
                  </a:cubicBezTo>
                  <a:cubicBezTo>
                    <a:pt x="10573034" y="246553"/>
                    <a:pt x="10554768" y="421992"/>
                    <a:pt x="10571026" y="622975"/>
                  </a:cubicBezTo>
                  <a:cubicBezTo>
                    <a:pt x="10564015" y="703016"/>
                    <a:pt x="10520701" y="754348"/>
                    <a:pt x="10446428" y="747573"/>
                  </a:cubicBezTo>
                  <a:cubicBezTo>
                    <a:pt x="10232396" y="749652"/>
                    <a:pt x="9914020" y="675358"/>
                    <a:pt x="9769775" y="747573"/>
                  </a:cubicBezTo>
                  <a:cubicBezTo>
                    <a:pt x="9625530" y="819788"/>
                    <a:pt x="9627088" y="725980"/>
                    <a:pt x="9505995" y="747573"/>
                  </a:cubicBezTo>
                  <a:cubicBezTo>
                    <a:pt x="9384902" y="769166"/>
                    <a:pt x="9304268" y="738491"/>
                    <a:pt x="9138996" y="747573"/>
                  </a:cubicBezTo>
                  <a:cubicBezTo>
                    <a:pt x="8973724" y="756655"/>
                    <a:pt x="8978882" y="728322"/>
                    <a:pt x="8875216" y="747573"/>
                  </a:cubicBezTo>
                  <a:cubicBezTo>
                    <a:pt x="8771550" y="766824"/>
                    <a:pt x="8583486" y="714125"/>
                    <a:pt x="8508218" y="747573"/>
                  </a:cubicBezTo>
                  <a:cubicBezTo>
                    <a:pt x="8432950" y="781021"/>
                    <a:pt x="7982265" y="704223"/>
                    <a:pt x="7831564" y="747573"/>
                  </a:cubicBezTo>
                  <a:cubicBezTo>
                    <a:pt x="7680863" y="790923"/>
                    <a:pt x="7625028" y="746534"/>
                    <a:pt x="7464566" y="747573"/>
                  </a:cubicBezTo>
                  <a:cubicBezTo>
                    <a:pt x="7304104" y="748612"/>
                    <a:pt x="7125034" y="706767"/>
                    <a:pt x="6891131" y="747573"/>
                  </a:cubicBezTo>
                  <a:cubicBezTo>
                    <a:pt x="6657229" y="788379"/>
                    <a:pt x="6607260" y="709794"/>
                    <a:pt x="6420914" y="747573"/>
                  </a:cubicBezTo>
                  <a:cubicBezTo>
                    <a:pt x="6234568" y="785352"/>
                    <a:pt x="6213022" y="711085"/>
                    <a:pt x="6053916" y="747573"/>
                  </a:cubicBezTo>
                  <a:cubicBezTo>
                    <a:pt x="5894810" y="784061"/>
                    <a:pt x="5501277" y="701782"/>
                    <a:pt x="5274044" y="747573"/>
                  </a:cubicBezTo>
                  <a:cubicBezTo>
                    <a:pt x="5046811" y="793364"/>
                    <a:pt x="5026036" y="714573"/>
                    <a:pt x="4907046" y="747573"/>
                  </a:cubicBezTo>
                  <a:cubicBezTo>
                    <a:pt x="4788056" y="780573"/>
                    <a:pt x="4556968" y="714927"/>
                    <a:pt x="4230393" y="747573"/>
                  </a:cubicBezTo>
                  <a:cubicBezTo>
                    <a:pt x="3903818" y="780219"/>
                    <a:pt x="3983524" y="725977"/>
                    <a:pt x="3863394" y="747573"/>
                  </a:cubicBezTo>
                  <a:cubicBezTo>
                    <a:pt x="3743264" y="769169"/>
                    <a:pt x="3667784" y="744343"/>
                    <a:pt x="3496396" y="747573"/>
                  </a:cubicBezTo>
                  <a:cubicBezTo>
                    <a:pt x="3325008" y="750803"/>
                    <a:pt x="2968834" y="710985"/>
                    <a:pt x="2716524" y="747573"/>
                  </a:cubicBezTo>
                  <a:cubicBezTo>
                    <a:pt x="2464214" y="784161"/>
                    <a:pt x="2355602" y="724734"/>
                    <a:pt x="2039871" y="747573"/>
                  </a:cubicBezTo>
                  <a:cubicBezTo>
                    <a:pt x="1724140" y="770412"/>
                    <a:pt x="1854210" y="720188"/>
                    <a:pt x="1776091" y="747573"/>
                  </a:cubicBezTo>
                  <a:cubicBezTo>
                    <a:pt x="1697972" y="774958"/>
                    <a:pt x="1467948" y="703402"/>
                    <a:pt x="1305874" y="747573"/>
                  </a:cubicBezTo>
                  <a:cubicBezTo>
                    <a:pt x="1143800" y="791744"/>
                    <a:pt x="896956" y="688466"/>
                    <a:pt x="629221" y="747573"/>
                  </a:cubicBezTo>
                  <a:cubicBezTo>
                    <a:pt x="361486" y="806680"/>
                    <a:pt x="305095" y="737019"/>
                    <a:pt x="124598" y="747573"/>
                  </a:cubicBezTo>
                  <a:cubicBezTo>
                    <a:pt x="63097" y="753900"/>
                    <a:pt x="4" y="688427"/>
                    <a:pt x="0" y="622975"/>
                  </a:cubicBezTo>
                  <a:cubicBezTo>
                    <a:pt x="-12229" y="450365"/>
                    <a:pt x="50503" y="317947"/>
                    <a:pt x="0" y="124598"/>
                  </a:cubicBezTo>
                  <a:close/>
                </a:path>
              </a:pathLst>
            </a:custGeom>
            <a:solidFill>
              <a:srgbClr val="ABE9FF"/>
            </a:solidFill>
            <a:ln w="12700" cap="flat" cmpd="sng" algn="ctr">
              <a:solidFill>
                <a:srgbClr val="DEF5FD">
                  <a:lumMod val="25000"/>
                </a:srgbClr>
              </a:solidFill>
              <a:prstDash val="solid"/>
              <a:miter lim="800000"/>
              <a:extLst>
                <a:ext uri="{C807C97D-BFC1-408E-A445-0C87EB9F89A2}">
                  <ask:lineSketchStyleProps xmlns:ask="http://schemas.microsoft.com/office/drawing/2018/sketchyshapes" xmlns="" sd="3444377824">
                    <a:prstGeom prst="roundRect">
                      <a:avLst/>
                    </a:prstGeom>
                    <ask:type>
                      <ask:lineSketchScribble/>
                    </ask:type>
                  </ask:lineSketchStyleProps>
                </a:ext>
              </a:extLst>
            </a:ln>
            <a:effectLst/>
          </p:spPr>
          <p:txBody>
            <a:bodyPr rtlCol="0" anchor="ctr"/>
            <a:lstStyle/>
            <a:p>
              <a:pPr marR="0" lvl="0" algn="ctr" defTabSz="914400" rtl="0" eaLnBrk="1" fontAlgn="auto" latinLnBrk="0" hangingPunct="1">
                <a:lnSpc>
                  <a:spcPct val="100000"/>
                </a:lnSpc>
                <a:spcBef>
                  <a:spcPts val="0"/>
                </a:spcBef>
                <a:spcAft>
                  <a:spcPts val="0"/>
                </a:spcAft>
                <a:buClrTx/>
                <a:buSzTx/>
                <a:tabLst/>
                <a:defRPr/>
              </a:pPr>
              <a:endParaRPr kumimoji="0" lang="en-US" sz="28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a:extLst>
                <a:ext uri="{FF2B5EF4-FFF2-40B4-BE49-F238E27FC236}">
                  <a16:creationId xmlns:a16="http://schemas.microsoft.com/office/drawing/2014/main" xmlns="" id="{DDE5F0D6-21FE-446C-9CDC-403874460AB4}"/>
                </a:ext>
              </a:extLst>
            </p:cNvPr>
            <p:cNvSpPr/>
            <p:nvPr/>
          </p:nvSpPr>
          <p:spPr>
            <a:xfrm>
              <a:off x="4996351" y="131737"/>
              <a:ext cx="4299242" cy="646331"/>
            </a:xfrm>
            <a:prstGeom prst="rect">
              <a:avLst/>
            </a:prstGeom>
          </p:spPr>
          <p:txBody>
            <a:bodyPr wrap="square">
              <a:spAutoFit/>
            </a:bodyPr>
            <a:lstStyle/>
            <a:p>
              <a:pPr marL="571500" lvl="0" indent="-571500">
                <a:buFont typeface="Wingdings" panose="05000000000000000000" pitchFamily="2" charset="2"/>
                <a:buChar char="v"/>
              </a:pPr>
              <a:r>
                <a:rPr lang="en-US" sz="360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Bố rất đẹp trai</a:t>
              </a:r>
              <a:endPar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225616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98952706844584602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09549" y="0"/>
            <a:ext cx="7680959" cy="6778324"/>
          </a:xfrm>
          <a:prstGeom prst="rect">
            <a:avLst/>
          </a:prstGeom>
        </p:spPr>
      </p:pic>
    </p:spTree>
    <p:extLst>
      <p:ext uri="{BB962C8B-B14F-4D97-AF65-F5344CB8AC3E}">
        <p14:creationId xmlns:p14="http://schemas.microsoft.com/office/powerpoint/2010/main" val="39546117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hlinkClick r:id="rId2" action="ppaction://hlinksldjump"/>
            <a:extLst>
              <a:ext uri="{FF2B5EF4-FFF2-40B4-BE49-F238E27FC236}">
                <a16:creationId xmlns="" xmlns:a16="http://schemas.microsoft.com/office/drawing/2014/main" id="{3A1E1B5F-C26F-4510-AA3A-AE2FD41031B8}"/>
              </a:ext>
            </a:extLst>
          </p:cNvPr>
          <p:cNvSpPr/>
          <p:nvPr/>
        </p:nvSpPr>
        <p:spPr>
          <a:xfrm>
            <a:off x="1414145" y="2560320"/>
            <a:ext cx="3860499" cy="106045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400" smtClean="0">
                <a:latin typeface="Arial-Rounded" panose="020B0500000000000000" pitchFamily="34" charset="0"/>
                <a:ea typeface="Arial-Rounded" panose="020B0500000000000000" pitchFamily="34" charset="0"/>
                <a:cs typeface="Arial-Rounded" panose="020B0500000000000000" pitchFamily="34" charset="0"/>
              </a:rPr>
              <a:t>a. băn khoăn</a:t>
            </a:r>
            <a:endParaRPr lang="en-US" sz="4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Rectangle: Rounded Corners 16">
            <a:extLst>
              <a:ext uri="{FF2B5EF4-FFF2-40B4-BE49-F238E27FC236}">
                <a16:creationId xmlns="" xmlns:a16="http://schemas.microsoft.com/office/drawing/2014/main" id="{E434D10A-F5D0-48AF-AB3E-98C0D032040A}"/>
              </a:ext>
            </a:extLst>
          </p:cNvPr>
          <p:cNvSpPr/>
          <p:nvPr/>
        </p:nvSpPr>
        <p:spPr>
          <a:xfrm>
            <a:off x="1346767" y="4253856"/>
            <a:ext cx="3860499" cy="106045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400" smtClean="0">
                <a:latin typeface="Arial-Rounded" panose="020B0500000000000000" pitchFamily="34" charset="0"/>
                <a:ea typeface="Arial-Rounded" panose="020B0500000000000000" pitchFamily="34" charset="0"/>
                <a:cs typeface="Arial-Rounded" panose="020B0500000000000000" pitchFamily="34" charset="0"/>
              </a:rPr>
              <a:t>c. hồi hộp</a:t>
            </a:r>
            <a:endParaRPr lang="en-US" sz="4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Rectangle: Rounded Corners 17">
            <a:extLst>
              <a:ext uri="{FF2B5EF4-FFF2-40B4-BE49-F238E27FC236}">
                <a16:creationId xmlns="" xmlns:a16="http://schemas.microsoft.com/office/drawing/2014/main" id="{3A96E060-D06F-4F52-BDCC-C7BE01AB3883}"/>
              </a:ext>
            </a:extLst>
          </p:cNvPr>
          <p:cNvSpPr/>
          <p:nvPr/>
        </p:nvSpPr>
        <p:spPr>
          <a:xfrm>
            <a:off x="6101647" y="4253856"/>
            <a:ext cx="3860499" cy="1060450"/>
          </a:xfrm>
          <a:prstGeom prst="roundRect">
            <a:avLst/>
          </a:prstGeom>
          <a:solidFill>
            <a:schemeClr val="accent1">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400" smtClean="0">
                <a:latin typeface="Arial-Rounded" panose="020B0500000000000000" pitchFamily="34" charset="0"/>
                <a:ea typeface="Arial-Rounded" panose="020B0500000000000000" pitchFamily="34" charset="0"/>
                <a:cs typeface="Arial-Rounded" panose="020B0500000000000000" pitchFamily="34" charset="0"/>
              </a:rPr>
              <a:t>d. ngạc nhiên</a:t>
            </a:r>
            <a:endParaRPr lang="en-US" sz="4400" dirty="0">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 name="Group 1"/>
          <p:cNvGrpSpPr/>
          <p:nvPr/>
        </p:nvGrpSpPr>
        <p:grpSpPr>
          <a:xfrm>
            <a:off x="213021" y="99958"/>
            <a:ext cx="11837808" cy="1414576"/>
            <a:chOff x="213021" y="99958"/>
            <a:chExt cx="11837808" cy="1414576"/>
          </a:xfrm>
        </p:grpSpPr>
        <p:sp>
          <p:nvSpPr>
            <p:cNvPr id="14" name="Rectangle: Rounded Corners 43">
              <a:extLst>
                <a:ext uri="{FF2B5EF4-FFF2-40B4-BE49-F238E27FC236}">
                  <a16:creationId xmlns:a16="http://schemas.microsoft.com/office/drawing/2014/main" xmlns="" id="{CA9D9C5C-3220-49A6-9A8B-7F244943B1B2}"/>
                </a:ext>
              </a:extLst>
            </p:cNvPr>
            <p:cNvSpPr/>
            <p:nvPr/>
          </p:nvSpPr>
          <p:spPr>
            <a:xfrm>
              <a:off x="943276" y="99958"/>
              <a:ext cx="11107553" cy="1414576"/>
            </a:xfrm>
            <a:custGeom>
              <a:avLst/>
              <a:gdLst>
                <a:gd name="connsiteX0" fmla="*/ 0 w 10571026"/>
                <a:gd name="connsiteY0" fmla="*/ 146769 h 880597"/>
                <a:gd name="connsiteX1" fmla="*/ 146769 w 10571026"/>
                <a:gd name="connsiteY1" fmla="*/ 0 h 880597"/>
                <a:gd name="connsiteX2" fmla="*/ 409416 w 10571026"/>
                <a:gd name="connsiteY2" fmla="*/ 0 h 880597"/>
                <a:gd name="connsiteX3" fmla="*/ 877613 w 10571026"/>
                <a:gd name="connsiteY3" fmla="*/ 0 h 880597"/>
                <a:gd name="connsiteX4" fmla="*/ 1243034 w 10571026"/>
                <a:gd name="connsiteY4" fmla="*/ 0 h 880597"/>
                <a:gd name="connsiteX5" fmla="*/ 1711231 w 10571026"/>
                <a:gd name="connsiteY5" fmla="*/ 0 h 880597"/>
                <a:gd name="connsiteX6" fmla="*/ 2076653 w 10571026"/>
                <a:gd name="connsiteY6" fmla="*/ 0 h 880597"/>
                <a:gd name="connsiteX7" fmla="*/ 2647624 w 10571026"/>
                <a:gd name="connsiteY7" fmla="*/ 0 h 880597"/>
                <a:gd name="connsiteX8" fmla="*/ 3013046 w 10571026"/>
                <a:gd name="connsiteY8" fmla="*/ 0 h 880597"/>
                <a:gd name="connsiteX9" fmla="*/ 3481243 w 10571026"/>
                <a:gd name="connsiteY9" fmla="*/ 0 h 880597"/>
                <a:gd name="connsiteX10" fmla="*/ 4052214 w 10571026"/>
                <a:gd name="connsiteY10" fmla="*/ 0 h 880597"/>
                <a:gd name="connsiteX11" fmla="*/ 4623186 w 10571026"/>
                <a:gd name="connsiteY11" fmla="*/ 0 h 880597"/>
                <a:gd name="connsiteX12" fmla="*/ 5399707 w 10571026"/>
                <a:gd name="connsiteY12" fmla="*/ 0 h 880597"/>
                <a:gd name="connsiteX13" fmla="*/ 6073454 w 10571026"/>
                <a:gd name="connsiteY13" fmla="*/ 0 h 880597"/>
                <a:gd name="connsiteX14" fmla="*/ 6336101 w 10571026"/>
                <a:gd name="connsiteY14" fmla="*/ 0 h 880597"/>
                <a:gd name="connsiteX15" fmla="*/ 7112622 w 10571026"/>
                <a:gd name="connsiteY15" fmla="*/ 0 h 880597"/>
                <a:gd name="connsiteX16" fmla="*/ 7889143 w 10571026"/>
                <a:gd name="connsiteY16" fmla="*/ 0 h 880597"/>
                <a:gd name="connsiteX17" fmla="*/ 8254565 w 10571026"/>
                <a:gd name="connsiteY17" fmla="*/ 0 h 880597"/>
                <a:gd name="connsiteX18" fmla="*/ 9031086 w 10571026"/>
                <a:gd name="connsiteY18" fmla="*/ 0 h 880597"/>
                <a:gd name="connsiteX19" fmla="*/ 9602058 w 10571026"/>
                <a:gd name="connsiteY19" fmla="*/ 0 h 880597"/>
                <a:gd name="connsiteX20" fmla="*/ 9864705 w 10571026"/>
                <a:gd name="connsiteY20" fmla="*/ 0 h 880597"/>
                <a:gd name="connsiteX21" fmla="*/ 10424257 w 10571026"/>
                <a:gd name="connsiteY21" fmla="*/ 0 h 880597"/>
                <a:gd name="connsiteX22" fmla="*/ 10571026 w 10571026"/>
                <a:gd name="connsiteY22" fmla="*/ 146769 h 880597"/>
                <a:gd name="connsiteX23" fmla="*/ 10571026 w 10571026"/>
                <a:gd name="connsiteY23" fmla="*/ 733828 h 880597"/>
                <a:gd name="connsiteX24" fmla="*/ 10424257 w 10571026"/>
                <a:gd name="connsiteY24" fmla="*/ 880597 h 880597"/>
                <a:gd name="connsiteX25" fmla="*/ 9750511 w 10571026"/>
                <a:gd name="connsiteY25" fmla="*/ 880597 h 880597"/>
                <a:gd name="connsiteX26" fmla="*/ 9487864 w 10571026"/>
                <a:gd name="connsiteY26" fmla="*/ 880597 h 880597"/>
                <a:gd name="connsiteX27" fmla="*/ 9225217 w 10571026"/>
                <a:gd name="connsiteY27" fmla="*/ 880597 h 880597"/>
                <a:gd name="connsiteX28" fmla="*/ 8859795 w 10571026"/>
                <a:gd name="connsiteY28" fmla="*/ 880597 h 880597"/>
                <a:gd name="connsiteX29" fmla="*/ 8494373 w 10571026"/>
                <a:gd name="connsiteY29" fmla="*/ 880597 h 880597"/>
                <a:gd name="connsiteX30" fmla="*/ 8128951 w 10571026"/>
                <a:gd name="connsiteY30" fmla="*/ 880597 h 880597"/>
                <a:gd name="connsiteX31" fmla="*/ 7352430 w 10571026"/>
                <a:gd name="connsiteY31" fmla="*/ 880597 h 880597"/>
                <a:gd name="connsiteX32" fmla="*/ 6678684 w 10571026"/>
                <a:gd name="connsiteY32" fmla="*/ 880597 h 880597"/>
                <a:gd name="connsiteX33" fmla="*/ 6210487 w 10571026"/>
                <a:gd name="connsiteY33" fmla="*/ 880597 h 880597"/>
                <a:gd name="connsiteX34" fmla="*/ 5742290 w 10571026"/>
                <a:gd name="connsiteY34" fmla="*/ 880597 h 880597"/>
                <a:gd name="connsiteX35" fmla="*/ 5479643 w 10571026"/>
                <a:gd name="connsiteY35" fmla="*/ 880597 h 880597"/>
                <a:gd name="connsiteX36" fmla="*/ 4805897 w 10571026"/>
                <a:gd name="connsiteY36" fmla="*/ 880597 h 880597"/>
                <a:gd name="connsiteX37" fmla="*/ 4132150 w 10571026"/>
                <a:gd name="connsiteY37" fmla="*/ 880597 h 880597"/>
                <a:gd name="connsiteX38" fmla="*/ 3458404 w 10571026"/>
                <a:gd name="connsiteY38" fmla="*/ 880597 h 880597"/>
                <a:gd name="connsiteX39" fmla="*/ 2784658 w 10571026"/>
                <a:gd name="connsiteY39" fmla="*/ 880597 h 880597"/>
                <a:gd name="connsiteX40" fmla="*/ 2110911 w 10571026"/>
                <a:gd name="connsiteY40" fmla="*/ 880597 h 880597"/>
                <a:gd name="connsiteX41" fmla="*/ 1334390 w 10571026"/>
                <a:gd name="connsiteY41" fmla="*/ 880597 h 880597"/>
                <a:gd name="connsiteX42" fmla="*/ 660643 w 10571026"/>
                <a:gd name="connsiteY42" fmla="*/ 880597 h 880597"/>
                <a:gd name="connsiteX43" fmla="*/ 146769 w 10571026"/>
                <a:gd name="connsiteY43" fmla="*/ 880597 h 880597"/>
                <a:gd name="connsiteX44" fmla="*/ 0 w 10571026"/>
                <a:gd name="connsiteY44" fmla="*/ 733828 h 880597"/>
                <a:gd name="connsiteX45" fmla="*/ 0 w 10571026"/>
                <a:gd name="connsiteY45" fmla="*/ 146769 h 88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571026" h="880597" fill="none" extrusionOk="0">
                  <a:moveTo>
                    <a:pt x="0" y="146769"/>
                  </a:moveTo>
                  <a:cubicBezTo>
                    <a:pt x="7785" y="62014"/>
                    <a:pt x="68844" y="17079"/>
                    <a:pt x="146769" y="0"/>
                  </a:cubicBezTo>
                  <a:cubicBezTo>
                    <a:pt x="212850" y="-29671"/>
                    <a:pt x="313090" y="24175"/>
                    <a:pt x="409416" y="0"/>
                  </a:cubicBezTo>
                  <a:cubicBezTo>
                    <a:pt x="505742" y="-24175"/>
                    <a:pt x="696606" y="14808"/>
                    <a:pt x="877613" y="0"/>
                  </a:cubicBezTo>
                  <a:cubicBezTo>
                    <a:pt x="1058620" y="-14808"/>
                    <a:pt x="1097284" y="30382"/>
                    <a:pt x="1243034" y="0"/>
                  </a:cubicBezTo>
                  <a:cubicBezTo>
                    <a:pt x="1388784" y="-30382"/>
                    <a:pt x="1532967" y="14434"/>
                    <a:pt x="1711231" y="0"/>
                  </a:cubicBezTo>
                  <a:cubicBezTo>
                    <a:pt x="1889495" y="-14434"/>
                    <a:pt x="1942872" y="22531"/>
                    <a:pt x="2076653" y="0"/>
                  </a:cubicBezTo>
                  <a:cubicBezTo>
                    <a:pt x="2210434" y="-22531"/>
                    <a:pt x="2369114" y="47741"/>
                    <a:pt x="2647624" y="0"/>
                  </a:cubicBezTo>
                  <a:cubicBezTo>
                    <a:pt x="2926134" y="-47741"/>
                    <a:pt x="2882905" y="19190"/>
                    <a:pt x="3013046" y="0"/>
                  </a:cubicBezTo>
                  <a:cubicBezTo>
                    <a:pt x="3143187" y="-19190"/>
                    <a:pt x="3316196" y="51579"/>
                    <a:pt x="3481243" y="0"/>
                  </a:cubicBezTo>
                  <a:cubicBezTo>
                    <a:pt x="3646290" y="-51579"/>
                    <a:pt x="3890764" y="46439"/>
                    <a:pt x="4052214" y="0"/>
                  </a:cubicBezTo>
                  <a:cubicBezTo>
                    <a:pt x="4213664" y="-46439"/>
                    <a:pt x="4379182" y="27283"/>
                    <a:pt x="4623186" y="0"/>
                  </a:cubicBezTo>
                  <a:cubicBezTo>
                    <a:pt x="4867190" y="-27283"/>
                    <a:pt x="5207270" y="14174"/>
                    <a:pt x="5399707" y="0"/>
                  </a:cubicBezTo>
                  <a:cubicBezTo>
                    <a:pt x="5592144" y="-14174"/>
                    <a:pt x="5936344" y="76800"/>
                    <a:pt x="6073454" y="0"/>
                  </a:cubicBezTo>
                  <a:cubicBezTo>
                    <a:pt x="6210564" y="-76800"/>
                    <a:pt x="6234575" y="28472"/>
                    <a:pt x="6336101" y="0"/>
                  </a:cubicBezTo>
                  <a:cubicBezTo>
                    <a:pt x="6437627" y="-28472"/>
                    <a:pt x="6790205" y="7606"/>
                    <a:pt x="7112622" y="0"/>
                  </a:cubicBezTo>
                  <a:cubicBezTo>
                    <a:pt x="7435039" y="-7606"/>
                    <a:pt x="7563352" y="29596"/>
                    <a:pt x="7889143" y="0"/>
                  </a:cubicBezTo>
                  <a:cubicBezTo>
                    <a:pt x="8214934" y="-29596"/>
                    <a:pt x="8083373" y="13051"/>
                    <a:pt x="8254565" y="0"/>
                  </a:cubicBezTo>
                  <a:cubicBezTo>
                    <a:pt x="8425757" y="-13051"/>
                    <a:pt x="8716305" y="24103"/>
                    <a:pt x="9031086" y="0"/>
                  </a:cubicBezTo>
                  <a:cubicBezTo>
                    <a:pt x="9345867" y="-24103"/>
                    <a:pt x="9345852" y="22052"/>
                    <a:pt x="9602058" y="0"/>
                  </a:cubicBezTo>
                  <a:cubicBezTo>
                    <a:pt x="9858264" y="-22052"/>
                    <a:pt x="9803943" y="1225"/>
                    <a:pt x="9864705" y="0"/>
                  </a:cubicBezTo>
                  <a:cubicBezTo>
                    <a:pt x="9925467" y="-1225"/>
                    <a:pt x="10232118" y="60688"/>
                    <a:pt x="10424257" y="0"/>
                  </a:cubicBezTo>
                  <a:cubicBezTo>
                    <a:pt x="10496998" y="4366"/>
                    <a:pt x="10568145" y="52264"/>
                    <a:pt x="10571026" y="146769"/>
                  </a:cubicBezTo>
                  <a:cubicBezTo>
                    <a:pt x="10604185" y="435287"/>
                    <a:pt x="10561549" y="486481"/>
                    <a:pt x="10571026" y="733828"/>
                  </a:cubicBezTo>
                  <a:cubicBezTo>
                    <a:pt x="10587829" y="814100"/>
                    <a:pt x="10519268" y="868778"/>
                    <a:pt x="10424257" y="880597"/>
                  </a:cubicBezTo>
                  <a:cubicBezTo>
                    <a:pt x="10201919" y="932558"/>
                    <a:pt x="10073600" y="831964"/>
                    <a:pt x="9750511" y="880597"/>
                  </a:cubicBezTo>
                  <a:cubicBezTo>
                    <a:pt x="9427422" y="929230"/>
                    <a:pt x="9562557" y="863658"/>
                    <a:pt x="9487864" y="880597"/>
                  </a:cubicBezTo>
                  <a:cubicBezTo>
                    <a:pt x="9413171" y="897536"/>
                    <a:pt x="9318222" y="858829"/>
                    <a:pt x="9225217" y="880597"/>
                  </a:cubicBezTo>
                  <a:cubicBezTo>
                    <a:pt x="9132212" y="902365"/>
                    <a:pt x="9039748" y="852594"/>
                    <a:pt x="8859795" y="880597"/>
                  </a:cubicBezTo>
                  <a:cubicBezTo>
                    <a:pt x="8679842" y="908600"/>
                    <a:pt x="8658514" y="866150"/>
                    <a:pt x="8494373" y="880597"/>
                  </a:cubicBezTo>
                  <a:cubicBezTo>
                    <a:pt x="8330232" y="895044"/>
                    <a:pt x="8262403" y="860234"/>
                    <a:pt x="8128951" y="880597"/>
                  </a:cubicBezTo>
                  <a:cubicBezTo>
                    <a:pt x="7995499" y="900960"/>
                    <a:pt x="7555746" y="835871"/>
                    <a:pt x="7352430" y="880597"/>
                  </a:cubicBezTo>
                  <a:cubicBezTo>
                    <a:pt x="7149114" y="925323"/>
                    <a:pt x="6841799" y="807554"/>
                    <a:pt x="6678684" y="880597"/>
                  </a:cubicBezTo>
                  <a:cubicBezTo>
                    <a:pt x="6515569" y="953640"/>
                    <a:pt x="6423382" y="862499"/>
                    <a:pt x="6210487" y="880597"/>
                  </a:cubicBezTo>
                  <a:cubicBezTo>
                    <a:pt x="5997592" y="898695"/>
                    <a:pt x="5961256" y="834230"/>
                    <a:pt x="5742290" y="880597"/>
                  </a:cubicBezTo>
                  <a:cubicBezTo>
                    <a:pt x="5523324" y="926964"/>
                    <a:pt x="5539558" y="870571"/>
                    <a:pt x="5479643" y="880597"/>
                  </a:cubicBezTo>
                  <a:cubicBezTo>
                    <a:pt x="5419728" y="890623"/>
                    <a:pt x="5134691" y="801149"/>
                    <a:pt x="4805897" y="880597"/>
                  </a:cubicBezTo>
                  <a:cubicBezTo>
                    <a:pt x="4477103" y="960045"/>
                    <a:pt x="4363188" y="867674"/>
                    <a:pt x="4132150" y="880597"/>
                  </a:cubicBezTo>
                  <a:cubicBezTo>
                    <a:pt x="3901112" y="893520"/>
                    <a:pt x="3734364" y="870404"/>
                    <a:pt x="3458404" y="880597"/>
                  </a:cubicBezTo>
                  <a:cubicBezTo>
                    <a:pt x="3182444" y="890790"/>
                    <a:pt x="3098555" y="832914"/>
                    <a:pt x="2784658" y="880597"/>
                  </a:cubicBezTo>
                  <a:cubicBezTo>
                    <a:pt x="2470761" y="928280"/>
                    <a:pt x="2414633" y="822075"/>
                    <a:pt x="2110911" y="880597"/>
                  </a:cubicBezTo>
                  <a:cubicBezTo>
                    <a:pt x="1807189" y="939119"/>
                    <a:pt x="1573752" y="846638"/>
                    <a:pt x="1334390" y="880597"/>
                  </a:cubicBezTo>
                  <a:cubicBezTo>
                    <a:pt x="1095028" y="914556"/>
                    <a:pt x="928553" y="815974"/>
                    <a:pt x="660643" y="880597"/>
                  </a:cubicBezTo>
                  <a:cubicBezTo>
                    <a:pt x="392733" y="945220"/>
                    <a:pt x="269732" y="821972"/>
                    <a:pt x="146769" y="880597"/>
                  </a:cubicBezTo>
                  <a:cubicBezTo>
                    <a:pt x="52643" y="894500"/>
                    <a:pt x="-2846" y="815318"/>
                    <a:pt x="0" y="733828"/>
                  </a:cubicBezTo>
                  <a:cubicBezTo>
                    <a:pt x="-34925" y="476544"/>
                    <a:pt x="5116" y="416993"/>
                    <a:pt x="0" y="146769"/>
                  </a:cubicBezTo>
                  <a:close/>
                </a:path>
                <a:path w="10571026" h="880597" stroke="0" extrusionOk="0">
                  <a:moveTo>
                    <a:pt x="0" y="146769"/>
                  </a:moveTo>
                  <a:cubicBezTo>
                    <a:pt x="-1893" y="65152"/>
                    <a:pt x="80565" y="11308"/>
                    <a:pt x="146769" y="0"/>
                  </a:cubicBezTo>
                  <a:cubicBezTo>
                    <a:pt x="456852" y="-78011"/>
                    <a:pt x="530937" y="22146"/>
                    <a:pt x="820515" y="0"/>
                  </a:cubicBezTo>
                  <a:cubicBezTo>
                    <a:pt x="1110093" y="-22146"/>
                    <a:pt x="1168287" y="30507"/>
                    <a:pt x="1494262" y="0"/>
                  </a:cubicBezTo>
                  <a:cubicBezTo>
                    <a:pt x="1820237" y="-30507"/>
                    <a:pt x="1942451" y="79783"/>
                    <a:pt x="2168008" y="0"/>
                  </a:cubicBezTo>
                  <a:cubicBezTo>
                    <a:pt x="2393565" y="-79783"/>
                    <a:pt x="2650451" y="88365"/>
                    <a:pt x="2944530" y="0"/>
                  </a:cubicBezTo>
                  <a:cubicBezTo>
                    <a:pt x="3238609" y="-88365"/>
                    <a:pt x="3216827" y="7254"/>
                    <a:pt x="3309951" y="0"/>
                  </a:cubicBezTo>
                  <a:cubicBezTo>
                    <a:pt x="3403075" y="-7254"/>
                    <a:pt x="3601598" y="44555"/>
                    <a:pt x="3880923" y="0"/>
                  </a:cubicBezTo>
                  <a:cubicBezTo>
                    <a:pt x="4160248" y="-44555"/>
                    <a:pt x="4213213" y="20164"/>
                    <a:pt x="4349120" y="0"/>
                  </a:cubicBezTo>
                  <a:cubicBezTo>
                    <a:pt x="4485027" y="-20164"/>
                    <a:pt x="4582368" y="7000"/>
                    <a:pt x="4714541" y="0"/>
                  </a:cubicBezTo>
                  <a:cubicBezTo>
                    <a:pt x="4846714" y="-7000"/>
                    <a:pt x="5107566" y="70540"/>
                    <a:pt x="5388288" y="0"/>
                  </a:cubicBezTo>
                  <a:cubicBezTo>
                    <a:pt x="5669010" y="-70540"/>
                    <a:pt x="5549089" y="27236"/>
                    <a:pt x="5650935" y="0"/>
                  </a:cubicBezTo>
                  <a:cubicBezTo>
                    <a:pt x="5752781" y="-27236"/>
                    <a:pt x="5859289" y="25259"/>
                    <a:pt x="5913582" y="0"/>
                  </a:cubicBezTo>
                  <a:cubicBezTo>
                    <a:pt x="5967875" y="-25259"/>
                    <a:pt x="6423321" y="62359"/>
                    <a:pt x="6587328" y="0"/>
                  </a:cubicBezTo>
                  <a:cubicBezTo>
                    <a:pt x="6751335" y="-62359"/>
                    <a:pt x="6793346" y="18390"/>
                    <a:pt x="6952750" y="0"/>
                  </a:cubicBezTo>
                  <a:cubicBezTo>
                    <a:pt x="7112154" y="-18390"/>
                    <a:pt x="7139943" y="30661"/>
                    <a:pt x="7318172" y="0"/>
                  </a:cubicBezTo>
                  <a:cubicBezTo>
                    <a:pt x="7496401" y="-30661"/>
                    <a:pt x="7859657" y="26585"/>
                    <a:pt x="8094693" y="0"/>
                  </a:cubicBezTo>
                  <a:cubicBezTo>
                    <a:pt x="8329729" y="-26585"/>
                    <a:pt x="8641317" y="90149"/>
                    <a:pt x="8871214" y="0"/>
                  </a:cubicBezTo>
                  <a:cubicBezTo>
                    <a:pt x="9101111" y="-90149"/>
                    <a:pt x="9133535" y="24253"/>
                    <a:pt x="9339411" y="0"/>
                  </a:cubicBezTo>
                  <a:cubicBezTo>
                    <a:pt x="9545287" y="-24253"/>
                    <a:pt x="9895851" y="105381"/>
                    <a:pt x="10424257" y="0"/>
                  </a:cubicBezTo>
                  <a:cubicBezTo>
                    <a:pt x="10525900" y="-10498"/>
                    <a:pt x="10570424" y="55968"/>
                    <a:pt x="10571026" y="146769"/>
                  </a:cubicBezTo>
                  <a:cubicBezTo>
                    <a:pt x="10613446" y="432644"/>
                    <a:pt x="10521328" y="472387"/>
                    <a:pt x="10571026" y="733828"/>
                  </a:cubicBezTo>
                  <a:cubicBezTo>
                    <a:pt x="10564716" y="824989"/>
                    <a:pt x="10512814" y="889904"/>
                    <a:pt x="10424257" y="880597"/>
                  </a:cubicBezTo>
                  <a:cubicBezTo>
                    <a:pt x="10253137" y="913205"/>
                    <a:pt x="10072211" y="871410"/>
                    <a:pt x="9750511" y="880597"/>
                  </a:cubicBezTo>
                  <a:cubicBezTo>
                    <a:pt x="9428811" y="889784"/>
                    <a:pt x="9607043" y="875110"/>
                    <a:pt x="9487864" y="880597"/>
                  </a:cubicBezTo>
                  <a:cubicBezTo>
                    <a:pt x="9368685" y="886084"/>
                    <a:pt x="9277124" y="868959"/>
                    <a:pt x="9122442" y="880597"/>
                  </a:cubicBezTo>
                  <a:cubicBezTo>
                    <a:pt x="8967760" y="892235"/>
                    <a:pt x="8954737" y="854157"/>
                    <a:pt x="8859795" y="880597"/>
                  </a:cubicBezTo>
                  <a:cubicBezTo>
                    <a:pt x="8764853" y="907037"/>
                    <a:pt x="8656314" y="847268"/>
                    <a:pt x="8494373" y="880597"/>
                  </a:cubicBezTo>
                  <a:cubicBezTo>
                    <a:pt x="8332432" y="913926"/>
                    <a:pt x="8146560" y="831704"/>
                    <a:pt x="7820627" y="880597"/>
                  </a:cubicBezTo>
                  <a:cubicBezTo>
                    <a:pt x="7494694" y="929490"/>
                    <a:pt x="7636667" y="844359"/>
                    <a:pt x="7455205" y="880597"/>
                  </a:cubicBezTo>
                  <a:cubicBezTo>
                    <a:pt x="7273743" y="916835"/>
                    <a:pt x="7010838" y="819943"/>
                    <a:pt x="6884233" y="880597"/>
                  </a:cubicBezTo>
                  <a:cubicBezTo>
                    <a:pt x="6757628" y="941251"/>
                    <a:pt x="6578546" y="872419"/>
                    <a:pt x="6416037" y="880597"/>
                  </a:cubicBezTo>
                  <a:cubicBezTo>
                    <a:pt x="6253528" y="888775"/>
                    <a:pt x="6181588" y="863960"/>
                    <a:pt x="6050615" y="880597"/>
                  </a:cubicBezTo>
                  <a:cubicBezTo>
                    <a:pt x="5919642" y="897234"/>
                    <a:pt x="5574734" y="866034"/>
                    <a:pt x="5274094" y="880597"/>
                  </a:cubicBezTo>
                  <a:cubicBezTo>
                    <a:pt x="4973454" y="895160"/>
                    <a:pt x="5045787" y="856817"/>
                    <a:pt x="4908672" y="880597"/>
                  </a:cubicBezTo>
                  <a:cubicBezTo>
                    <a:pt x="4771557" y="904377"/>
                    <a:pt x="4521131" y="837499"/>
                    <a:pt x="4234925" y="880597"/>
                  </a:cubicBezTo>
                  <a:cubicBezTo>
                    <a:pt x="3948719" y="923695"/>
                    <a:pt x="4022730" y="850991"/>
                    <a:pt x="3869504" y="880597"/>
                  </a:cubicBezTo>
                  <a:cubicBezTo>
                    <a:pt x="3716278" y="910203"/>
                    <a:pt x="3612815" y="846782"/>
                    <a:pt x="3504082" y="880597"/>
                  </a:cubicBezTo>
                  <a:cubicBezTo>
                    <a:pt x="3395349" y="914412"/>
                    <a:pt x="2907614" y="816486"/>
                    <a:pt x="2727560" y="880597"/>
                  </a:cubicBezTo>
                  <a:cubicBezTo>
                    <a:pt x="2547506" y="944708"/>
                    <a:pt x="2336353" y="813506"/>
                    <a:pt x="2053814" y="880597"/>
                  </a:cubicBezTo>
                  <a:cubicBezTo>
                    <a:pt x="1771275" y="947688"/>
                    <a:pt x="1851252" y="849663"/>
                    <a:pt x="1791167" y="880597"/>
                  </a:cubicBezTo>
                  <a:cubicBezTo>
                    <a:pt x="1731082" y="911531"/>
                    <a:pt x="1530967" y="843160"/>
                    <a:pt x="1322970" y="880597"/>
                  </a:cubicBezTo>
                  <a:cubicBezTo>
                    <a:pt x="1114973" y="918034"/>
                    <a:pt x="966587" y="853851"/>
                    <a:pt x="649224" y="880597"/>
                  </a:cubicBezTo>
                  <a:cubicBezTo>
                    <a:pt x="331861" y="907343"/>
                    <a:pt x="306061" y="857166"/>
                    <a:pt x="146769" y="880597"/>
                  </a:cubicBezTo>
                  <a:cubicBezTo>
                    <a:pt x="74827" y="888484"/>
                    <a:pt x="5" y="810918"/>
                    <a:pt x="0" y="733828"/>
                  </a:cubicBezTo>
                  <a:cubicBezTo>
                    <a:pt x="-42620" y="570088"/>
                    <a:pt x="64716" y="294313"/>
                    <a:pt x="0" y="146769"/>
                  </a:cubicBezTo>
                  <a:close/>
                </a:path>
              </a:pathLst>
            </a:custGeom>
            <a:solidFill>
              <a:srgbClr val="DEEAC2"/>
            </a:solidFill>
            <a:ln w="12700" cap="flat" cmpd="sng" algn="ctr">
              <a:solidFill>
                <a:srgbClr val="92D050"/>
              </a:solidFill>
              <a:prstDash val="solid"/>
              <a:miter lim="800000"/>
              <a:extLst>
                <a:ext uri="{C807C97D-BFC1-408E-A445-0C87EB9F89A2}">
                  <ask:lineSketchStyleProps xmlns:ask="http://schemas.microsoft.com/office/drawing/2018/sketchyshapes" xmlns="" sd="3444377824">
                    <a:prstGeom prst="roundRect">
                      <a:avLst/>
                    </a:prstGeom>
                    <ask:type>
                      <ask:lineSketchScribble/>
                    </ask:type>
                  </ask:lineSketchStyleProps>
                </a:ext>
              </a:extLst>
            </a:ln>
            <a:effectLst/>
          </p:spPr>
          <p:txBody>
            <a:bodyPr rtlCol="0" anchor="ctr"/>
            <a:lstStyle/>
            <a:p>
              <a:pPr lvl="0"/>
              <a:r>
                <a:rPr lang="vi-VN" sz="3600">
                  <a:solidFill>
                    <a:prstClr val="black"/>
                  </a:solidFill>
                  <a:latin typeface="Arial-Rounded" panose="020B0500000000000000" pitchFamily="34" charset="0"/>
                  <a:ea typeface="Arial-Rounded" panose="020B0500000000000000" pitchFamily="34" charset="0"/>
                  <a:cs typeface="Arial-Rounded" panose="020B0500000000000000" pitchFamily="34" charset="0"/>
                </a:rPr>
                <a:t>Từ ngữ nào dưới đây thể hiện cảm xúc của bố khi nhận quà của hai chị em?</a:t>
              </a:r>
              <a:endPar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5" name="Picture 14">
              <a:extLst>
                <a:ext uri="{FF2B5EF4-FFF2-40B4-BE49-F238E27FC236}">
                  <a16:creationId xmlns:a16="http://schemas.microsoft.com/office/drawing/2014/main" xmlns="" id="{93A9B9C8-D9EC-4232-80D8-E6C05BEF8727}"/>
                </a:ext>
              </a:extLst>
            </p:cNvPr>
            <p:cNvPicPr>
              <a:picLocks noChangeAspect="1"/>
            </p:cNvPicPr>
            <p:nvPr/>
          </p:nvPicPr>
          <p:blipFill rotWithShape="1">
            <a:blip r:embed="rId3">
              <a:extLst>
                <a:ext uri="{28A0092B-C50C-407E-A947-70E740481C1C}">
                  <a14:useLocalDpi xmlns:a14="http://schemas.microsoft.com/office/drawing/2010/main" val="0"/>
                </a:ext>
              </a:extLst>
            </a:blip>
            <a:srcRect l="25018" t="9783" r="54347" b="63042"/>
            <a:stretch/>
          </p:blipFill>
          <p:spPr>
            <a:xfrm>
              <a:off x="213021" y="245574"/>
              <a:ext cx="560378" cy="737992"/>
            </a:xfrm>
            <a:prstGeom prst="rect">
              <a:avLst/>
            </a:prstGeom>
          </p:spPr>
        </p:pic>
      </p:grpSp>
      <p:sp>
        <p:nvSpPr>
          <p:cNvPr id="22" name="Rectangle: Rounded Corners 6">
            <a:extLst>
              <a:ext uri="{FF2B5EF4-FFF2-40B4-BE49-F238E27FC236}">
                <a16:creationId xmlns="" xmlns:a16="http://schemas.microsoft.com/office/drawing/2014/main" id="{3A1E1B5F-C26F-4510-AA3A-AE2FD41031B8}"/>
              </a:ext>
            </a:extLst>
          </p:cNvPr>
          <p:cNvSpPr/>
          <p:nvPr/>
        </p:nvSpPr>
        <p:spPr>
          <a:xfrm>
            <a:off x="6101648" y="2560320"/>
            <a:ext cx="3860499" cy="106045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400" smtClean="0">
                <a:latin typeface="Arial-Rounded" panose="020B0500000000000000" pitchFamily="34" charset="0"/>
                <a:ea typeface="Arial-Rounded" panose="020B0500000000000000" pitchFamily="34" charset="0"/>
                <a:cs typeface="Arial-Rounded" panose="020B0500000000000000" pitchFamily="34" charset="0"/>
              </a:rPr>
              <a:t>b. đăm chiêu</a:t>
            </a:r>
            <a:endParaRPr lang="en-US" sz="4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Rectangle: Rounded Corners 17">
            <a:extLst>
              <a:ext uri="{FF2B5EF4-FFF2-40B4-BE49-F238E27FC236}">
                <a16:creationId xmlns="" xmlns:a16="http://schemas.microsoft.com/office/drawing/2014/main" id="{3A96E060-D06F-4F52-BDCC-C7BE01AB3883}"/>
              </a:ext>
            </a:extLst>
          </p:cNvPr>
          <p:cNvSpPr/>
          <p:nvPr/>
        </p:nvSpPr>
        <p:spPr>
          <a:xfrm>
            <a:off x="6101648" y="4253856"/>
            <a:ext cx="3860499" cy="106045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4400" smtClean="0">
                <a:latin typeface="Arial-Rounded" panose="020B0500000000000000" pitchFamily="34" charset="0"/>
                <a:ea typeface="Arial-Rounded" panose="020B0500000000000000" pitchFamily="34" charset="0"/>
                <a:cs typeface="Arial-Rounded" panose="020B0500000000000000" pitchFamily="34" charset="0"/>
              </a:rPr>
              <a:t>d. ngạc nhiên</a:t>
            </a:r>
            <a:endParaRPr lang="en-US" sz="4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Right Arrow 2">
            <a:hlinkClick r:id="rId4" action="ppaction://hlinksldjump"/>
          </p:cNvPr>
          <p:cNvSpPr/>
          <p:nvPr/>
        </p:nvSpPr>
        <p:spPr>
          <a:xfrm>
            <a:off x="11588817" y="6506678"/>
            <a:ext cx="462012" cy="3513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46473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animBg="1"/>
      <p:bldP spid="2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xmlns="" id="{0EEE12CA-0CE1-4E43-B8D4-0569A61C2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0338" y="0"/>
            <a:ext cx="6491662" cy="3526732"/>
          </a:xfrm>
          <a:prstGeom prst="rect">
            <a:avLst/>
          </a:prstGeom>
        </p:spPr>
      </p:pic>
      <p:pic>
        <p:nvPicPr>
          <p:cNvPr id="6" name="Google Shape;170;p11">
            <a:extLst>
              <a:ext uri="{FF2B5EF4-FFF2-40B4-BE49-F238E27FC236}">
                <a16:creationId xmlns:a16="http://schemas.microsoft.com/office/drawing/2014/main" xmlns="" id="{173568D9-9FDD-4775-91D9-EF1EA045796C}"/>
              </a:ext>
            </a:extLst>
          </p:cNvPr>
          <p:cNvPicPr preferRelativeResize="0"/>
          <p:nvPr/>
        </p:nvPicPr>
        <p:blipFill rotWithShape="1">
          <a:blip r:embed="rId5">
            <a:alphaModFix/>
          </a:blip>
          <a:srcRect/>
          <a:stretch/>
        </p:blipFill>
        <p:spPr>
          <a:xfrm>
            <a:off x="0" y="325821"/>
            <a:ext cx="4722364" cy="6532179"/>
          </a:xfrm>
          <a:prstGeom prst="rect">
            <a:avLst/>
          </a:prstGeom>
          <a:noFill/>
          <a:ln>
            <a:noFill/>
          </a:ln>
        </p:spPr>
      </p:pic>
      <p:pic>
        <p:nvPicPr>
          <p:cNvPr id="9" name="Picture 8" descr="Text&#10;&#10;Description automatically generated">
            <a:extLst>
              <a:ext uri="{FF2B5EF4-FFF2-40B4-BE49-F238E27FC236}">
                <a16:creationId xmlns:a16="http://schemas.microsoft.com/office/drawing/2014/main" xmlns="" id="{43E8E5EA-9E82-4C2D-8F1D-8200F93C1C4F}"/>
              </a:ext>
            </a:extLst>
          </p:cNvPr>
          <p:cNvPicPr>
            <a:picLocks noChangeAspect="1"/>
          </p:cNvPicPr>
          <p:nvPr/>
        </p:nvPicPr>
        <p:blipFill>
          <a:blip r:embed="rId6"/>
          <a:stretch>
            <a:fillRect/>
          </a:stretch>
        </p:blipFill>
        <p:spPr>
          <a:xfrm>
            <a:off x="6688064" y="399395"/>
            <a:ext cx="4574214" cy="2232994"/>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xmlns="" id="{600E74BF-3C6F-4476-A4B3-5BC722F74CFA}"/>
              </a:ext>
            </a:extLst>
          </p:cNvPr>
          <p:cNvPicPr>
            <a:picLocks noChangeAspect="1"/>
          </p:cNvPicPr>
          <p:nvPr/>
        </p:nvPicPr>
        <p:blipFill>
          <a:blip r:embed="rId7"/>
          <a:stretch>
            <a:fillRect/>
          </a:stretch>
        </p:blipFill>
        <p:spPr>
          <a:xfrm>
            <a:off x="3360958" y="3031784"/>
            <a:ext cx="3893249" cy="3893249"/>
          </a:xfrm>
          <a:prstGeom prst="rect">
            <a:avLst/>
          </a:prstGeom>
        </p:spPr>
      </p:pic>
      <p:pic>
        <p:nvPicPr>
          <p:cNvPr id="7" name="图片 1">
            <a:extLst>
              <a:ext uri="{FF2B5EF4-FFF2-40B4-BE49-F238E27FC236}">
                <a16:creationId xmlns:a16="http://schemas.microsoft.com/office/drawing/2014/main" xmlns="" id="{CEA0BCF1-4033-4AD2-A954-A8BBA8C03A8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982620" y="3762375"/>
            <a:ext cx="2952991" cy="2952991"/>
          </a:xfrm>
          <a:prstGeom prst="rect">
            <a:avLst/>
          </a:prstGeom>
        </p:spPr>
      </p:pic>
      <p:pic>
        <p:nvPicPr>
          <p:cNvPr id="3" name="BangonNenLungLinh-CandyNgocHa-6490117 (mp3cut.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70425" y="81806"/>
            <a:ext cx="822633" cy="822633"/>
          </a:xfrm>
          <a:prstGeom prst="rect">
            <a:avLst/>
          </a:prstGeom>
        </p:spPr>
      </p:pic>
    </p:spTree>
    <p:extLst>
      <p:ext uri="{BB962C8B-B14F-4D97-AF65-F5344CB8AC3E}">
        <p14:creationId xmlns:p14="http://schemas.microsoft.com/office/powerpoint/2010/main" val="40773537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48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6" name="Rounded Rectangle 5"/>
          <p:cNvSpPr/>
          <p:nvPr/>
        </p:nvSpPr>
        <p:spPr>
          <a:xfrm>
            <a:off x="101178" y="5818608"/>
            <a:ext cx="12090822" cy="981686"/>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000000"/>
              </a:buClr>
              <a:defRPr/>
            </a:pPr>
            <a:r>
              <a:rPr lang="en-US" sz="3200" b="1" kern="0">
                <a:solidFill>
                  <a:srgbClr val="000000"/>
                </a:solidFill>
                <a:cs typeface="Arial"/>
                <a:sym typeface="Arial"/>
              </a:rPr>
              <a:t>B</a:t>
            </a:r>
            <a:r>
              <a:rPr lang="vi-VN" sz="3200" b="1" kern="0" smtClean="0">
                <a:solidFill>
                  <a:srgbClr val="000000"/>
                </a:solidFill>
                <a:cs typeface="Arial"/>
                <a:sym typeface="Arial"/>
              </a:rPr>
              <a:t>ăn khoăn: </a:t>
            </a:r>
            <a:r>
              <a:rPr lang="vi-VN" sz="3200" kern="0" smtClean="0">
                <a:solidFill>
                  <a:srgbClr val="000000"/>
                </a:solidFill>
                <a:cs typeface="Arial"/>
                <a:sym typeface="Arial"/>
              </a:rPr>
              <a:t>không </a:t>
            </a:r>
            <a:r>
              <a:rPr lang="vi-VN" sz="3200" kern="0">
                <a:solidFill>
                  <a:srgbClr val="000000"/>
                </a:solidFill>
                <a:cs typeface="Arial"/>
                <a:sym typeface="Arial"/>
              </a:rPr>
              <a:t>yên lòng vì đang có những điều bắt phải nghĩ ngợi</a:t>
            </a:r>
            <a:endParaRPr lang="vi-VN" sz="3200" kern="0" dirty="0">
              <a:solidFill>
                <a:srgbClr val="000000"/>
              </a:solidFill>
              <a:cs typeface="Arial"/>
              <a:sym typeface="Arial"/>
            </a:endParaRPr>
          </a:p>
        </p:txBody>
      </p:sp>
      <p:pic>
        <p:nvPicPr>
          <p:cNvPr id="4" name="Picture 3"/>
          <p:cNvPicPr>
            <a:picLocks noChangeAspect="1"/>
          </p:cNvPicPr>
          <p:nvPr/>
        </p:nvPicPr>
        <p:blipFill>
          <a:blip r:embed="rId3"/>
          <a:stretch>
            <a:fillRect/>
          </a:stretch>
        </p:blipFill>
        <p:spPr>
          <a:xfrm>
            <a:off x="2009775" y="43939"/>
            <a:ext cx="7439025" cy="5719428"/>
          </a:xfrm>
          <a:prstGeom prst="rect">
            <a:avLst/>
          </a:prstGeom>
        </p:spPr>
      </p:pic>
      <p:sp>
        <p:nvSpPr>
          <p:cNvPr id="2" name="Right Arrow 1">
            <a:hlinkClick r:id="rId4" action="ppaction://hlinksldjump"/>
          </p:cNvPr>
          <p:cNvSpPr/>
          <p:nvPr/>
        </p:nvSpPr>
        <p:spPr>
          <a:xfrm>
            <a:off x="11739716" y="43939"/>
            <a:ext cx="452284" cy="4129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5914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82305" y="526943"/>
            <a:ext cx="9975685" cy="1323439"/>
          </a:xfrm>
          <a:prstGeom prst="rect">
            <a:avLst/>
          </a:prstGeom>
          <a:noFill/>
        </p:spPr>
        <p:txBody>
          <a:bodyPr wrap="square" rtlCol="0">
            <a:spAutoFit/>
          </a:bodyPr>
          <a:lstStyle/>
          <a:p>
            <a:pPr lvl="0" algn="ctr">
              <a:buClr>
                <a:srgbClr val="000000"/>
              </a:buClr>
              <a:defRPr/>
            </a:pPr>
            <a:r>
              <a:rPr lang="vi-VN" sz="4000" kern="0">
                <a:solidFill>
                  <a:srgbClr val="FF0000"/>
                </a:solidFill>
                <a:latin typeface="Calibri"/>
                <a:cs typeface="Arial"/>
                <a:sym typeface="Arial"/>
              </a:rPr>
              <a:t>Em đã làm những việc gì để thể hiện tình cảm yêu thương đối với người thân của em?</a:t>
            </a:r>
          </a:p>
        </p:txBody>
      </p:sp>
      <p:sp>
        <p:nvSpPr>
          <p:cNvPr id="3" name="AutoShape 2" descr="Phóng Tên Lửa Hình ảnh | Định dạng hình ảnh PNG 400179594| vn.lovepik.com"/>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6" name="Group 5"/>
          <p:cNvGrpSpPr/>
          <p:nvPr/>
        </p:nvGrpSpPr>
        <p:grpSpPr>
          <a:xfrm>
            <a:off x="835802" y="526943"/>
            <a:ext cx="731520" cy="731520"/>
            <a:chOff x="2076774" y="2479729"/>
            <a:chExt cx="731520" cy="731520"/>
          </a:xfrm>
        </p:grpSpPr>
        <p:sp>
          <p:nvSpPr>
            <p:cNvPr id="5" name="Rounded Rectangle 4"/>
            <p:cNvSpPr/>
            <p:nvPr/>
          </p:nvSpPr>
          <p:spPr>
            <a:xfrm>
              <a:off x="2076774" y="2479729"/>
              <a:ext cx="731520" cy="731520"/>
            </a:xfrm>
            <a:prstGeom prst="roundRect">
              <a:avLst/>
            </a:prstGeom>
            <a:solidFill>
              <a:srgbClr val="80CDE1"/>
            </a:solidFill>
            <a:ln>
              <a:solidFill>
                <a:srgbClr val="80CD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83023" l="10000" r="94535"/>
                      </a14:imgEffect>
                    </a14:imgLayer>
                  </a14:imgProps>
                </a:ext>
              </a:extLst>
            </a:blip>
            <a:srcRect l="20990" t="14572" b="17883"/>
            <a:stretch/>
          </p:blipFill>
          <p:spPr>
            <a:xfrm rot="18674869">
              <a:off x="2210772" y="2608872"/>
              <a:ext cx="560729" cy="479354"/>
            </a:xfrm>
            <a:prstGeom prst="rect">
              <a:avLst/>
            </a:prstGeom>
          </p:spPr>
        </p:pic>
      </p:grpSp>
      <p:pic>
        <p:nvPicPr>
          <p:cNvPr id="2052" name="Picture 4" descr="Premium Vector | Kids discuss homework"/>
          <p:cNvPicPr>
            <a:picLocks noChangeAspect="1" noChangeArrowheads="1"/>
          </p:cNvPicPr>
          <p:nvPr/>
        </p:nvPicPr>
        <p:blipFill rotWithShape="1">
          <a:blip r:embed="rId4">
            <a:extLst>
              <a:ext uri="{28A0092B-C50C-407E-A947-70E740481C1C}">
                <a14:useLocalDpi xmlns:a14="http://schemas.microsoft.com/office/drawing/2010/main" val="0"/>
              </a:ext>
            </a:extLst>
          </a:blip>
          <a:srcRect t="16858" b="-323"/>
          <a:stretch/>
        </p:blipFill>
        <p:spPr bwMode="auto">
          <a:xfrm>
            <a:off x="2544417" y="2196549"/>
            <a:ext cx="7017027" cy="4190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7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a:extLst>
              <a:ext uri="{FF2B5EF4-FFF2-40B4-BE49-F238E27FC236}">
                <a16:creationId xmlns="" xmlns:a16="http://schemas.microsoft.com/office/drawing/2014/main" id="{FE32D6F3-1624-7C84-424B-BAABFE1482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2568"/>
            <a:ext cx="12071196" cy="6715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06070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77391" b="70541"/>
          <a:stretch/>
        </p:blipFill>
        <p:spPr>
          <a:xfrm>
            <a:off x="0" y="-1"/>
            <a:ext cx="3360420" cy="2584940"/>
          </a:xfrm>
          <a:prstGeom prst="rect">
            <a:avLst/>
          </a:prstGeom>
        </p:spPr>
      </p:pic>
      <p:sp>
        <p:nvSpPr>
          <p:cNvPr id="2" name="圆角矩形 2">
            <a:extLst>
              <a:ext uri="{FF2B5EF4-FFF2-40B4-BE49-F238E27FC236}">
                <a16:creationId xmlns="" xmlns:a16="http://schemas.microsoft.com/office/drawing/2014/main" id="{FDB67B8E-3568-380B-4603-0F37A9E8C5B9}"/>
              </a:ext>
            </a:extLst>
          </p:cNvPr>
          <p:cNvSpPr/>
          <p:nvPr/>
        </p:nvSpPr>
        <p:spPr>
          <a:xfrm>
            <a:off x="21014" y="527204"/>
            <a:ext cx="11515724" cy="6238875"/>
          </a:xfrm>
          <a:prstGeom prst="roundRect">
            <a:avLst>
              <a:gd name="adj" fmla="val 67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cs"/>
              <a:sym typeface="字魂59号-创粗黑" panose="00000500000000000000" pitchFamily="2" charset="-122"/>
            </a:endParaRPr>
          </a:p>
        </p:txBody>
      </p:sp>
      <p:grpSp>
        <p:nvGrpSpPr>
          <p:cNvPr id="11" name="Group 10">
            <a:extLst>
              <a:ext uri="{FF2B5EF4-FFF2-40B4-BE49-F238E27FC236}">
                <a16:creationId xmlns="" xmlns:a16="http://schemas.microsoft.com/office/drawing/2014/main" id="{83E55D1E-C0E5-6AB6-42D2-3CACB3CD5A32}"/>
              </a:ext>
            </a:extLst>
          </p:cNvPr>
          <p:cNvGrpSpPr/>
          <p:nvPr/>
        </p:nvGrpSpPr>
        <p:grpSpPr>
          <a:xfrm>
            <a:off x="96851" y="667031"/>
            <a:ext cx="12092888" cy="6149704"/>
            <a:chOff x="4500824" y="347779"/>
            <a:chExt cx="9612512" cy="4577154"/>
          </a:xfrm>
          <a:solidFill>
            <a:schemeClr val="accent4">
              <a:lumMod val="20000"/>
              <a:lumOff val="80000"/>
            </a:schemeClr>
          </a:solidFill>
        </p:grpSpPr>
        <p:grpSp>
          <p:nvGrpSpPr>
            <p:cNvPr id="12" name="Group 11">
              <a:extLst>
                <a:ext uri="{FF2B5EF4-FFF2-40B4-BE49-F238E27FC236}">
                  <a16:creationId xmlns="" xmlns:a16="http://schemas.microsoft.com/office/drawing/2014/main" id="{93AAEFE4-6E16-9ABF-8289-0C385F3FC362}"/>
                </a:ext>
              </a:extLst>
            </p:cNvPr>
            <p:cNvGrpSpPr/>
            <p:nvPr/>
          </p:nvGrpSpPr>
          <p:grpSpPr>
            <a:xfrm>
              <a:off x="4500824" y="347779"/>
              <a:ext cx="9612512" cy="4333880"/>
              <a:chOff x="4415007" y="-162081"/>
              <a:chExt cx="9612512" cy="4333880"/>
            </a:xfrm>
            <a:grpFill/>
          </p:grpSpPr>
          <p:sp>
            <p:nvSpPr>
              <p:cNvPr id="14" name="TextBox 13">
                <a:extLst>
                  <a:ext uri="{FF2B5EF4-FFF2-40B4-BE49-F238E27FC236}">
                    <a16:creationId xmlns="" xmlns:a16="http://schemas.microsoft.com/office/drawing/2014/main" id="{AD80DE98-13D6-3BB9-67D3-BE15A516A44A}"/>
                  </a:ext>
                </a:extLst>
              </p:cNvPr>
              <p:cNvSpPr txBox="1"/>
              <p:nvPr/>
            </p:nvSpPr>
            <p:spPr>
              <a:xfrm>
                <a:off x="4965016" y="-162081"/>
                <a:ext cx="9062503" cy="1099558"/>
              </a:xfrm>
              <a:prstGeom prst="rect">
                <a:avLst/>
              </a:prstGeom>
              <a:grpFill/>
            </p:spPr>
            <p:txBody>
              <a:bodyPr wrap="square" rtlCol="0">
                <a:spAutoFit/>
              </a:bodyPr>
              <a:lstStyle/>
              <a:p>
                <a:r>
                  <a:rPr lang="nl-NL" sz="3000" b="1">
                    <a:solidFill>
                      <a:srgbClr val="000000"/>
                    </a:solidFill>
                    <a:latin typeface="Times New Roman" panose="02020603050405020304" pitchFamily="18" charset="0"/>
                    <a:ea typeface="Times New Roman" panose="02020603050405020304" pitchFamily="18" charset="0"/>
                  </a:rPr>
                  <a:t>Đọc đúng, rõ </a:t>
                </a:r>
                <a:r>
                  <a:rPr lang="nl-NL" sz="3000" b="1" smtClean="0">
                    <a:solidFill>
                      <a:srgbClr val="000000"/>
                    </a:solidFill>
                    <a:latin typeface="Times New Roman" panose="02020603050405020304" pitchFamily="18" charset="0"/>
                    <a:ea typeface="Times New Roman" panose="02020603050405020304" pitchFamily="18" charset="0"/>
                  </a:rPr>
                  <a:t>ràng. </a:t>
                </a:r>
                <a:r>
                  <a:rPr lang="nl-NL" sz="3000" b="1">
                    <a:solidFill>
                      <a:srgbClr val="000000"/>
                    </a:solidFill>
                    <a:latin typeface="Times New Roman" panose="02020603050405020304" pitchFamily="18" charset="0"/>
                    <a:ea typeface="Times New Roman" panose="02020603050405020304" pitchFamily="18" charset="0"/>
                  </a:rPr>
                  <a:t>Bước đầu làm quen với văn bản đa phương thức, biết đọc phân biệt nội dung của câu chuyện và nội dung trong tấm </a:t>
                </a:r>
                <a:r>
                  <a:rPr lang="nl-NL" sz="3000" b="1" smtClean="0">
                    <a:solidFill>
                      <a:srgbClr val="000000"/>
                    </a:solidFill>
                    <a:latin typeface="Times New Roman" panose="02020603050405020304" pitchFamily="18" charset="0"/>
                    <a:ea typeface="Times New Roman" panose="02020603050405020304" pitchFamily="18" charset="0"/>
                  </a:rPr>
                  <a:t>thiệp.</a:t>
                </a:r>
                <a:endParaRPr lang="en-US" sz="3000" b="1" dirty="0">
                  <a:solidFill>
                    <a:schemeClr val="tx1"/>
                  </a:solidFill>
                  <a:latin typeface="Times New Roman" pitchFamily="18" charset="0"/>
                  <a:cs typeface="Times New Roman" pitchFamily="18" charset="0"/>
                </a:endParaRPr>
              </a:p>
            </p:txBody>
          </p:sp>
          <p:pic>
            <p:nvPicPr>
              <p:cNvPr id="15" name="Picture 4">
                <a:extLst>
                  <a:ext uri="{FF2B5EF4-FFF2-40B4-BE49-F238E27FC236}">
                    <a16:creationId xmlns="" xmlns:a16="http://schemas.microsoft.com/office/drawing/2014/main" id="{7E0777E2-A04E-C5D9-1964-51DAA2E24DB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38914" y="-143767"/>
                <a:ext cx="461639" cy="461639"/>
              </a:xfrm>
              <a:prstGeom prst="rect">
                <a:avLst/>
              </a:prstGeom>
              <a:grpFill/>
            </p:spPr>
          </p:pic>
          <p:pic>
            <p:nvPicPr>
              <p:cNvPr id="16" name="Picture 4">
                <a:extLst>
                  <a:ext uri="{FF2B5EF4-FFF2-40B4-BE49-F238E27FC236}">
                    <a16:creationId xmlns="" xmlns:a16="http://schemas.microsoft.com/office/drawing/2014/main" id="{CB153060-CE6F-132C-08B3-B088C39B116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0055" y="992633"/>
                <a:ext cx="461639" cy="461639"/>
              </a:xfrm>
              <a:prstGeom prst="rect">
                <a:avLst/>
              </a:prstGeom>
              <a:grpFill/>
            </p:spPr>
          </p:pic>
          <p:pic>
            <p:nvPicPr>
              <p:cNvPr id="18" name="Picture 4">
                <a:extLst>
                  <a:ext uri="{FF2B5EF4-FFF2-40B4-BE49-F238E27FC236}">
                    <a16:creationId xmlns="" xmlns:a16="http://schemas.microsoft.com/office/drawing/2014/main" id="{CB153060-CE6F-132C-08B3-B088C39B116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15007" y="2151901"/>
                <a:ext cx="461639" cy="461639"/>
              </a:xfrm>
              <a:prstGeom prst="rect">
                <a:avLst/>
              </a:prstGeom>
              <a:grpFill/>
            </p:spPr>
          </p:pic>
          <p:pic>
            <p:nvPicPr>
              <p:cNvPr id="20" name="Picture 4">
                <a:extLst>
                  <a:ext uri="{FF2B5EF4-FFF2-40B4-BE49-F238E27FC236}">
                    <a16:creationId xmlns="" xmlns:a16="http://schemas.microsoft.com/office/drawing/2014/main" id="{CB153060-CE6F-132C-08B3-B088C39B116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15008" y="3710160"/>
                <a:ext cx="461639" cy="461639"/>
              </a:xfrm>
              <a:prstGeom prst="rect">
                <a:avLst/>
              </a:prstGeom>
              <a:grpFill/>
            </p:spPr>
          </p:pic>
        </p:grpSp>
        <p:sp>
          <p:nvSpPr>
            <p:cNvPr id="13" name="TextBox 12">
              <a:extLst>
                <a:ext uri="{FF2B5EF4-FFF2-40B4-BE49-F238E27FC236}">
                  <a16:creationId xmlns="" xmlns:a16="http://schemas.microsoft.com/office/drawing/2014/main" id="{C097899C-D17A-E861-E5E4-B710F72F5186}"/>
                </a:ext>
              </a:extLst>
            </p:cNvPr>
            <p:cNvSpPr txBox="1"/>
            <p:nvPr/>
          </p:nvSpPr>
          <p:spPr>
            <a:xfrm>
              <a:off x="5050833" y="1494583"/>
              <a:ext cx="9046974" cy="1099558"/>
            </a:xfrm>
            <a:prstGeom prst="rect">
              <a:avLst/>
            </a:prstGeom>
            <a:grpFill/>
          </p:spPr>
          <p:txBody>
            <a:bodyPr wrap="square" rtlCol="0">
              <a:spAutoFit/>
            </a:bodyPr>
            <a:lstStyle/>
            <a:p>
              <a:pPr lvl="0" algn="just"/>
              <a:r>
                <a:rPr lang="vi-VN" sz="3000" b="1">
                  <a:solidFill>
                    <a:srgbClr val="000000"/>
                  </a:solidFill>
                  <a:latin typeface="Times New Roman" panose="02020603050405020304" pitchFamily="18" charset="0"/>
                  <a:ea typeface="Times New Roman" panose="02020603050405020304" pitchFamily="18" charset="0"/>
                </a:rPr>
                <a:t>Đ</a:t>
              </a:r>
              <a:r>
                <a:rPr lang="nl-NL" sz="3000" b="1">
                  <a:solidFill>
                    <a:srgbClr val="000000"/>
                  </a:solidFill>
                  <a:latin typeface="Times New Roman" panose="02020603050405020304" pitchFamily="18" charset="0"/>
                  <a:ea typeface="Times New Roman" panose="02020603050405020304" pitchFamily="18" charset="0"/>
                </a:rPr>
                <a:t>ọc diễn cảm đọan văn, biết nhấn vào từ ngữ thể hiện cảm xúc của nhận vật; đọc lời của nhân vật trong câu chuyện với ngữ điệu phù hợp. </a:t>
              </a:r>
              <a:endParaRPr lang="en-US" sz="3000" b="1">
                <a:solidFill>
                  <a:srgbClr val="000000"/>
                </a:solidFill>
                <a:latin typeface="Times New Roman" panose="02020603050405020304" pitchFamily="18" charset="0"/>
                <a:ea typeface="Times New Roman" panose="02020603050405020304" pitchFamily="18" charset="0"/>
              </a:endParaRPr>
            </a:p>
          </p:txBody>
        </p:sp>
        <p:sp>
          <p:nvSpPr>
            <p:cNvPr id="17" name="TextBox 16">
              <a:extLst>
                <a:ext uri="{FF2B5EF4-FFF2-40B4-BE49-F238E27FC236}">
                  <a16:creationId xmlns="" xmlns:a16="http://schemas.microsoft.com/office/drawing/2014/main" id="{C097899C-D17A-E861-E5E4-B710F72F5186}"/>
                </a:ext>
              </a:extLst>
            </p:cNvPr>
            <p:cNvSpPr txBox="1"/>
            <p:nvPr/>
          </p:nvSpPr>
          <p:spPr>
            <a:xfrm>
              <a:off x="5050833" y="2659980"/>
              <a:ext cx="9029460" cy="1443169"/>
            </a:xfrm>
            <a:prstGeom prst="rect">
              <a:avLst/>
            </a:prstGeom>
            <a:grpFill/>
          </p:spPr>
          <p:txBody>
            <a:bodyPr wrap="square" rtlCol="0">
              <a:spAutoFit/>
            </a:bodyPr>
            <a:lstStyle/>
            <a:p>
              <a:pPr algn="just"/>
              <a:r>
                <a:rPr lang="nl-NL" sz="3000" b="1">
                  <a:solidFill>
                    <a:srgbClr val="000000"/>
                  </a:solidFill>
                  <a:latin typeface="Times New Roman" panose="02020603050405020304" pitchFamily="18" charset="0"/>
                  <a:ea typeface="Times New Roman" panose="02020603050405020304" pitchFamily="18" charset="0"/>
                </a:rPr>
                <a:t>Hiểu nội dung </a:t>
              </a:r>
              <a:r>
                <a:rPr lang="vi-VN" sz="3000" b="1">
                  <a:solidFill>
                    <a:srgbClr val="000000"/>
                  </a:solidFill>
                  <a:latin typeface="Times New Roman" panose="02020603050405020304" pitchFamily="18" charset="0"/>
                  <a:ea typeface="Times New Roman" panose="02020603050405020304" pitchFamily="18" charset="0"/>
                </a:rPr>
                <a:t>bài tập đọc: </a:t>
              </a:r>
              <a:r>
                <a:rPr lang="nl-NL" sz="3000" b="1">
                  <a:solidFill>
                    <a:srgbClr val="000000"/>
                  </a:solidFill>
                  <a:latin typeface="Times New Roman" panose="02020603050405020304" pitchFamily="18" charset="0"/>
                  <a:ea typeface="Times New Roman" panose="02020603050405020304" pitchFamily="18" charset="0"/>
                </a:rPr>
                <a:t>Biết thể hiện tình cảm của mình dành cho cha mẹ và ngược lại</a:t>
              </a:r>
              <a:r>
                <a:rPr lang="vi-VN" sz="3000" b="1">
                  <a:solidFill>
                    <a:srgbClr val="000000"/>
                  </a:solidFill>
                  <a:latin typeface="Times New Roman" panose="02020603050405020304" pitchFamily="18" charset="0"/>
                  <a:ea typeface="Times New Roman" panose="02020603050405020304" pitchFamily="18" charset="0"/>
                </a:rPr>
                <a:t>. </a:t>
              </a:r>
              <a:r>
                <a:rPr lang="nl-NL" sz="3000" b="1" smtClean="0">
                  <a:latin typeface="Times New Roman" panose="02020603050405020304" pitchFamily="18" charset="0"/>
                  <a:ea typeface="Times New Roman" panose="02020603050405020304" pitchFamily="18" charset="0"/>
                </a:rPr>
                <a:t>Hiểu được điều tác giả muốn nói qua câu chuyện: Tình cảm yêu thương của những người thân trong gia đình là rất quý giá. </a:t>
              </a:r>
              <a:endParaRPr lang="nl-NL" sz="3000" b="1">
                <a:latin typeface="Times New Roman" panose="02020603050405020304" pitchFamily="18" charset="0"/>
                <a:ea typeface="Times New Roman" panose="02020603050405020304" pitchFamily="18" charset="0"/>
              </a:endParaRPr>
            </a:p>
          </p:txBody>
        </p:sp>
        <p:sp>
          <p:nvSpPr>
            <p:cNvPr id="19" name="TextBox 18">
              <a:extLst>
                <a:ext uri="{FF2B5EF4-FFF2-40B4-BE49-F238E27FC236}">
                  <a16:creationId xmlns="" xmlns:a16="http://schemas.microsoft.com/office/drawing/2014/main" id="{C097899C-D17A-E861-E5E4-B710F72F5186}"/>
                </a:ext>
              </a:extLst>
            </p:cNvPr>
            <p:cNvSpPr txBox="1"/>
            <p:nvPr/>
          </p:nvSpPr>
          <p:spPr>
            <a:xfrm>
              <a:off x="5050833" y="4168987"/>
              <a:ext cx="9046974" cy="755946"/>
            </a:xfrm>
            <a:prstGeom prst="rect">
              <a:avLst/>
            </a:prstGeom>
            <a:grpFill/>
          </p:spPr>
          <p:txBody>
            <a:bodyPr wrap="square" rtlCol="0">
              <a:spAutoFit/>
            </a:bodyPr>
            <a:lstStyle/>
            <a:p>
              <a:pPr lvl="0" algn="just"/>
              <a:r>
                <a:rPr lang="vi-VN" sz="3000" b="1" smtClean="0">
                  <a:solidFill>
                    <a:srgbClr val="000000"/>
                  </a:solidFill>
                  <a:latin typeface="Times New Roman" panose="02020603050405020304" pitchFamily="18" charset="0"/>
                  <a:ea typeface="Times New Roman" panose="02020603050405020304" pitchFamily="18" charset="0"/>
                </a:rPr>
                <a:t>G</a:t>
              </a:r>
              <a:r>
                <a:rPr lang="en-US" sz="3000" b="1" smtClean="0">
                  <a:solidFill>
                    <a:srgbClr val="000000"/>
                  </a:solidFill>
                  <a:latin typeface="Times New Roman" panose="02020603050405020304" pitchFamily="18" charset="0"/>
                  <a:ea typeface="Times New Roman" panose="02020603050405020304" pitchFamily="18" charset="0"/>
                </a:rPr>
                <a:t>iáo dục </a:t>
              </a:r>
              <a:r>
                <a:rPr lang="vi-VN" sz="3000" b="1" smtClean="0">
                  <a:solidFill>
                    <a:srgbClr val="000000"/>
                  </a:solidFill>
                  <a:latin typeface="Times New Roman" panose="02020603050405020304" pitchFamily="18" charset="0"/>
                  <a:ea typeface="Times New Roman" panose="02020603050405020304" pitchFamily="18" charset="0"/>
                </a:rPr>
                <a:t>học sinh </a:t>
              </a:r>
              <a:r>
                <a:rPr lang="vi-VN" sz="3000" b="1">
                  <a:solidFill>
                    <a:srgbClr val="000000"/>
                  </a:solidFill>
                  <a:latin typeface="Times New Roman" panose="02020603050405020304" pitchFamily="18" charset="0"/>
                  <a:ea typeface="Times New Roman" panose="02020603050405020304" pitchFamily="18" charset="0"/>
                </a:rPr>
                <a:t>cảm nhận được tình cảm gắn bó và sự chia sẻ giữa các thành viên trong gia đình.</a:t>
              </a:r>
              <a:r>
                <a:rPr lang="en-US" sz="3000" b="1">
                  <a:solidFill>
                    <a:srgbClr val="000000"/>
                  </a:solidFill>
                  <a:latin typeface="Times New Roman" panose="02020603050405020304" pitchFamily="18" charset="0"/>
                  <a:ea typeface="Times New Roman" panose="02020603050405020304" pitchFamily="18" charset="0"/>
                </a:rPr>
                <a:t> </a:t>
              </a:r>
            </a:p>
          </p:txBody>
        </p:sp>
      </p:grpSp>
      <p:pic>
        <p:nvPicPr>
          <p:cNvPr id="21" name="Picture 20">
            <a:extLst>
              <a:ext uri="{FF2B5EF4-FFF2-40B4-BE49-F238E27FC236}">
                <a16:creationId xmlns="" xmlns:a16="http://schemas.microsoft.com/office/drawing/2014/main" id="{22135172-A2E3-77F7-A9AF-4D4D6F4806B5}"/>
              </a:ext>
            </a:extLst>
          </p:cNvPr>
          <p:cNvPicPr>
            <a:picLocks noChangeAspect="1"/>
          </p:cNvPicPr>
          <p:nvPr/>
        </p:nvPicPr>
        <p:blipFill>
          <a:blip r:embed="rId5"/>
          <a:stretch>
            <a:fillRect/>
          </a:stretch>
        </p:blipFill>
        <p:spPr>
          <a:xfrm>
            <a:off x="3731895" y="-8716"/>
            <a:ext cx="4421505" cy="700353"/>
          </a:xfrm>
          <a:prstGeom prst="rect">
            <a:avLst/>
          </a:prstGeom>
        </p:spPr>
      </p:pic>
    </p:spTree>
    <p:extLst>
      <p:ext uri="{BB962C8B-B14F-4D97-AF65-F5344CB8AC3E}">
        <p14:creationId xmlns:p14="http://schemas.microsoft.com/office/powerpoint/2010/main" val="32943015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xmlns="" id="{BB66F4DE-E2B7-4AA5-BF66-E09A6C68D426}"/>
              </a:ext>
            </a:extLst>
          </p:cNvPr>
          <p:cNvSpPr txBox="1"/>
          <p:nvPr/>
        </p:nvSpPr>
        <p:spPr>
          <a:xfrm>
            <a:off x="3579495" y="-42056"/>
            <a:ext cx="551497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Món</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quà</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đặc</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biệt</a:t>
            </a:r>
            <a:endPar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endParaRPr>
          </a:p>
        </p:txBody>
      </p:sp>
      <p:sp>
        <p:nvSpPr>
          <p:cNvPr id="10" name="Content Placeholder 1">
            <a:extLst>
              <a:ext uri="{FF2B5EF4-FFF2-40B4-BE49-F238E27FC236}">
                <a16:creationId xmlns:a16="http://schemas.microsoft.com/office/drawing/2014/main" xmlns="" id="{3622210B-3E91-4DCF-B2D5-5F65E1E9EA89}"/>
              </a:ext>
            </a:extLst>
          </p:cNvPr>
          <p:cNvSpPr txBox="1">
            <a:spLocks/>
          </p:cNvSpPr>
          <p:nvPr/>
        </p:nvSpPr>
        <p:spPr>
          <a:xfrm>
            <a:off x="426720" y="938987"/>
            <a:ext cx="11541760" cy="108362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Cả chiều, hai chị em hì hụi chuẩn bị quà sinh nhật cho bố. Tấm thiệp đặc biệt được chị nắn nót viết:</a:t>
            </a:r>
          </a:p>
        </p:txBody>
      </p:sp>
      <p:pic>
        <p:nvPicPr>
          <p:cNvPr id="1026" name="Picture 2">
            <a:extLst>
              <a:ext uri="{FF2B5EF4-FFF2-40B4-BE49-F238E27FC236}">
                <a16:creationId xmlns:a16="http://schemas.microsoft.com/office/drawing/2014/main" xmlns="" id="{22EC52FE-8B7B-4709-9045-B1C4B3F2F5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0790" y="1808506"/>
            <a:ext cx="6795770" cy="2489148"/>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a:extLst>
              <a:ext uri="{FF2B5EF4-FFF2-40B4-BE49-F238E27FC236}">
                <a16:creationId xmlns:a16="http://schemas.microsoft.com/office/drawing/2014/main" xmlns="" id="{11648032-DE78-4D8F-B762-9B9C2664484C}"/>
              </a:ext>
            </a:extLst>
          </p:cNvPr>
          <p:cNvSpPr txBox="1">
            <a:spLocks/>
          </p:cNvSpPr>
          <p:nvPr/>
        </p:nvSpPr>
        <p:spPr>
          <a:xfrm>
            <a:off x="426720" y="4398507"/>
            <a:ext cx="11541760" cy="10836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Ngắm nghĩa tấm thiệp, băn khoăn: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Có khi chỉ viết điều tốt thôi. Chị xóa dòng “Nấu ăn không ngon” đi chị!</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Ừ. Em thấy viết thế có ít quá không?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 bố rất đẹp trai nữa ạ!</a:t>
            </a:r>
            <a:endPar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cắm cúi viết thêm vào tấm thiệp. Quà “bí mật” tặng bố đã xong.</a:t>
            </a:r>
          </a:p>
        </p:txBody>
      </p:sp>
    </p:spTree>
    <p:extLst>
      <p:ext uri="{BB962C8B-B14F-4D97-AF65-F5344CB8AC3E}">
        <p14:creationId xmlns:p14="http://schemas.microsoft.com/office/powerpoint/2010/main" val="1466467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xmlns="" id="{3622210B-3E91-4DCF-B2D5-5F65E1E9EA89}"/>
              </a:ext>
            </a:extLst>
          </p:cNvPr>
          <p:cNvSpPr txBox="1">
            <a:spLocks/>
          </p:cNvSpPr>
          <p:nvPr/>
        </p:nvSpPr>
        <p:spPr>
          <a:xfrm>
            <a:off x="223520" y="187147"/>
            <a:ext cx="11541760" cy="635589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cắm cúi viết thêm vào tấm thiệp. Quà “bí mật” tặng bố đã xong.</a:t>
            </a: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đang ngồi trước máy tính, mặt đăm chiêu.</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Bố ơi…</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nhìn hai chị em.</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Hai chị em sao thế?</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Chúng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Chúc mừng sinh nhật bố!</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Hai chị em hồi hộp nhìn bố. Bố ngạc nhiên mở quà, đọc chăm chú. Rồi bố cười giòn giã:</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Ngạc nhiên chưa? Hai chị em tặng bố. Còn tiết lộ bí mật bố nấu ăn không ngon nữa.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nhìn em. Em nhìn chị. Cả hai nhìn tấm thiệp. Thôi, quên xóa dòng “Nấu ăn không ngon rồi”. Mắt chị rơm rớm. Nhưng bố đã choàng tay ôm hai chị em vào lòng: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Cảm ơn hai con. Đây là món quà đặc biệt nhất bố được nhận đấy. Bố muốn thêm một ý nữa là: Bố rất yêu các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Ừ nhỉ, sao cả hai chị em đều quên. Ba bố con cười vang cả nhà.</a:t>
            </a:r>
          </a:p>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(Phong Điệp)</a:t>
            </a:r>
          </a:p>
        </p:txBody>
      </p:sp>
    </p:spTree>
    <p:extLst>
      <p:ext uri="{BB962C8B-B14F-4D97-AF65-F5344CB8AC3E}">
        <p14:creationId xmlns:p14="http://schemas.microsoft.com/office/powerpoint/2010/main" val="27852052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xmlns="" id="{BB66F4DE-E2B7-4AA5-BF66-E09A6C68D426}"/>
              </a:ext>
            </a:extLst>
          </p:cNvPr>
          <p:cNvSpPr txBox="1"/>
          <p:nvPr/>
        </p:nvSpPr>
        <p:spPr>
          <a:xfrm>
            <a:off x="3579495" y="-42056"/>
            <a:ext cx="551497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Món</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quà</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đặc</a:t>
            </a:r>
            <a:r>
              <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rPr>
              <a:t> </a:t>
            </a:r>
            <a:r>
              <a:rPr kumimoji="0" lang="en-US" sz="4400" b="1" i="0" u="none" strike="noStrike" kern="1200" cap="none" spc="0" normalizeH="0" baseline="0" noProof="0" dirty="0" err="1">
                <a:ln>
                  <a:noFill/>
                </a:ln>
                <a:solidFill>
                  <a:srgbClr val="FF0000"/>
                </a:solidFill>
                <a:effectLst/>
                <a:uLnTx/>
                <a:uFillTx/>
                <a:latin typeface="Arial-Rounded" panose="020B0500000000000000" charset="0"/>
                <a:ea typeface="+mn-ea"/>
                <a:cs typeface="Arial-Rounded" panose="020B0500000000000000" charset="0"/>
              </a:rPr>
              <a:t>biệt</a:t>
            </a:r>
            <a:endParaRPr kumimoji="0" lang="en-US" sz="4400" b="1" i="0" u="none" strike="noStrike" kern="1200" cap="none" spc="0" normalizeH="0" baseline="0" noProof="0" dirty="0">
              <a:ln>
                <a:noFill/>
              </a:ln>
              <a:solidFill>
                <a:srgbClr val="FF0000"/>
              </a:solidFill>
              <a:effectLst/>
              <a:uLnTx/>
              <a:uFillTx/>
              <a:latin typeface="Arial-Rounded" panose="020B0500000000000000" charset="0"/>
              <a:ea typeface="+mn-ea"/>
              <a:cs typeface="Arial-Rounded" panose="020B0500000000000000" charset="0"/>
            </a:endParaRPr>
          </a:p>
        </p:txBody>
      </p:sp>
      <p:sp>
        <p:nvSpPr>
          <p:cNvPr id="10" name="Content Placeholder 1">
            <a:extLst>
              <a:ext uri="{FF2B5EF4-FFF2-40B4-BE49-F238E27FC236}">
                <a16:creationId xmlns:a16="http://schemas.microsoft.com/office/drawing/2014/main" xmlns="" id="{3622210B-3E91-4DCF-B2D5-5F65E1E9EA89}"/>
              </a:ext>
            </a:extLst>
          </p:cNvPr>
          <p:cNvSpPr txBox="1">
            <a:spLocks/>
          </p:cNvSpPr>
          <p:nvPr/>
        </p:nvSpPr>
        <p:spPr>
          <a:xfrm>
            <a:off x="426720" y="938987"/>
            <a:ext cx="11541760" cy="108362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Cả chiều, hai chị em hì hụi chuẩn bị quà sinh nhật cho bố. Tấm thiệp đặc biệt được chị nắn nót viết:</a:t>
            </a:r>
          </a:p>
        </p:txBody>
      </p:sp>
      <p:pic>
        <p:nvPicPr>
          <p:cNvPr id="1026" name="Picture 2">
            <a:extLst>
              <a:ext uri="{FF2B5EF4-FFF2-40B4-BE49-F238E27FC236}">
                <a16:creationId xmlns:a16="http://schemas.microsoft.com/office/drawing/2014/main" xmlns="" id="{22EC52FE-8B7B-4709-9045-B1C4B3F2F5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0790" y="1808506"/>
            <a:ext cx="6795770" cy="2489148"/>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a:extLst>
              <a:ext uri="{FF2B5EF4-FFF2-40B4-BE49-F238E27FC236}">
                <a16:creationId xmlns:a16="http://schemas.microsoft.com/office/drawing/2014/main" xmlns="" id="{11648032-DE78-4D8F-B762-9B9C2664484C}"/>
              </a:ext>
            </a:extLst>
          </p:cNvPr>
          <p:cNvSpPr txBox="1">
            <a:spLocks/>
          </p:cNvSpPr>
          <p:nvPr/>
        </p:nvSpPr>
        <p:spPr>
          <a:xfrm>
            <a:off x="426720" y="4398507"/>
            <a:ext cx="11541760" cy="10836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Ngắm nghĩa tấm thiệp, băn khoăn: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Có khi chỉ viết điều tốt thôi. Chị xóa dòng “Nấu ăn không ngon” đi chị!</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Ừ. Em thấy viết thế có ít quá không?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 bố rất đẹp trai nữa ạ!</a:t>
            </a:r>
            <a:endParaRPr kumimoji="0" lang="en-US" sz="28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endParaRPr>
          </a:p>
          <a:p>
            <a:pPr marL="0" indent="0" algn="just">
              <a:buNone/>
            </a:pPr>
            <a:r>
              <a:rPr lang="en-US" dirty="0">
                <a:solidFill>
                  <a:srgbClr val="000000"/>
                </a:solidFill>
                <a:latin typeface="Arial-Rounded" panose="020B0500000000000000" charset="0"/>
                <a:cs typeface="Arial-Rounded" panose="020B0500000000000000" charset="0"/>
              </a:rPr>
              <a:t>  </a:t>
            </a:r>
            <a:r>
              <a:rPr lang="vi-VN" dirty="0">
                <a:solidFill>
                  <a:srgbClr val="000000"/>
                </a:solidFill>
                <a:latin typeface="Arial-Rounded" panose="020B0500000000000000" charset="0"/>
                <a:cs typeface="Arial-Rounded" panose="020B0500000000000000" charset="0"/>
              </a:rPr>
              <a:t>Chị cắm cúi viết thêm vào tấm thiệp. Quà “bí mật” tặng bố đã xong.</a:t>
            </a:r>
          </a:p>
        </p:txBody>
      </p:sp>
      <p:sp>
        <p:nvSpPr>
          <p:cNvPr id="6" name="Rectangle: Rounded Corners 5">
            <a:extLst>
              <a:ext uri="{FF2B5EF4-FFF2-40B4-BE49-F238E27FC236}">
                <a16:creationId xmlns:a16="http://schemas.microsoft.com/office/drawing/2014/main" xmlns="" id="{3D38C329-9588-4FE5-A98E-4544FA7C187C}"/>
              </a:ext>
            </a:extLst>
          </p:cNvPr>
          <p:cNvSpPr/>
          <p:nvPr/>
        </p:nvSpPr>
        <p:spPr>
          <a:xfrm>
            <a:off x="8658315" y="0"/>
            <a:ext cx="3533685" cy="849693"/>
          </a:xfrm>
          <a:prstGeom prst="roundRect">
            <a:avLst/>
          </a:prstGeom>
          <a:solidFill>
            <a:schemeClr val="accent4"/>
          </a:solid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36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chia </a:t>
            </a:r>
            <a:r>
              <a:rPr kumimoji="0" lang="en-US" sz="36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ardrop 6">
            <a:extLst>
              <a:ext uri="{FF2B5EF4-FFF2-40B4-BE49-F238E27FC236}">
                <a16:creationId xmlns:a16="http://schemas.microsoft.com/office/drawing/2014/main" xmlns="" id="{A71A1CD2-D001-448D-B85D-48080DFCD2D3}"/>
              </a:ext>
            </a:extLst>
          </p:cNvPr>
          <p:cNvSpPr/>
          <p:nvPr/>
        </p:nvSpPr>
        <p:spPr>
          <a:xfrm>
            <a:off x="28742" y="849693"/>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1</a:t>
            </a:r>
          </a:p>
        </p:txBody>
      </p:sp>
      <p:sp>
        <p:nvSpPr>
          <p:cNvPr id="11" name="Rounded Rectangle 15">
            <a:extLst>
              <a:ext uri="{FF2B5EF4-FFF2-40B4-BE49-F238E27FC236}">
                <a16:creationId xmlns:a16="http://schemas.microsoft.com/office/drawing/2014/main" xmlns="" id="{238E2B4A-1AD4-47DA-B60E-4686B165B5E8}"/>
              </a:ext>
            </a:extLst>
          </p:cNvPr>
          <p:cNvSpPr/>
          <p:nvPr/>
        </p:nvSpPr>
        <p:spPr>
          <a:xfrm>
            <a:off x="91442" y="938987"/>
            <a:ext cx="12212318" cy="5919013"/>
          </a:xfrm>
          <a:prstGeom prst="roundRect">
            <a:avLst/>
          </a:prstGeom>
          <a:noFill/>
          <a:ln w="381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Tree>
    <p:extLst>
      <p:ext uri="{BB962C8B-B14F-4D97-AF65-F5344CB8AC3E}">
        <p14:creationId xmlns:p14="http://schemas.microsoft.com/office/powerpoint/2010/main" val="8373641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anim calcmode="lin" valueType="num">
                                      <p:cBhvr>
                                        <p:cTn id="10" dur="500" fill="hold"/>
                                        <p:tgtEl>
                                          <p:spTgt spid="7"/>
                                        </p:tgtEl>
                                        <p:attrNameLst>
                                          <p:attrName>ppt_x</p:attrName>
                                        </p:attrNameLst>
                                      </p:cBhvr>
                                      <p:tavLst>
                                        <p:tav tm="0">
                                          <p:val>
                                            <p:fltVal val="0.5"/>
                                          </p:val>
                                        </p:tav>
                                        <p:tav tm="100000">
                                          <p:val>
                                            <p:strVal val="#ppt_x"/>
                                          </p:val>
                                        </p:tav>
                                      </p:tavLst>
                                    </p:anim>
                                    <p:anim calcmode="lin" valueType="num">
                                      <p:cBhvr>
                                        <p:cTn id="11" dur="500" fill="hold"/>
                                        <p:tgtEl>
                                          <p:spTgt spid="7"/>
                                        </p:tgtEl>
                                        <p:attrNameLst>
                                          <p:attrName>ppt_y</p:attrName>
                                        </p:attrNameLst>
                                      </p:cBhvr>
                                      <p:tavLst>
                                        <p:tav tm="0">
                                          <p:val>
                                            <p:fltVal val="0.5"/>
                                          </p:val>
                                        </p:tav>
                                        <p:tav tm="100000">
                                          <p:val>
                                            <p:strVal val="#ppt_y"/>
                                          </p:val>
                                        </p:tav>
                                      </p:tavLst>
                                    </p:anim>
                                  </p:childTnLst>
                                </p:cTn>
                              </p:par>
                              <p:par>
                                <p:cTn id="12" presetID="22" presetClass="entr" presetSubtype="8"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0" grpId="1" build="p"/>
      <p:bldP spid="8" grpId="0" build="p"/>
      <p:bldP spid="8" grpId="1" build="p"/>
      <p:bldP spid="7"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1">
            <a:extLst>
              <a:ext uri="{FF2B5EF4-FFF2-40B4-BE49-F238E27FC236}">
                <a16:creationId xmlns:a16="http://schemas.microsoft.com/office/drawing/2014/main" xmlns="" id="{3622210B-3E91-4DCF-B2D5-5F65E1E9EA89}"/>
              </a:ext>
            </a:extLst>
          </p:cNvPr>
          <p:cNvSpPr txBox="1">
            <a:spLocks/>
          </p:cNvSpPr>
          <p:nvPr/>
        </p:nvSpPr>
        <p:spPr>
          <a:xfrm>
            <a:off x="297099" y="187147"/>
            <a:ext cx="11541760" cy="635589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cắm cúi viết thêm vào tấm thiệp. Quà “bí mật” tặng bố đã xong.</a:t>
            </a: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đang ngồi trước máy tính, mặt đăm chiêu.</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Bố ơi…</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Bố nhìn hai chị em.</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Hai chị em sao thế?</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Chúng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Chúc mừng sinh nhật bố!</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Hai chị em hồi hộp nhìn bố. Bố ngạc nhiên mở quà, đọc chăm chú. Rồi bố cười giòn giã:</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Ngạc nhiên chưa? Hai chị em tặng bố. Còn tiết lộ bí mật bố nấu ăn không ngon nữa.</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Chị nhìn em. Em nhìn chị. Cả hai nhìn tấm thiệp. Thôi, quên xóa dòng “Nấu ăn không ngon rồi”. Mắt chị rơm rớm. Nhưng bố đã choàng tay ôm hai chị em vào lòng:</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Cảm ơn hai con. Đây là món quà đặc biệt nhất bố được nhận đấy. Bố muốn thêm một ý nữa là: Bố rất yêu các con.</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   </a:t>
            </a: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Ừ nhỉ, sao cả hai chị em đều quên. Ba bố con cười vang cả nhà.</a:t>
            </a:r>
          </a:p>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charset="0"/>
                <a:ea typeface="+mn-ea"/>
                <a:cs typeface="Arial-Rounded" panose="020B0500000000000000" charset="0"/>
              </a:rPr>
              <a:t>(Phong Điệp)</a:t>
            </a:r>
          </a:p>
        </p:txBody>
      </p:sp>
      <p:sp>
        <p:nvSpPr>
          <p:cNvPr id="3" name="Teardrop 2">
            <a:extLst>
              <a:ext uri="{FF2B5EF4-FFF2-40B4-BE49-F238E27FC236}">
                <a16:creationId xmlns:a16="http://schemas.microsoft.com/office/drawing/2014/main" xmlns="" id="{8679DEE5-61F8-46F0-BD59-D54C13535C10}"/>
              </a:ext>
            </a:extLst>
          </p:cNvPr>
          <p:cNvSpPr/>
          <p:nvPr/>
        </p:nvSpPr>
        <p:spPr>
          <a:xfrm>
            <a:off x="0" y="111761"/>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2</a:t>
            </a:r>
          </a:p>
        </p:txBody>
      </p:sp>
      <p:sp>
        <p:nvSpPr>
          <p:cNvPr id="4" name="Rounded Rectangle 15">
            <a:extLst>
              <a:ext uri="{FF2B5EF4-FFF2-40B4-BE49-F238E27FC236}">
                <a16:creationId xmlns:a16="http://schemas.microsoft.com/office/drawing/2014/main" xmlns="" id="{E7A85ABF-E63D-425B-A824-EB3684A805DF}"/>
              </a:ext>
            </a:extLst>
          </p:cNvPr>
          <p:cNvSpPr/>
          <p:nvPr/>
        </p:nvSpPr>
        <p:spPr>
          <a:xfrm>
            <a:off x="297098" y="111761"/>
            <a:ext cx="11747417" cy="4007955"/>
          </a:xfrm>
          <a:prstGeom prst="roundRect">
            <a:avLst/>
          </a:prstGeom>
          <a:noFill/>
          <a:ln w="381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5" name="Rounded Rectangle 15">
            <a:extLst>
              <a:ext uri="{FF2B5EF4-FFF2-40B4-BE49-F238E27FC236}">
                <a16:creationId xmlns:a16="http://schemas.microsoft.com/office/drawing/2014/main" xmlns="" id="{E7A85ABF-E63D-425B-A824-EB3684A805DF}"/>
              </a:ext>
            </a:extLst>
          </p:cNvPr>
          <p:cNvSpPr/>
          <p:nvPr/>
        </p:nvSpPr>
        <p:spPr>
          <a:xfrm>
            <a:off x="130411" y="4195102"/>
            <a:ext cx="11875135" cy="2061168"/>
          </a:xfrm>
          <a:prstGeom prst="roundRect">
            <a:avLst/>
          </a:prstGeom>
          <a:noFill/>
          <a:ln w="381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6" name="Teardrop 5">
            <a:extLst>
              <a:ext uri="{FF2B5EF4-FFF2-40B4-BE49-F238E27FC236}">
                <a16:creationId xmlns:a16="http://schemas.microsoft.com/office/drawing/2014/main" xmlns="" id="{8679DEE5-61F8-46F0-BD59-D54C13535C10}"/>
              </a:ext>
            </a:extLst>
          </p:cNvPr>
          <p:cNvSpPr/>
          <p:nvPr/>
        </p:nvSpPr>
        <p:spPr>
          <a:xfrm>
            <a:off x="0" y="4231477"/>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3</a:t>
            </a:r>
          </a:p>
        </p:txBody>
      </p:sp>
    </p:spTree>
    <p:extLst>
      <p:ext uri="{BB962C8B-B14F-4D97-AF65-F5344CB8AC3E}">
        <p14:creationId xmlns:p14="http://schemas.microsoft.com/office/powerpoint/2010/main" val="3680787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bldLst>
      <p:bldP spid="10" grpId="0" build="p"/>
      <p:bldP spid="10" grpI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Response to Intervention: The Alphabet by Slidesgo">
  <a:themeElements>
    <a:clrScheme name="Simple Light">
      <a:dk1>
        <a:srgbClr val="3F2732"/>
      </a:dk1>
      <a:lt1>
        <a:srgbClr val="FAF4F2"/>
      </a:lt1>
      <a:dk2>
        <a:srgbClr val="3F2732"/>
      </a:dk2>
      <a:lt2>
        <a:srgbClr val="FAF4F2"/>
      </a:lt2>
      <a:accent1>
        <a:srgbClr val="FF835F"/>
      </a:accent1>
      <a:accent2>
        <a:srgbClr val="ACDCDC"/>
      </a:accent2>
      <a:accent3>
        <a:srgbClr val="FFB034"/>
      </a:accent3>
      <a:accent4>
        <a:srgbClr val="55C2B1"/>
      </a:accent4>
      <a:accent5>
        <a:srgbClr val="8C4C5E"/>
      </a:accent5>
      <a:accent6>
        <a:srgbClr val="FFC4C7"/>
      </a:accent6>
      <a:hlink>
        <a:srgbClr val="3F27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3006</TotalTime>
  <Words>1950</Words>
  <Application>Microsoft Office PowerPoint</Application>
  <PresentationFormat>Widescreen</PresentationFormat>
  <Paragraphs>140</Paragraphs>
  <Slides>25</Slides>
  <Notes>6</Notes>
  <HiddenSlides>0</HiddenSlides>
  <MMClips>3</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25</vt:i4>
      </vt:variant>
    </vt:vector>
  </HeadingPairs>
  <TitlesOfParts>
    <vt:vector size="43" baseType="lpstr">
      <vt:lpstr>宋体</vt:lpstr>
      <vt:lpstr>Arial</vt:lpstr>
      <vt:lpstr>Arial-Rounded</vt:lpstr>
      <vt:lpstr>Calibri</vt:lpstr>
      <vt:lpstr>Calibri Light</vt:lpstr>
      <vt:lpstr>Chewy</vt:lpstr>
      <vt:lpstr>Coiny</vt:lpstr>
      <vt:lpstr>Comfortaa</vt:lpstr>
      <vt:lpstr>Delius Unicase</vt:lpstr>
      <vt:lpstr>等线</vt:lpstr>
      <vt:lpstr>inpin heiti</vt:lpstr>
      <vt:lpstr>Times New Roman</vt:lpstr>
      <vt:lpstr>UTM Avo</vt:lpstr>
      <vt:lpstr>Wingdings</vt:lpstr>
      <vt:lpstr>字魂59号-创粗黑</vt:lpstr>
      <vt:lpstr>Office Theme</vt:lpstr>
      <vt:lpstr>1_Office 主题</vt:lpstr>
      <vt:lpstr>Response to Intervention: The Alphabet by Slidesgo</vt:lpstr>
      <vt:lpstr>Chào mừng các thầy cô dự giờ môn Tiếng việt Lớp 3A2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Dell Latitude 3410</cp:lastModifiedBy>
  <cp:revision>73</cp:revision>
  <dcterms:created xsi:type="dcterms:W3CDTF">2022-07-27T07:39:04Z</dcterms:created>
  <dcterms:modified xsi:type="dcterms:W3CDTF">2023-11-09T07:11:58Z</dcterms:modified>
</cp:coreProperties>
</file>