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3.xml" ContentType="application/vnd.openxmlformats-officedocument.presentationml.notesSlide+xml"/>
  <Override PartName="/ppt/tags/tag6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700" r:id="rId3"/>
    <p:sldMasterId id="2147483736" r:id="rId4"/>
    <p:sldMasterId id="2147483749" r:id="rId5"/>
    <p:sldMasterId id="2147483762" r:id="rId6"/>
  </p:sldMasterIdLst>
  <p:notesMasterIdLst>
    <p:notesMasterId r:id="rId43"/>
  </p:notesMasterIdLst>
  <p:sldIdLst>
    <p:sldId id="386" r:id="rId7"/>
    <p:sldId id="364" r:id="rId8"/>
    <p:sldId id="378" r:id="rId9"/>
    <p:sldId id="377" r:id="rId10"/>
    <p:sldId id="313" r:id="rId11"/>
    <p:sldId id="366" r:id="rId12"/>
    <p:sldId id="318" r:id="rId13"/>
    <p:sldId id="353" r:id="rId14"/>
    <p:sldId id="352" r:id="rId15"/>
    <p:sldId id="367" r:id="rId16"/>
    <p:sldId id="368" r:id="rId17"/>
    <p:sldId id="370" r:id="rId18"/>
    <p:sldId id="371" r:id="rId19"/>
    <p:sldId id="349" r:id="rId20"/>
    <p:sldId id="354" r:id="rId21"/>
    <p:sldId id="355" r:id="rId22"/>
    <p:sldId id="329" r:id="rId23"/>
    <p:sldId id="380" r:id="rId24"/>
    <p:sldId id="382" r:id="rId25"/>
    <p:sldId id="379" r:id="rId26"/>
    <p:sldId id="373" r:id="rId27"/>
    <p:sldId id="374" r:id="rId28"/>
    <p:sldId id="375" r:id="rId29"/>
    <p:sldId id="376" r:id="rId30"/>
    <p:sldId id="334" r:id="rId31"/>
    <p:sldId id="337" r:id="rId32"/>
    <p:sldId id="384" r:id="rId33"/>
    <p:sldId id="348" r:id="rId34"/>
    <p:sldId id="356" r:id="rId35"/>
    <p:sldId id="357" r:id="rId36"/>
    <p:sldId id="265" r:id="rId37"/>
    <p:sldId id="330" r:id="rId38"/>
    <p:sldId id="359" r:id="rId39"/>
    <p:sldId id="358" r:id="rId40"/>
    <p:sldId id="333" r:id="rId41"/>
    <p:sldId id="383"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095" autoAdjust="0"/>
  </p:normalViewPr>
  <p:slideViewPr>
    <p:cSldViewPr snapToGrid="0">
      <p:cViewPr varScale="1">
        <p:scale>
          <a:sx n="63" d="100"/>
          <a:sy n="63" d="100"/>
        </p:scale>
        <p:origin x="732" y="3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68E5C0-AFEC-4E68-A020-553E7B90BE64}" type="datetimeFigureOut">
              <a:rPr lang="en-US" smtClean="0"/>
              <a:t>10/16/2023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80B0D3-91CD-461F-A8F9-EF88A85E3896}" type="slidenum">
              <a:rPr lang="en-US" smtClean="0"/>
              <a:t>‹#›</a:t>
            </a:fld>
            <a:endParaRPr lang="en-US"/>
          </a:p>
        </p:txBody>
      </p:sp>
    </p:spTree>
    <p:extLst>
      <p:ext uri="{BB962C8B-B14F-4D97-AF65-F5344CB8AC3E}">
        <p14:creationId xmlns:p14="http://schemas.microsoft.com/office/powerpoint/2010/main" val="1136191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1508"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fld id="{76EF308F-8AC4-4B78-80E2-B7AB108800B5}" type="slidenum">
              <a:rPr lang="en-US" altLang="en-US">
                <a:solidFill>
                  <a:prstClr val="black"/>
                </a:solidFill>
              </a:rPr>
              <a:pPr>
                <a:defRPr/>
              </a:pPr>
              <a:t>1</a:t>
            </a:fld>
            <a:endParaRPr lang="en-US" altLang="en-US">
              <a:solidFill>
                <a:prstClr val="black"/>
              </a:solidFill>
            </a:endParaRPr>
          </a:p>
        </p:txBody>
      </p:sp>
    </p:spTree>
    <p:extLst>
      <p:ext uri="{BB962C8B-B14F-4D97-AF65-F5344CB8AC3E}">
        <p14:creationId xmlns:p14="http://schemas.microsoft.com/office/powerpoint/2010/main" val="2998141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6B7E2-0617-4AC1-993F-2E58B2FF18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宋体" panose="02010600030101010101" pitchFamily="2" charset="-122"/>
              <a:cs typeface="+mn-cs"/>
            </a:endParaRPr>
          </a:p>
        </p:txBody>
      </p:sp>
    </p:spTree>
    <p:extLst>
      <p:ext uri="{BB962C8B-B14F-4D97-AF65-F5344CB8AC3E}">
        <p14:creationId xmlns:p14="http://schemas.microsoft.com/office/powerpoint/2010/main" val="1810845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5"/>
        <p:cNvGrpSpPr/>
        <p:nvPr/>
      </p:nvGrpSpPr>
      <p:grpSpPr>
        <a:xfrm>
          <a:off x="0" y="0"/>
          <a:ext cx="0" cy="0"/>
          <a:chOff x="0" y="0"/>
          <a:chExt cx="0" cy="0"/>
        </a:xfrm>
      </p:grpSpPr>
      <p:sp>
        <p:nvSpPr>
          <p:cNvPr id="2206" name="Google Shape;2206;gb1a7517edc_0_1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7" name="Google Shape;2207;gb1a7517edc_0_1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67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Master" Target="../slideMasters/slideMaster3.xml"/><Relationship Id="rId5" Type="http://schemas.openxmlformats.org/officeDocument/2006/relationships/tags" Target="../tags/tag6.xml"/><Relationship Id="rId4" Type="http://schemas.openxmlformats.org/officeDocument/2006/relationships/tags" Target="../tags/tag5.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3.xml"/><Relationship Id="rId5" Type="http://schemas.openxmlformats.org/officeDocument/2006/relationships/tags" Target="../tags/tag11.xml"/><Relationship Id="rId4" Type="http://schemas.openxmlformats.org/officeDocument/2006/relationships/tags" Target="../tags/tag10.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3.xml"/><Relationship Id="rId5" Type="http://schemas.openxmlformats.org/officeDocument/2006/relationships/tags" Target="../tags/tag16.xml"/><Relationship Id="rId4" Type="http://schemas.openxmlformats.org/officeDocument/2006/relationships/tags" Target="../tags/tag15.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slideMaster" Target="../slideMasters/slideMaster3.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8" Type="http://schemas.openxmlformats.org/officeDocument/2006/relationships/tags" Target="../tags/tag30.xml"/><Relationship Id="rId3" Type="http://schemas.openxmlformats.org/officeDocument/2006/relationships/tags" Target="../tags/tag25.xml"/><Relationship Id="rId7" Type="http://schemas.openxmlformats.org/officeDocument/2006/relationships/tags" Target="../tags/tag29.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9"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slideMaster" Target="../slideMasters/slideMaster3.xml"/><Relationship Id="rId4" Type="http://schemas.openxmlformats.org/officeDocument/2006/relationships/tags" Target="../tags/tag3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slideMaster" Target="../slideMasters/slideMaster3.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Master" Target="../slideMasters/slideMaster3.xml"/><Relationship Id="rId5" Type="http://schemas.openxmlformats.org/officeDocument/2006/relationships/tags" Target="../tags/tag48.xml"/><Relationship Id="rId4" Type="http://schemas.openxmlformats.org/officeDocument/2006/relationships/tags" Target="../tags/tag47.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slideMaster" Target="../slideMasters/slideMaster3.xml"/><Relationship Id="rId4" Type="http://schemas.openxmlformats.org/officeDocument/2006/relationships/tags" Target="../tags/tag52.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Master" Target="../slideMasters/slideMaster3.xml"/><Relationship Id="rId5" Type="http://schemas.openxmlformats.org/officeDocument/2006/relationships/tags" Target="../tags/tag57.xml"/><Relationship Id="rId4" Type="http://schemas.openxmlformats.org/officeDocument/2006/relationships/tags" Target="../tags/tag5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2023/10/16</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974618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2023/10/16</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430095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2023/10/16</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569530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04"/>
        <p:cNvGrpSpPr/>
        <p:nvPr/>
      </p:nvGrpSpPr>
      <p:grpSpPr>
        <a:xfrm>
          <a:off x="0" y="0"/>
          <a:ext cx="0" cy="0"/>
          <a:chOff x="0" y="0"/>
          <a:chExt cx="0" cy="0"/>
        </a:xfrm>
      </p:grpSpPr>
      <p:sp>
        <p:nvSpPr>
          <p:cNvPr id="305" name="Google Shape;305;p8"/>
          <p:cNvSpPr txBox="1">
            <a:spLocks noGrp="1"/>
          </p:cNvSpPr>
          <p:nvPr>
            <p:ph type="title"/>
          </p:nvPr>
        </p:nvSpPr>
        <p:spPr>
          <a:xfrm>
            <a:off x="2390600" y="1436800"/>
            <a:ext cx="7410800" cy="33748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0666"/>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33378886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87"/>
        <p:cNvGrpSpPr/>
        <p:nvPr/>
      </p:nvGrpSpPr>
      <p:grpSpPr>
        <a:xfrm>
          <a:off x="0" y="0"/>
          <a:ext cx="0" cy="0"/>
          <a:chOff x="0" y="0"/>
          <a:chExt cx="0" cy="0"/>
        </a:xfrm>
      </p:grpSpPr>
    </p:spTree>
    <p:extLst>
      <p:ext uri="{BB962C8B-B14F-4D97-AF65-F5344CB8AC3E}">
        <p14:creationId xmlns:p14="http://schemas.microsoft.com/office/powerpoint/2010/main" val="20759348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2023/10/16</a:t>
            </a:fld>
            <a:endParaRPr lang="zh-CN" altLang="en-US"/>
          </a:p>
        </p:txBody>
      </p:sp>
      <p:sp>
        <p:nvSpPr>
          <p:cNvPr id="17" name="页脚占位符 16"/>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18" name="灯片编号占位符 17"/>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594185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2023/10/16</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9575768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2023/10/16</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7122505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t>2023/10/16</a:t>
            </a:fld>
            <a:endParaRPr lang="zh-CN" altLang="en-US"/>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2914659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a:xfrm>
            <a:off x="612000" y="6314400"/>
            <a:ext cx="2700000" cy="316800"/>
          </a:xfrm>
        </p:spPr>
        <p:txBody>
          <a:bodyPr/>
          <a:lstStyle/>
          <a:p>
            <a:fld id="{760FBDFE-C587-4B4C-A407-44438C67B59E}" type="datetimeFigureOut">
              <a:rPr lang="zh-CN" altLang="en-US" smtClean="0"/>
              <a:t>2023/10/16</a:t>
            </a:fld>
            <a:endParaRPr lang="zh-CN" altLang="en-US"/>
          </a:p>
        </p:txBody>
      </p:sp>
      <p:sp>
        <p:nvSpPr>
          <p:cNvPr id="8" name="页脚占位符 7"/>
          <p:cNvSpPr>
            <a:spLocks noGrp="1"/>
          </p:cNvSpPr>
          <p:nvPr>
            <p:ph type="ftr" sz="quarter" idx="11"/>
            <p:custDataLst>
              <p:tags r:id="rId7"/>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8"/>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5365427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t>2023/10/16</a:t>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4700356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2023/10/16</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495326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2023/10/16</a:t>
            </a:fld>
            <a:endParaRPr lang="zh-CN" altLang="en-US"/>
          </a:p>
        </p:txBody>
      </p:sp>
      <p:sp>
        <p:nvSpPr>
          <p:cNvPr id="3" name="页脚占位符 2"/>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6239502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a:xfrm>
            <a:off x="612000" y="6314400"/>
            <a:ext cx="2700000" cy="316800"/>
          </a:xfrm>
        </p:spPr>
        <p:txBody>
          <a:bodyPr/>
          <a:lstStyle/>
          <a:p>
            <a:fld id="{9EFD9D74-47D9-4702-A33C-335B63B48DBF}" type="datetimeFigureOut">
              <a:rPr lang="zh-CN" altLang="en-US" smtClean="0"/>
              <a:t>2023/10/16</a:t>
            </a:fld>
            <a:endParaRPr lang="zh-CN" altLang="en-US" dirty="0"/>
          </a:p>
        </p:txBody>
      </p:sp>
      <p:sp>
        <p:nvSpPr>
          <p:cNvPr id="6" name="页脚占位符 5"/>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5"/>
            </p:custDataLst>
          </p:nvPr>
        </p:nvSpPr>
        <p:spPr>
          <a:xfrm>
            <a:off x="8877600" y="6314400"/>
            <a:ext cx="2700000" cy="316800"/>
          </a:xfrm>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a:xfrm>
            <a:off x="608400" y="608400"/>
            <a:ext cx="10969200" cy="705600"/>
          </a:xfrm>
        </p:spPr>
        <p:txBody>
          <a:bodyPr/>
          <a:lstStyle/>
          <a:p>
            <a:r>
              <a:rPr lang="zh-CN" altLang="en-US"/>
              <a:t>单击此处编辑母版标题样式</a:t>
            </a:r>
          </a:p>
        </p:txBody>
      </p:sp>
    </p:spTree>
    <p:extLst>
      <p:ext uri="{BB962C8B-B14F-4D97-AF65-F5344CB8AC3E}">
        <p14:creationId xmlns:p14="http://schemas.microsoft.com/office/powerpoint/2010/main" val="7959098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2023/10/16</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8355330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2023/10/16</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456282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2023/10/16</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37889940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945353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5" name="标题 1"/>
          <p:cNvSpPr txBox="1">
            <a:spLocks/>
          </p:cNvSpPr>
          <p:nvPr userDrawn="1"/>
        </p:nvSpPr>
        <p:spPr bwMode="auto">
          <a:xfrm>
            <a:off x="1524122" y="388910"/>
            <a:ext cx="4063892" cy="69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defTabSz="1219170" eaLnBrk="1" fontAlgn="auto" hangingPunct="1">
              <a:spcAft>
                <a:spcPts val="0"/>
              </a:spcAft>
              <a:defRPr/>
            </a:pPr>
            <a:r>
              <a:rPr sz="3733">
                <a:solidFill>
                  <a:srgbClr val="0070C0"/>
                </a:solidFill>
                <a:latin typeface="Verdana"/>
                <a:ea typeface="微软雅黑"/>
              </a:rPr>
              <a:t>单击此处添加目录</a:t>
            </a:r>
          </a:p>
        </p:txBody>
      </p:sp>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19416" y="6502009"/>
            <a:ext cx="12192000" cy="353756"/>
          </a:xfrm>
          <a:prstGeom prst="rect">
            <a:avLst/>
          </a:prstGeom>
        </p:spPr>
      </p:pic>
    </p:spTree>
    <p:extLst>
      <p:ext uri="{BB962C8B-B14F-4D97-AF65-F5344CB8AC3E}">
        <p14:creationId xmlns:p14="http://schemas.microsoft.com/office/powerpoint/2010/main" val="361267978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sp>
        <p:nvSpPr>
          <p:cNvPr id="5" name="标题 1"/>
          <p:cNvSpPr txBox="1">
            <a:spLocks/>
          </p:cNvSpPr>
          <p:nvPr userDrawn="1"/>
        </p:nvSpPr>
        <p:spPr bwMode="auto">
          <a:xfrm>
            <a:off x="1524122" y="13716033"/>
            <a:ext cx="4063892" cy="69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defTabSz="1219170" eaLnBrk="1" fontAlgn="auto" hangingPunct="1">
              <a:spcAft>
                <a:spcPts val="0"/>
              </a:spcAft>
              <a:defRPr/>
            </a:pPr>
            <a:r>
              <a:rPr sz="3733">
                <a:solidFill>
                  <a:srgbClr val="0070C0"/>
                </a:solidFill>
                <a:latin typeface="Verdana"/>
                <a:ea typeface="微软雅黑"/>
              </a:rPr>
              <a:t>单击此处添加目录</a:t>
            </a:r>
          </a:p>
        </p:txBody>
      </p:sp>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19416" y="6502009"/>
            <a:ext cx="12192000" cy="353756"/>
          </a:xfrm>
          <a:prstGeom prst="rect">
            <a:avLst/>
          </a:prstGeom>
        </p:spPr>
      </p:pic>
    </p:spTree>
    <p:extLst>
      <p:ext uri="{BB962C8B-B14F-4D97-AF65-F5344CB8AC3E}">
        <p14:creationId xmlns:p14="http://schemas.microsoft.com/office/powerpoint/2010/main" val="250393756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a:prstGeom prst="rect">
            <a:avLst/>
          </a:prstGeo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zh-CN" altLang="en-US"/>
              <a:t>单击此处编辑母版文本样式</a:t>
            </a:r>
          </a:p>
        </p:txBody>
      </p:sp>
    </p:spTree>
    <p:extLst>
      <p:ext uri="{BB962C8B-B14F-4D97-AF65-F5344CB8AC3E}">
        <p14:creationId xmlns:p14="http://schemas.microsoft.com/office/powerpoint/2010/main" val="421701710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60718476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2023/10/16</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825201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2" y="1535113"/>
            <a:ext cx="5389033"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2" y="2174875"/>
            <a:ext cx="5389033"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48507569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16132521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205204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5" y="273049"/>
            <a:ext cx="4011084" cy="1162051"/>
          </a:xfrm>
          <a:prstGeom prst="rect">
            <a:avLst/>
          </a:prstGeo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3"/>
            <a:ext cx="6815667" cy="5853113"/>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5" y="1435103"/>
            <a:ext cx="4011084" cy="46910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Tree>
    <p:extLst>
      <p:ext uri="{BB962C8B-B14F-4D97-AF65-F5344CB8AC3E}">
        <p14:creationId xmlns:p14="http://schemas.microsoft.com/office/powerpoint/2010/main" val="207538675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a:prstGeom prst="rect">
            <a:avLst/>
          </a:prstGeo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Tree>
    <p:extLst>
      <p:ext uri="{BB962C8B-B14F-4D97-AF65-F5344CB8AC3E}">
        <p14:creationId xmlns:p14="http://schemas.microsoft.com/office/powerpoint/2010/main" val="143486753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73904677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0"/>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0"/>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06736020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79496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5" name="标题 1"/>
          <p:cNvSpPr txBox="1">
            <a:spLocks/>
          </p:cNvSpPr>
          <p:nvPr userDrawn="1"/>
        </p:nvSpPr>
        <p:spPr bwMode="auto">
          <a:xfrm>
            <a:off x="1524122" y="388910"/>
            <a:ext cx="4063892" cy="69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defTabSz="1219170" eaLnBrk="1" fontAlgn="auto" hangingPunct="1">
              <a:spcAft>
                <a:spcPts val="0"/>
              </a:spcAft>
              <a:defRPr/>
            </a:pPr>
            <a:r>
              <a:rPr sz="3733">
                <a:solidFill>
                  <a:srgbClr val="0070C0"/>
                </a:solidFill>
                <a:latin typeface="Verdana"/>
                <a:ea typeface="微软雅黑"/>
              </a:rPr>
              <a:t>单击此处添加目录</a:t>
            </a:r>
          </a:p>
        </p:txBody>
      </p:sp>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19416" y="6502009"/>
            <a:ext cx="12192000" cy="353756"/>
          </a:xfrm>
          <a:prstGeom prst="rect">
            <a:avLst/>
          </a:prstGeom>
        </p:spPr>
      </p:pic>
    </p:spTree>
    <p:extLst>
      <p:ext uri="{BB962C8B-B14F-4D97-AF65-F5344CB8AC3E}">
        <p14:creationId xmlns:p14="http://schemas.microsoft.com/office/powerpoint/2010/main" val="379286786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sp>
        <p:nvSpPr>
          <p:cNvPr id="5" name="标题 1"/>
          <p:cNvSpPr txBox="1">
            <a:spLocks/>
          </p:cNvSpPr>
          <p:nvPr userDrawn="1"/>
        </p:nvSpPr>
        <p:spPr bwMode="auto">
          <a:xfrm>
            <a:off x="1524122" y="13716033"/>
            <a:ext cx="4063892" cy="69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defTabSz="1219170" eaLnBrk="1" fontAlgn="auto" hangingPunct="1">
              <a:spcAft>
                <a:spcPts val="0"/>
              </a:spcAft>
              <a:defRPr/>
            </a:pPr>
            <a:r>
              <a:rPr sz="3733">
                <a:solidFill>
                  <a:srgbClr val="0070C0"/>
                </a:solidFill>
                <a:latin typeface="Verdana"/>
                <a:ea typeface="微软雅黑"/>
              </a:rPr>
              <a:t>单击此处添加目录</a:t>
            </a:r>
          </a:p>
        </p:txBody>
      </p:sp>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19416" y="6502009"/>
            <a:ext cx="12192000" cy="353756"/>
          </a:xfrm>
          <a:prstGeom prst="rect">
            <a:avLst/>
          </a:prstGeom>
        </p:spPr>
      </p:pic>
    </p:spTree>
    <p:extLst>
      <p:ext uri="{BB962C8B-B14F-4D97-AF65-F5344CB8AC3E}">
        <p14:creationId xmlns:p14="http://schemas.microsoft.com/office/powerpoint/2010/main" val="265101240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2023/10/16</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750521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a:prstGeom prst="rect">
            <a:avLst/>
          </a:prstGeo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zh-CN" altLang="en-US"/>
              <a:t>单击此处编辑母版文本样式</a:t>
            </a:r>
          </a:p>
        </p:txBody>
      </p:sp>
    </p:spTree>
    <p:extLst>
      <p:ext uri="{BB962C8B-B14F-4D97-AF65-F5344CB8AC3E}">
        <p14:creationId xmlns:p14="http://schemas.microsoft.com/office/powerpoint/2010/main" val="217305389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33930953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2" y="1535113"/>
            <a:ext cx="5389033"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2" y="2174875"/>
            <a:ext cx="5389033"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00604923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77319330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100726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5" y="273049"/>
            <a:ext cx="4011084" cy="1162051"/>
          </a:xfrm>
          <a:prstGeom prst="rect">
            <a:avLst/>
          </a:prstGeo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3"/>
            <a:ext cx="6815667" cy="5853113"/>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5" y="1435103"/>
            <a:ext cx="4011084" cy="46910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Tree>
    <p:extLst>
      <p:ext uri="{BB962C8B-B14F-4D97-AF65-F5344CB8AC3E}">
        <p14:creationId xmlns:p14="http://schemas.microsoft.com/office/powerpoint/2010/main" val="251688785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a:prstGeom prst="rect">
            <a:avLst/>
          </a:prstGeo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Tree>
    <p:extLst>
      <p:ext uri="{BB962C8B-B14F-4D97-AF65-F5344CB8AC3E}">
        <p14:creationId xmlns:p14="http://schemas.microsoft.com/office/powerpoint/2010/main" val="2496757212"/>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56324230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0"/>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0"/>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21981353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511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2023/10/16</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415939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67833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37029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8176418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9CE5B826-6809-49B3-9B4B-177D412235B0}" type="datetimeFigureOut">
              <a:rPr lang="zh-CN" altLang="en-US" smtClean="0">
                <a:solidFill>
                  <a:prstClr val="black"/>
                </a:solidFill>
              </a:rPr>
              <a:pPr/>
              <a:t>2023/10/16</a:t>
            </a:fld>
            <a:endParaRPr lang="zh-CN" altLang="en-US">
              <a:solidFill>
                <a:prstClr val="black"/>
              </a:solidFill>
            </a:endParaRPr>
          </a:p>
        </p:txBody>
      </p:sp>
      <p:sp>
        <p:nvSpPr>
          <p:cNvPr id="5" name="页脚占位符 4"/>
          <p:cNvSpPr>
            <a:spLocks noGrp="1"/>
          </p:cNvSpPr>
          <p:nvPr>
            <p:ph type="ftr" sz="quarter" idx="11"/>
          </p:nvPr>
        </p:nvSpPr>
        <p:spPr/>
        <p:txBody>
          <a:bodyPr/>
          <a:lstStyle/>
          <a:p>
            <a:endParaRPr lang="zh-CN" altLang="en-US">
              <a:solidFill>
                <a:prstClr val="black"/>
              </a:solidFill>
            </a:endParaRPr>
          </a:p>
        </p:txBody>
      </p:sp>
      <p:sp>
        <p:nvSpPr>
          <p:cNvPr id="6" name="灯片编号占位符 5"/>
          <p:cNvSpPr>
            <a:spLocks noGrp="1"/>
          </p:cNvSpPr>
          <p:nvPr>
            <p:ph type="sldNum" sz="quarter" idx="12"/>
          </p:nvPr>
        </p:nvSpPr>
        <p:spPr/>
        <p:txBody>
          <a:bodyPr/>
          <a:lstStyle/>
          <a:p>
            <a:fld id="{601AD0B5-09AD-499F-88BC-01FCE55CDA76}"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311450236"/>
      </p:ext>
    </p:extLst>
  </p:cSld>
  <p:clrMapOvr>
    <a:masterClrMapping/>
  </p:clrMapOvr>
  <p:transition spd="med" advClick="0" advTm="4000">
    <p:pull/>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2" name="图片 13"/>
          <p:cNvPicPr>
            <a:picLocks noChangeAspect="1" noChangeArrowheads="1"/>
          </p:cNvPicPr>
          <p:nvPr userDrawn="1"/>
        </p:nvPicPr>
        <p:blipFill>
          <a:blip r:embed="rId2">
            <a:extLst>
              <a:ext uri="{28A0092B-C50C-407E-A947-70E740481C1C}">
                <a14:useLocalDpi xmlns:a14="http://schemas.microsoft.com/office/drawing/2010/main" val="0"/>
              </a:ext>
            </a:extLst>
          </a:blip>
          <a:srcRect r="27110"/>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611688"/>
            <a:ext cx="12192000"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228455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2023/10/16</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782418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2023/10/16</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402289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2023/10/16</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088594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2023/10/16</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091129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ags" Target="../tags/tag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4.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5.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51.xml"/><Relationship Id="rId7" Type="http://schemas.openxmlformats.org/officeDocument/2006/relationships/theme" Target="../theme/theme6.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96DAC541-7B7A-43D3-8B79-37D633B846F1}">
                <asvg:svgBlip xmlns="" xmlns:asvg="http://schemas.microsoft.com/office/drawing/2016/SVG/main" r:embed="rId14"/>
              </a:ext>
            </a:extLst>
          </a:blip>
          <a:srcRect/>
          <a:tile tx="0" ty="0" sx="100000" sy="100000" flip="none" algn="tl"/>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buClrTx/>
              <a:buFontTx/>
              <a:buNone/>
            </a:pPr>
            <a:fld id="{D997B5FA-0921-464F-AAE1-844C04324D75}" type="datetimeFigureOut">
              <a:rPr lang="zh-CN" altLang="en-US" kern="1200" smtClean="0">
                <a:solidFill>
                  <a:prstClr val="black">
                    <a:tint val="75000"/>
                  </a:prstClr>
                </a:solidFill>
                <a:latin typeface="Calibri"/>
                <a:ea typeface="微软雅黑" panose="020B0503020204020204" pitchFamily="34" charset="-122"/>
              </a:rPr>
              <a:pPr>
                <a:buClrTx/>
                <a:buFontTx/>
                <a:buNone/>
              </a:pPr>
              <a:t>2023/10/16</a:t>
            </a:fld>
            <a:endParaRPr lang="zh-CN" altLang="en-US" kern="1200">
              <a:solidFill>
                <a:prstClr val="black">
                  <a:tint val="75000"/>
                </a:prstClr>
              </a:solidFill>
              <a:latin typeface="Calibri"/>
              <a:ea typeface="微软雅黑" panose="020B0503020204020204" pitchFamily="34" charset="-122"/>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buClrTx/>
              <a:buFontTx/>
              <a:buNone/>
            </a:pPr>
            <a:endParaRPr lang="zh-CN" altLang="en-US" kern="1200">
              <a:solidFill>
                <a:prstClr val="black">
                  <a:tint val="75000"/>
                </a:prstClr>
              </a:solidFill>
              <a:latin typeface="Calibri"/>
              <a:ea typeface="微软雅黑" panose="020B0503020204020204" pitchFamily="34" charset="-122"/>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ClrTx/>
              <a:buFontTx/>
              <a:buNone/>
            </a:pPr>
            <a:fld id="{565CE74E-AB26-4998-AD42-012C4C1AD076}" type="slidenum">
              <a:rPr lang="zh-CN" altLang="en-US" kern="1200" smtClean="0">
                <a:solidFill>
                  <a:prstClr val="black">
                    <a:tint val="75000"/>
                  </a:prstClr>
                </a:solidFill>
                <a:latin typeface="Calibri"/>
                <a:ea typeface="微软雅黑" panose="020B0503020204020204" pitchFamily="34" charset="-122"/>
              </a:rPr>
              <a:pPr>
                <a:buClrTx/>
                <a:buFontTx/>
                <a:buNone/>
              </a:pPr>
              <a:t>‹#›</a:t>
            </a:fld>
            <a:endParaRPr lang="zh-CN" altLang="en-US" kern="1200">
              <a:solidFill>
                <a:prstClr val="black">
                  <a:tint val="75000"/>
                </a:prstClr>
              </a:solidFill>
              <a:latin typeface="Calibri"/>
              <a:ea typeface="微软雅黑" panose="020B0503020204020204" pitchFamily="34" charset="-122"/>
            </a:endParaRPr>
          </a:p>
        </p:txBody>
      </p:sp>
    </p:spTree>
    <p:extLst>
      <p:ext uri="{BB962C8B-B14F-4D97-AF65-F5344CB8AC3E}">
        <p14:creationId xmlns:p14="http://schemas.microsoft.com/office/powerpoint/2010/main" val="34130125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491767"/>
            <a:ext cx="10272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Gochi Hand"/>
              <a:buNone/>
              <a:defRPr sz="3000" b="1">
                <a:solidFill>
                  <a:schemeClr val="dk1"/>
                </a:solidFill>
                <a:latin typeface="Gochi Hand"/>
                <a:ea typeface="Gochi Hand"/>
                <a:cs typeface="Gochi Hand"/>
                <a:sym typeface="Gochi Hand"/>
              </a:defRPr>
            </a:lvl1pPr>
            <a:lvl2pPr lvl="1">
              <a:spcBef>
                <a:spcPts val="0"/>
              </a:spcBef>
              <a:spcAft>
                <a:spcPts val="0"/>
              </a:spcAft>
              <a:buClr>
                <a:schemeClr val="dk1"/>
              </a:buClr>
              <a:buSzPts val="3000"/>
              <a:buFont typeface="Gochi Hand"/>
              <a:buNone/>
              <a:defRPr sz="3000" b="1">
                <a:solidFill>
                  <a:schemeClr val="dk1"/>
                </a:solidFill>
                <a:latin typeface="Gochi Hand"/>
                <a:ea typeface="Gochi Hand"/>
                <a:cs typeface="Gochi Hand"/>
                <a:sym typeface="Gochi Hand"/>
              </a:defRPr>
            </a:lvl2pPr>
            <a:lvl3pPr lvl="2">
              <a:spcBef>
                <a:spcPts val="0"/>
              </a:spcBef>
              <a:spcAft>
                <a:spcPts val="0"/>
              </a:spcAft>
              <a:buClr>
                <a:schemeClr val="dk1"/>
              </a:buClr>
              <a:buSzPts val="3000"/>
              <a:buFont typeface="Gochi Hand"/>
              <a:buNone/>
              <a:defRPr sz="3000" b="1">
                <a:solidFill>
                  <a:schemeClr val="dk1"/>
                </a:solidFill>
                <a:latin typeface="Gochi Hand"/>
                <a:ea typeface="Gochi Hand"/>
                <a:cs typeface="Gochi Hand"/>
                <a:sym typeface="Gochi Hand"/>
              </a:defRPr>
            </a:lvl3pPr>
            <a:lvl4pPr lvl="3">
              <a:spcBef>
                <a:spcPts val="0"/>
              </a:spcBef>
              <a:spcAft>
                <a:spcPts val="0"/>
              </a:spcAft>
              <a:buClr>
                <a:schemeClr val="dk1"/>
              </a:buClr>
              <a:buSzPts val="3000"/>
              <a:buFont typeface="Gochi Hand"/>
              <a:buNone/>
              <a:defRPr sz="3000" b="1">
                <a:solidFill>
                  <a:schemeClr val="dk1"/>
                </a:solidFill>
                <a:latin typeface="Gochi Hand"/>
                <a:ea typeface="Gochi Hand"/>
                <a:cs typeface="Gochi Hand"/>
                <a:sym typeface="Gochi Hand"/>
              </a:defRPr>
            </a:lvl4pPr>
            <a:lvl5pPr lvl="4">
              <a:spcBef>
                <a:spcPts val="0"/>
              </a:spcBef>
              <a:spcAft>
                <a:spcPts val="0"/>
              </a:spcAft>
              <a:buClr>
                <a:schemeClr val="dk1"/>
              </a:buClr>
              <a:buSzPts val="3000"/>
              <a:buFont typeface="Gochi Hand"/>
              <a:buNone/>
              <a:defRPr sz="3000" b="1">
                <a:solidFill>
                  <a:schemeClr val="dk1"/>
                </a:solidFill>
                <a:latin typeface="Gochi Hand"/>
                <a:ea typeface="Gochi Hand"/>
                <a:cs typeface="Gochi Hand"/>
                <a:sym typeface="Gochi Hand"/>
              </a:defRPr>
            </a:lvl5pPr>
            <a:lvl6pPr lvl="5">
              <a:spcBef>
                <a:spcPts val="0"/>
              </a:spcBef>
              <a:spcAft>
                <a:spcPts val="0"/>
              </a:spcAft>
              <a:buClr>
                <a:schemeClr val="dk1"/>
              </a:buClr>
              <a:buSzPts val="3000"/>
              <a:buFont typeface="Gochi Hand"/>
              <a:buNone/>
              <a:defRPr sz="3000" b="1">
                <a:solidFill>
                  <a:schemeClr val="dk1"/>
                </a:solidFill>
                <a:latin typeface="Gochi Hand"/>
                <a:ea typeface="Gochi Hand"/>
                <a:cs typeface="Gochi Hand"/>
                <a:sym typeface="Gochi Hand"/>
              </a:defRPr>
            </a:lvl6pPr>
            <a:lvl7pPr lvl="6">
              <a:spcBef>
                <a:spcPts val="0"/>
              </a:spcBef>
              <a:spcAft>
                <a:spcPts val="0"/>
              </a:spcAft>
              <a:buClr>
                <a:schemeClr val="dk1"/>
              </a:buClr>
              <a:buSzPts val="3000"/>
              <a:buFont typeface="Gochi Hand"/>
              <a:buNone/>
              <a:defRPr sz="3000" b="1">
                <a:solidFill>
                  <a:schemeClr val="dk1"/>
                </a:solidFill>
                <a:latin typeface="Gochi Hand"/>
                <a:ea typeface="Gochi Hand"/>
                <a:cs typeface="Gochi Hand"/>
                <a:sym typeface="Gochi Hand"/>
              </a:defRPr>
            </a:lvl7pPr>
            <a:lvl8pPr lvl="7">
              <a:spcBef>
                <a:spcPts val="0"/>
              </a:spcBef>
              <a:spcAft>
                <a:spcPts val="0"/>
              </a:spcAft>
              <a:buClr>
                <a:schemeClr val="dk1"/>
              </a:buClr>
              <a:buSzPts val="3000"/>
              <a:buFont typeface="Gochi Hand"/>
              <a:buNone/>
              <a:defRPr sz="3000" b="1">
                <a:solidFill>
                  <a:schemeClr val="dk1"/>
                </a:solidFill>
                <a:latin typeface="Gochi Hand"/>
                <a:ea typeface="Gochi Hand"/>
                <a:cs typeface="Gochi Hand"/>
                <a:sym typeface="Gochi Hand"/>
              </a:defRPr>
            </a:lvl8pPr>
            <a:lvl9pPr lvl="8">
              <a:spcBef>
                <a:spcPts val="0"/>
              </a:spcBef>
              <a:spcAft>
                <a:spcPts val="0"/>
              </a:spcAft>
              <a:buClr>
                <a:schemeClr val="dk1"/>
              </a:buClr>
              <a:buSzPts val="3000"/>
              <a:buFont typeface="Gochi Hand"/>
              <a:buNone/>
              <a:defRPr sz="3000" b="1">
                <a:solidFill>
                  <a:schemeClr val="dk1"/>
                </a:solidFill>
                <a:latin typeface="Gochi Hand"/>
                <a:ea typeface="Gochi Hand"/>
                <a:cs typeface="Gochi Hand"/>
                <a:sym typeface="Gochi Hand"/>
              </a:defRPr>
            </a:lvl9pPr>
          </a:lstStyle>
          <a:p>
            <a:endParaRPr/>
          </a:p>
        </p:txBody>
      </p:sp>
      <p:sp>
        <p:nvSpPr>
          <p:cNvPr id="7" name="Google Shape;7;p1"/>
          <p:cNvSpPr txBox="1">
            <a:spLocks noGrp="1"/>
          </p:cNvSpPr>
          <p:nvPr>
            <p:ph type="body" idx="1"/>
          </p:nvPr>
        </p:nvSpPr>
        <p:spPr>
          <a:xfrm>
            <a:off x="960000" y="1536633"/>
            <a:ext cx="10272000" cy="4601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Short Stack"/>
              <a:buChar char="●"/>
              <a:defRPr>
                <a:solidFill>
                  <a:schemeClr val="dk2"/>
                </a:solidFill>
                <a:latin typeface="Short Stack"/>
                <a:ea typeface="Short Stack"/>
                <a:cs typeface="Short Stack"/>
                <a:sym typeface="Short Stack"/>
              </a:defRPr>
            </a:lvl1pPr>
            <a:lvl2pPr marL="914400" lvl="1" indent="-317500">
              <a:lnSpc>
                <a:spcPct val="100000"/>
              </a:lnSpc>
              <a:spcBef>
                <a:spcPts val="1600"/>
              </a:spcBef>
              <a:spcAft>
                <a:spcPts val="0"/>
              </a:spcAft>
              <a:buClr>
                <a:schemeClr val="dk2"/>
              </a:buClr>
              <a:buSzPts val="1400"/>
              <a:buFont typeface="Short Stack"/>
              <a:buChar char="○"/>
              <a:defRPr>
                <a:solidFill>
                  <a:schemeClr val="dk2"/>
                </a:solidFill>
                <a:latin typeface="Short Stack"/>
                <a:ea typeface="Short Stack"/>
                <a:cs typeface="Short Stack"/>
                <a:sym typeface="Short Stack"/>
              </a:defRPr>
            </a:lvl2pPr>
            <a:lvl3pPr marL="1371600" lvl="2" indent="-317500">
              <a:lnSpc>
                <a:spcPct val="100000"/>
              </a:lnSpc>
              <a:spcBef>
                <a:spcPts val="1600"/>
              </a:spcBef>
              <a:spcAft>
                <a:spcPts val="0"/>
              </a:spcAft>
              <a:buClr>
                <a:schemeClr val="dk2"/>
              </a:buClr>
              <a:buSzPts val="1400"/>
              <a:buFont typeface="Short Stack"/>
              <a:buChar char="■"/>
              <a:defRPr>
                <a:solidFill>
                  <a:schemeClr val="dk2"/>
                </a:solidFill>
                <a:latin typeface="Short Stack"/>
                <a:ea typeface="Short Stack"/>
                <a:cs typeface="Short Stack"/>
                <a:sym typeface="Short Stack"/>
              </a:defRPr>
            </a:lvl3pPr>
            <a:lvl4pPr marL="1828800" lvl="3" indent="-317500">
              <a:lnSpc>
                <a:spcPct val="100000"/>
              </a:lnSpc>
              <a:spcBef>
                <a:spcPts val="1600"/>
              </a:spcBef>
              <a:spcAft>
                <a:spcPts val="0"/>
              </a:spcAft>
              <a:buClr>
                <a:schemeClr val="dk2"/>
              </a:buClr>
              <a:buSzPts val="1400"/>
              <a:buFont typeface="Short Stack"/>
              <a:buChar char="●"/>
              <a:defRPr>
                <a:solidFill>
                  <a:schemeClr val="dk2"/>
                </a:solidFill>
                <a:latin typeface="Short Stack"/>
                <a:ea typeface="Short Stack"/>
                <a:cs typeface="Short Stack"/>
                <a:sym typeface="Short Stack"/>
              </a:defRPr>
            </a:lvl4pPr>
            <a:lvl5pPr marL="2286000" lvl="4" indent="-317500">
              <a:lnSpc>
                <a:spcPct val="100000"/>
              </a:lnSpc>
              <a:spcBef>
                <a:spcPts val="1600"/>
              </a:spcBef>
              <a:spcAft>
                <a:spcPts val="0"/>
              </a:spcAft>
              <a:buClr>
                <a:schemeClr val="dk2"/>
              </a:buClr>
              <a:buSzPts val="1400"/>
              <a:buFont typeface="Short Stack"/>
              <a:buChar char="○"/>
              <a:defRPr>
                <a:solidFill>
                  <a:schemeClr val="dk2"/>
                </a:solidFill>
                <a:latin typeface="Short Stack"/>
                <a:ea typeface="Short Stack"/>
                <a:cs typeface="Short Stack"/>
                <a:sym typeface="Short Stack"/>
              </a:defRPr>
            </a:lvl5pPr>
            <a:lvl6pPr marL="2743200" lvl="5" indent="-317500">
              <a:lnSpc>
                <a:spcPct val="100000"/>
              </a:lnSpc>
              <a:spcBef>
                <a:spcPts val="1600"/>
              </a:spcBef>
              <a:spcAft>
                <a:spcPts val="0"/>
              </a:spcAft>
              <a:buClr>
                <a:schemeClr val="dk2"/>
              </a:buClr>
              <a:buSzPts val="1400"/>
              <a:buFont typeface="Short Stack"/>
              <a:buChar char="■"/>
              <a:defRPr>
                <a:solidFill>
                  <a:schemeClr val="dk2"/>
                </a:solidFill>
                <a:latin typeface="Short Stack"/>
                <a:ea typeface="Short Stack"/>
                <a:cs typeface="Short Stack"/>
                <a:sym typeface="Short Stack"/>
              </a:defRPr>
            </a:lvl6pPr>
            <a:lvl7pPr marL="3200400" lvl="6" indent="-317500">
              <a:lnSpc>
                <a:spcPct val="100000"/>
              </a:lnSpc>
              <a:spcBef>
                <a:spcPts val="1600"/>
              </a:spcBef>
              <a:spcAft>
                <a:spcPts val="0"/>
              </a:spcAft>
              <a:buClr>
                <a:schemeClr val="dk2"/>
              </a:buClr>
              <a:buSzPts val="1400"/>
              <a:buFont typeface="Short Stack"/>
              <a:buChar char="●"/>
              <a:defRPr>
                <a:solidFill>
                  <a:schemeClr val="dk2"/>
                </a:solidFill>
                <a:latin typeface="Short Stack"/>
                <a:ea typeface="Short Stack"/>
                <a:cs typeface="Short Stack"/>
                <a:sym typeface="Short Stack"/>
              </a:defRPr>
            </a:lvl7pPr>
            <a:lvl8pPr marL="3657600" lvl="7" indent="-317500">
              <a:lnSpc>
                <a:spcPct val="100000"/>
              </a:lnSpc>
              <a:spcBef>
                <a:spcPts val="1600"/>
              </a:spcBef>
              <a:spcAft>
                <a:spcPts val="0"/>
              </a:spcAft>
              <a:buClr>
                <a:schemeClr val="dk2"/>
              </a:buClr>
              <a:buSzPts val="1400"/>
              <a:buFont typeface="Short Stack"/>
              <a:buChar char="○"/>
              <a:defRPr>
                <a:solidFill>
                  <a:schemeClr val="dk2"/>
                </a:solidFill>
                <a:latin typeface="Short Stack"/>
                <a:ea typeface="Short Stack"/>
                <a:cs typeface="Short Stack"/>
                <a:sym typeface="Short Stack"/>
              </a:defRPr>
            </a:lvl8pPr>
            <a:lvl9pPr marL="4114800" lvl="8" indent="-317500">
              <a:lnSpc>
                <a:spcPct val="100000"/>
              </a:lnSpc>
              <a:spcBef>
                <a:spcPts val="1600"/>
              </a:spcBef>
              <a:spcAft>
                <a:spcPts val="1600"/>
              </a:spcAft>
              <a:buClr>
                <a:schemeClr val="dk2"/>
              </a:buClr>
              <a:buSzPts val="1400"/>
              <a:buFont typeface="Short Stack"/>
              <a:buChar char="■"/>
              <a:defRPr>
                <a:solidFill>
                  <a:schemeClr val="dk2"/>
                </a:solidFill>
                <a:latin typeface="Short Stack"/>
                <a:ea typeface="Short Stack"/>
                <a:cs typeface="Short Stack"/>
                <a:sym typeface="Short Stack"/>
              </a:defRPr>
            </a:lvl9pPr>
          </a:lstStyle>
          <a:p>
            <a:endParaRPr/>
          </a:p>
        </p:txBody>
      </p:sp>
      <p:pic>
        <p:nvPicPr>
          <p:cNvPr id="4" name="Picture 3" descr="Shape&#10;&#10;Description automatically generated with medium confidence">
            <a:extLst>
              <a:ext uri="{FF2B5EF4-FFF2-40B4-BE49-F238E27FC236}">
                <a16:creationId xmlns="" xmlns:a16="http://schemas.microsoft.com/office/drawing/2014/main" id="{D6BEE668-9EC2-4F99-A596-76662046175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495425" y="365125"/>
            <a:ext cx="1218902" cy="1218902"/>
          </a:xfrm>
          <a:prstGeom prst="rect">
            <a:avLst/>
          </a:prstGeom>
        </p:spPr>
      </p:pic>
    </p:spTree>
    <p:extLst>
      <p:ext uri="{BB962C8B-B14F-4D97-AF65-F5344CB8AC3E}">
        <p14:creationId xmlns:p14="http://schemas.microsoft.com/office/powerpoint/2010/main" val="3819938782"/>
      </p:ext>
    </p:extLst>
  </p:cSld>
  <p:clrMap bg1="lt1" tx1="dk1" bg2="dk2" tx2="lt2" accent1="accent1" accent2="accent2" accent3="accent3" accent4="accent4" accent5="accent5" accent6="accent6" hlink="hlink" folHlink="folHlink"/>
  <p:sldLayoutIdLst>
    <p:sldLayoutId id="2147483685" r:id="rId1"/>
    <p:sldLayoutId id="2147483687"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 xmlns:a16="http://schemas.microsoft.com/office/drawing/2014/main" id="{B3B10CF7-1427-4708-A665-7C43220F7D8D}"/>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990724" y="428327"/>
            <a:ext cx="1600200" cy="1600200"/>
          </a:xfrm>
          <a:prstGeom prst="rect">
            <a:avLst/>
          </a:prstGeom>
        </p:spPr>
      </p:pic>
    </p:spTree>
    <p:custDataLst>
      <p:tags r:id="rId13"/>
    </p:custDataLst>
    <p:extLst>
      <p:ext uri="{BB962C8B-B14F-4D97-AF65-F5344CB8AC3E}">
        <p14:creationId xmlns:p14="http://schemas.microsoft.com/office/powerpoint/2010/main" val="415849320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 xmlns:a16="http://schemas.microsoft.com/office/drawing/2014/main" id="{93B0B6D7-55EA-4ACB-AEA3-FDCEE1E4BF4F}"/>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762125" y="276225"/>
            <a:ext cx="1237952" cy="1237952"/>
          </a:xfrm>
          <a:prstGeom prst="rect">
            <a:avLst/>
          </a:prstGeom>
        </p:spPr>
      </p:pic>
    </p:spTree>
    <p:extLst>
      <p:ext uri="{BB962C8B-B14F-4D97-AF65-F5344CB8AC3E}">
        <p14:creationId xmlns:p14="http://schemas.microsoft.com/office/powerpoint/2010/main" val="3684558255"/>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Lst>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xStyles>
    <p:titleStyle>
      <a:lvl1pPr algn="l" rtl="0" eaLnBrk="0" fontAlgn="base" hangingPunct="0">
        <a:spcBef>
          <a:spcPct val="0"/>
        </a:spcBef>
        <a:spcAft>
          <a:spcPct val="0"/>
        </a:spcAft>
        <a:defRPr sz="5333" b="1">
          <a:solidFill>
            <a:schemeClr val="tx2"/>
          </a:solidFill>
          <a:latin typeface="+mj-lt"/>
          <a:ea typeface="+mj-ea"/>
          <a:cs typeface="+mj-cs"/>
        </a:defRPr>
      </a:lvl1pPr>
      <a:lvl2pPr algn="l" rtl="0" eaLnBrk="0" fontAlgn="base" hangingPunct="0">
        <a:spcBef>
          <a:spcPct val="0"/>
        </a:spcBef>
        <a:spcAft>
          <a:spcPct val="0"/>
        </a:spcAft>
        <a:defRPr sz="5333" b="1">
          <a:solidFill>
            <a:schemeClr val="tx2"/>
          </a:solidFill>
          <a:latin typeface="Arial" pitchFamily="34" charset="0"/>
        </a:defRPr>
      </a:lvl2pPr>
      <a:lvl3pPr algn="l" rtl="0" eaLnBrk="0" fontAlgn="base" hangingPunct="0">
        <a:spcBef>
          <a:spcPct val="0"/>
        </a:spcBef>
        <a:spcAft>
          <a:spcPct val="0"/>
        </a:spcAft>
        <a:defRPr sz="5333" b="1">
          <a:solidFill>
            <a:schemeClr val="tx2"/>
          </a:solidFill>
          <a:latin typeface="Arial" pitchFamily="34" charset="0"/>
        </a:defRPr>
      </a:lvl3pPr>
      <a:lvl4pPr algn="l" rtl="0" eaLnBrk="0" fontAlgn="base" hangingPunct="0">
        <a:spcBef>
          <a:spcPct val="0"/>
        </a:spcBef>
        <a:spcAft>
          <a:spcPct val="0"/>
        </a:spcAft>
        <a:defRPr sz="5333" b="1">
          <a:solidFill>
            <a:schemeClr val="tx2"/>
          </a:solidFill>
          <a:latin typeface="Arial" pitchFamily="34" charset="0"/>
        </a:defRPr>
      </a:lvl4pPr>
      <a:lvl5pPr algn="l" rtl="0" eaLnBrk="0" fontAlgn="base" hangingPunct="0">
        <a:spcBef>
          <a:spcPct val="0"/>
        </a:spcBef>
        <a:spcAft>
          <a:spcPct val="0"/>
        </a:spcAft>
        <a:defRPr sz="5333" b="1">
          <a:solidFill>
            <a:schemeClr val="tx2"/>
          </a:solidFill>
          <a:latin typeface="Arial" pitchFamily="34" charset="0"/>
        </a:defRPr>
      </a:lvl5pPr>
      <a:lvl6pPr marL="609585" algn="l" rtl="0" eaLnBrk="0" fontAlgn="base" hangingPunct="0">
        <a:spcBef>
          <a:spcPct val="0"/>
        </a:spcBef>
        <a:spcAft>
          <a:spcPct val="0"/>
        </a:spcAft>
        <a:defRPr sz="5333" b="1">
          <a:solidFill>
            <a:schemeClr val="tx2"/>
          </a:solidFill>
          <a:latin typeface="Arial" pitchFamily="34" charset="0"/>
        </a:defRPr>
      </a:lvl6pPr>
      <a:lvl7pPr marL="1219170" algn="l" rtl="0" eaLnBrk="0" fontAlgn="base" hangingPunct="0">
        <a:spcBef>
          <a:spcPct val="0"/>
        </a:spcBef>
        <a:spcAft>
          <a:spcPct val="0"/>
        </a:spcAft>
        <a:defRPr sz="5333" b="1">
          <a:solidFill>
            <a:schemeClr val="tx2"/>
          </a:solidFill>
          <a:latin typeface="Arial" pitchFamily="34" charset="0"/>
        </a:defRPr>
      </a:lvl7pPr>
      <a:lvl8pPr marL="1828754" algn="l" rtl="0" eaLnBrk="0" fontAlgn="base" hangingPunct="0">
        <a:spcBef>
          <a:spcPct val="0"/>
        </a:spcBef>
        <a:spcAft>
          <a:spcPct val="0"/>
        </a:spcAft>
        <a:defRPr sz="5333" b="1">
          <a:solidFill>
            <a:schemeClr val="tx2"/>
          </a:solidFill>
          <a:latin typeface="Arial" pitchFamily="34" charset="0"/>
        </a:defRPr>
      </a:lvl8pPr>
      <a:lvl9pPr marL="2438339" algn="l" rtl="0" eaLnBrk="0" fontAlgn="base" hangingPunct="0">
        <a:spcBef>
          <a:spcPct val="0"/>
        </a:spcBef>
        <a:spcAft>
          <a:spcPct val="0"/>
        </a:spcAft>
        <a:defRPr sz="5333" b="1">
          <a:solidFill>
            <a:schemeClr val="tx2"/>
          </a:solidFill>
          <a:latin typeface="Arial" pitchFamily="34" charset="0"/>
        </a:defRPr>
      </a:lvl9pPr>
    </p:titleStyle>
    <p:bodyStyle>
      <a:lvl1pPr marL="457189" indent="-457189" algn="l" rtl="0" eaLnBrk="0" fontAlgn="base" hangingPunct="0">
        <a:spcBef>
          <a:spcPct val="20000"/>
        </a:spcBef>
        <a:spcAft>
          <a:spcPct val="0"/>
        </a:spcAft>
        <a:buChar char="•"/>
        <a:defRPr sz="4267">
          <a:solidFill>
            <a:schemeClr val="tx1"/>
          </a:solidFill>
          <a:latin typeface="+mn-lt"/>
          <a:ea typeface="+mn-ea"/>
          <a:cs typeface="+mn-cs"/>
        </a:defRPr>
      </a:lvl1pPr>
      <a:lvl2pPr marL="990575" indent="-380990" algn="l" rtl="0" eaLnBrk="0" fontAlgn="base" hangingPunct="0">
        <a:spcBef>
          <a:spcPct val="20000"/>
        </a:spcBef>
        <a:spcAft>
          <a:spcPct val="0"/>
        </a:spcAft>
        <a:buChar char="–"/>
        <a:defRPr sz="3733">
          <a:solidFill>
            <a:schemeClr val="tx1"/>
          </a:solidFill>
          <a:latin typeface="+mn-lt"/>
        </a:defRPr>
      </a:lvl2pPr>
      <a:lvl3pPr marL="1523962" indent="-304792" algn="l" rtl="0" eaLnBrk="0" fontAlgn="base" hangingPunct="0">
        <a:spcBef>
          <a:spcPct val="20000"/>
        </a:spcBef>
        <a:spcAft>
          <a:spcPct val="0"/>
        </a:spcAft>
        <a:buChar char="•"/>
        <a:defRPr sz="3200">
          <a:solidFill>
            <a:schemeClr val="tx1"/>
          </a:solidFill>
          <a:latin typeface="+mn-lt"/>
        </a:defRPr>
      </a:lvl3pPr>
      <a:lvl4pPr marL="2133547" indent="-304792" algn="l" rtl="0" eaLnBrk="0" fontAlgn="base" hangingPunct="0">
        <a:spcBef>
          <a:spcPct val="20000"/>
        </a:spcBef>
        <a:spcAft>
          <a:spcPct val="0"/>
        </a:spcAft>
        <a:buChar char="–"/>
        <a:defRPr sz="2667">
          <a:solidFill>
            <a:schemeClr val="tx1"/>
          </a:solidFill>
          <a:latin typeface="+mn-lt"/>
        </a:defRPr>
      </a:lvl4pPr>
      <a:lvl5pPr marL="2743131" indent="-304792" algn="l" rtl="0" eaLnBrk="0" fontAlgn="base" hangingPunct="0">
        <a:spcBef>
          <a:spcPct val="20000"/>
        </a:spcBef>
        <a:spcAft>
          <a:spcPct val="0"/>
        </a:spcAft>
        <a:buChar char="»"/>
        <a:defRPr sz="2667">
          <a:solidFill>
            <a:schemeClr val="tx1"/>
          </a:solidFill>
          <a:latin typeface="+mn-lt"/>
        </a:defRPr>
      </a:lvl5pPr>
      <a:lvl6pPr marL="3352716" indent="-304792" algn="l" rtl="0" eaLnBrk="0" fontAlgn="base" hangingPunct="0">
        <a:spcBef>
          <a:spcPct val="20000"/>
        </a:spcBef>
        <a:spcAft>
          <a:spcPct val="0"/>
        </a:spcAft>
        <a:buChar char="»"/>
        <a:defRPr sz="2667">
          <a:solidFill>
            <a:schemeClr val="tx1"/>
          </a:solidFill>
          <a:latin typeface="+mn-lt"/>
        </a:defRPr>
      </a:lvl6pPr>
      <a:lvl7pPr marL="3962301" indent="-304792" algn="l" rtl="0" eaLnBrk="0" fontAlgn="base" hangingPunct="0">
        <a:spcBef>
          <a:spcPct val="20000"/>
        </a:spcBef>
        <a:spcAft>
          <a:spcPct val="0"/>
        </a:spcAft>
        <a:buChar char="»"/>
        <a:defRPr sz="2667">
          <a:solidFill>
            <a:schemeClr val="tx1"/>
          </a:solidFill>
          <a:latin typeface="+mn-lt"/>
        </a:defRPr>
      </a:lvl7pPr>
      <a:lvl8pPr marL="4571886" indent="-304792" algn="l" rtl="0" eaLnBrk="0" fontAlgn="base" hangingPunct="0">
        <a:spcBef>
          <a:spcPct val="20000"/>
        </a:spcBef>
        <a:spcAft>
          <a:spcPct val="0"/>
        </a:spcAft>
        <a:buChar char="»"/>
        <a:defRPr sz="2667">
          <a:solidFill>
            <a:schemeClr val="tx1"/>
          </a:solidFill>
          <a:latin typeface="+mn-lt"/>
        </a:defRPr>
      </a:lvl8pPr>
      <a:lvl9pPr marL="5181470" indent="-304792" algn="l" rtl="0" eaLnBrk="0" fontAlgn="base" hangingPunct="0">
        <a:spcBef>
          <a:spcPct val="20000"/>
        </a:spcBef>
        <a:spcAft>
          <a:spcPct val="0"/>
        </a:spcAft>
        <a:buChar char="»"/>
        <a:defRPr sz="2667">
          <a:solidFill>
            <a:schemeClr val="tx1"/>
          </a:solidFill>
          <a:latin typeface="+mn-lt"/>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5374922"/>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xStyles>
    <p:titleStyle>
      <a:lvl1pPr algn="l" rtl="0" eaLnBrk="0" fontAlgn="base" hangingPunct="0">
        <a:spcBef>
          <a:spcPct val="0"/>
        </a:spcBef>
        <a:spcAft>
          <a:spcPct val="0"/>
        </a:spcAft>
        <a:defRPr sz="5333" b="1">
          <a:solidFill>
            <a:schemeClr val="tx2"/>
          </a:solidFill>
          <a:latin typeface="+mj-lt"/>
          <a:ea typeface="+mj-ea"/>
          <a:cs typeface="+mj-cs"/>
        </a:defRPr>
      </a:lvl1pPr>
      <a:lvl2pPr algn="l" rtl="0" eaLnBrk="0" fontAlgn="base" hangingPunct="0">
        <a:spcBef>
          <a:spcPct val="0"/>
        </a:spcBef>
        <a:spcAft>
          <a:spcPct val="0"/>
        </a:spcAft>
        <a:defRPr sz="5333" b="1">
          <a:solidFill>
            <a:schemeClr val="tx2"/>
          </a:solidFill>
          <a:latin typeface="Arial" pitchFamily="34" charset="0"/>
        </a:defRPr>
      </a:lvl2pPr>
      <a:lvl3pPr algn="l" rtl="0" eaLnBrk="0" fontAlgn="base" hangingPunct="0">
        <a:spcBef>
          <a:spcPct val="0"/>
        </a:spcBef>
        <a:spcAft>
          <a:spcPct val="0"/>
        </a:spcAft>
        <a:defRPr sz="5333" b="1">
          <a:solidFill>
            <a:schemeClr val="tx2"/>
          </a:solidFill>
          <a:latin typeface="Arial" pitchFamily="34" charset="0"/>
        </a:defRPr>
      </a:lvl3pPr>
      <a:lvl4pPr algn="l" rtl="0" eaLnBrk="0" fontAlgn="base" hangingPunct="0">
        <a:spcBef>
          <a:spcPct val="0"/>
        </a:spcBef>
        <a:spcAft>
          <a:spcPct val="0"/>
        </a:spcAft>
        <a:defRPr sz="5333" b="1">
          <a:solidFill>
            <a:schemeClr val="tx2"/>
          </a:solidFill>
          <a:latin typeface="Arial" pitchFamily="34" charset="0"/>
        </a:defRPr>
      </a:lvl4pPr>
      <a:lvl5pPr algn="l" rtl="0" eaLnBrk="0" fontAlgn="base" hangingPunct="0">
        <a:spcBef>
          <a:spcPct val="0"/>
        </a:spcBef>
        <a:spcAft>
          <a:spcPct val="0"/>
        </a:spcAft>
        <a:defRPr sz="5333" b="1">
          <a:solidFill>
            <a:schemeClr val="tx2"/>
          </a:solidFill>
          <a:latin typeface="Arial" pitchFamily="34" charset="0"/>
        </a:defRPr>
      </a:lvl5pPr>
      <a:lvl6pPr marL="609585" algn="l" rtl="0" eaLnBrk="0" fontAlgn="base" hangingPunct="0">
        <a:spcBef>
          <a:spcPct val="0"/>
        </a:spcBef>
        <a:spcAft>
          <a:spcPct val="0"/>
        </a:spcAft>
        <a:defRPr sz="5333" b="1">
          <a:solidFill>
            <a:schemeClr val="tx2"/>
          </a:solidFill>
          <a:latin typeface="Arial" pitchFamily="34" charset="0"/>
        </a:defRPr>
      </a:lvl6pPr>
      <a:lvl7pPr marL="1219170" algn="l" rtl="0" eaLnBrk="0" fontAlgn="base" hangingPunct="0">
        <a:spcBef>
          <a:spcPct val="0"/>
        </a:spcBef>
        <a:spcAft>
          <a:spcPct val="0"/>
        </a:spcAft>
        <a:defRPr sz="5333" b="1">
          <a:solidFill>
            <a:schemeClr val="tx2"/>
          </a:solidFill>
          <a:latin typeface="Arial" pitchFamily="34" charset="0"/>
        </a:defRPr>
      </a:lvl7pPr>
      <a:lvl8pPr marL="1828754" algn="l" rtl="0" eaLnBrk="0" fontAlgn="base" hangingPunct="0">
        <a:spcBef>
          <a:spcPct val="0"/>
        </a:spcBef>
        <a:spcAft>
          <a:spcPct val="0"/>
        </a:spcAft>
        <a:defRPr sz="5333" b="1">
          <a:solidFill>
            <a:schemeClr val="tx2"/>
          </a:solidFill>
          <a:latin typeface="Arial" pitchFamily="34" charset="0"/>
        </a:defRPr>
      </a:lvl8pPr>
      <a:lvl9pPr marL="2438339" algn="l" rtl="0" eaLnBrk="0" fontAlgn="base" hangingPunct="0">
        <a:spcBef>
          <a:spcPct val="0"/>
        </a:spcBef>
        <a:spcAft>
          <a:spcPct val="0"/>
        </a:spcAft>
        <a:defRPr sz="5333" b="1">
          <a:solidFill>
            <a:schemeClr val="tx2"/>
          </a:solidFill>
          <a:latin typeface="Arial" pitchFamily="34" charset="0"/>
        </a:defRPr>
      </a:lvl9pPr>
    </p:titleStyle>
    <p:bodyStyle>
      <a:lvl1pPr marL="457189" indent="-457189" algn="l" rtl="0" eaLnBrk="0" fontAlgn="base" hangingPunct="0">
        <a:spcBef>
          <a:spcPct val="20000"/>
        </a:spcBef>
        <a:spcAft>
          <a:spcPct val="0"/>
        </a:spcAft>
        <a:buChar char="•"/>
        <a:defRPr sz="4267">
          <a:solidFill>
            <a:schemeClr val="tx1"/>
          </a:solidFill>
          <a:latin typeface="+mn-lt"/>
          <a:ea typeface="+mn-ea"/>
          <a:cs typeface="+mn-cs"/>
        </a:defRPr>
      </a:lvl1pPr>
      <a:lvl2pPr marL="990575" indent="-380990" algn="l" rtl="0" eaLnBrk="0" fontAlgn="base" hangingPunct="0">
        <a:spcBef>
          <a:spcPct val="20000"/>
        </a:spcBef>
        <a:spcAft>
          <a:spcPct val="0"/>
        </a:spcAft>
        <a:buChar char="–"/>
        <a:defRPr sz="3733">
          <a:solidFill>
            <a:schemeClr val="tx1"/>
          </a:solidFill>
          <a:latin typeface="+mn-lt"/>
        </a:defRPr>
      </a:lvl2pPr>
      <a:lvl3pPr marL="1523962" indent="-304792" algn="l" rtl="0" eaLnBrk="0" fontAlgn="base" hangingPunct="0">
        <a:spcBef>
          <a:spcPct val="20000"/>
        </a:spcBef>
        <a:spcAft>
          <a:spcPct val="0"/>
        </a:spcAft>
        <a:buChar char="•"/>
        <a:defRPr sz="3200">
          <a:solidFill>
            <a:schemeClr val="tx1"/>
          </a:solidFill>
          <a:latin typeface="+mn-lt"/>
        </a:defRPr>
      </a:lvl3pPr>
      <a:lvl4pPr marL="2133547" indent="-304792" algn="l" rtl="0" eaLnBrk="0" fontAlgn="base" hangingPunct="0">
        <a:spcBef>
          <a:spcPct val="20000"/>
        </a:spcBef>
        <a:spcAft>
          <a:spcPct val="0"/>
        </a:spcAft>
        <a:buChar char="–"/>
        <a:defRPr sz="2667">
          <a:solidFill>
            <a:schemeClr val="tx1"/>
          </a:solidFill>
          <a:latin typeface="+mn-lt"/>
        </a:defRPr>
      </a:lvl4pPr>
      <a:lvl5pPr marL="2743131" indent="-304792" algn="l" rtl="0" eaLnBrk="0" fontAlgn="base" hangingPunct="0">
        <a:spcBef>
          <a:spcPct val="20000"/>
        </a:spcBef>
        <a:spcAft>
          <a:spcPct val="0"/>
        </a:spcAft>
        <a:buChar char="»"/>
        <a:defRPr sz="2667">
          <a:solidFill>
            <a:schemeClr val="tx1"/>
          </a:solidFill>
          <a:latin typeface="+mn-lt"/>
        </a:defRPr>
      </a:lvl5pPr>
      <a:lvl6pPr marL="3352716" indent="-304792" algn="l" rtl="0" eaLnBrk="0" fontAlgn="base" hangingPunct="0">
        <a:spcBef>
          <a:spcPct val="20000"/>
        </a:spcBef>
        <a:spcAft>
          <a:spcPct val="0"/>
        </a:spcAft>
        <a:buChar char="»"/>
        <a:defRPr sz="2667">
          <a:solidFill>
            <a:schemeClr val="tx1"/>
          </a:solidFill>
          <a:latin typeface="+mn-lt"/>
        </a:defRPr>
      </a:lvl6pPr>
      <a:lvl7pPr marL="3962301" indent="-304792" algn="l" rtl="0" eaLnBrk="0" fontAlgn="base" hangingPunct="0">
        <a:spcBef>
          <a:spcPct val="20000"/>
        </a:spcBef>
        <a:spcAft>
          <a:spcPct val="0"/>
        </a:spcAft>
        <a:buChar char="»"/>
        <a:defRPr sz="2667">
          <a:solidFill>
            <a:schemeClr val="tx1"/>
          </a:solidFill>
          <a:latin typeface="+mn-lt"/>
        </a:defRPr>
      </a:lvl7pPr>
      <a:lvl8pPr marL="4571886" indent="-304792" algn="l" rtl="0" eaLnBrk="0" fontAlgn="base" hangingPunct="0">
        <a:spcBef>
          <a:spcPct val="20000"/>
        </a:spcBef>
        <a:spcAft>
          <a:spcPct val="0"/>
        </a:spcAft>
        <a:buChar char="»"/>
        <a:defRPr sz="2667">
          <a:solidFill>
            <a:schemeClr val="tx1"/>
          </a:solidFill>
          <a:latin typeface="+mn-lt"/>
        </a:defRPr>
      </a:lvl8pPr>
      <a:lvl9pPr marL="5181470" indent="-304792" algn="l" rtl="0" eaLnBrk="0" fontAlgn="base" hangingPunct="0">
        <a:spcBef>
          <a:spcPct val="20000"/>
        </a:spcBef>
        <a:spcAft>
          <a:spcPct val="0"/>
        </a:spcAft>
        <a:buChar char="»"/>
        <a:defRPr sz="2667">
          <a:solidFill>
            <a:schemeClr val="tx1"/>
          </a:solidFill>
          <a:latin typeface="+mn-lt"/>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A picture containing shape&#10;&#10;Description automatically generated">
            <a:extLst>
              <a:ext uri="{FF2B5EF4-FFF2-40B4-BE49-F238E27FC236}">
                <a16:creationId xmlns="" xmlns:a16="http://schemas.microsoft.com/office/drawing/2014/main" id="{9CACDDEA-FBF4-4F7C-891D-1BACB9C733C3}"/>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362075" y="228600"/>
            <a:ext cx="1238250" cy="1238250"/>
          </a:xfrm>
          <a:prstGeom prst="rect">
            <a:avLst/>
          </a:prstGeom>
        </p:spPr>
      </p:pic>
    </p:spTree>
    <p:extLst>
      <p:ext uri="{BB962C8B-B14F-4D97-AF65-F5344CB8AC3E}">
        <p14:creationId xmlns:p14="http://schemas.microsoft.com/office/powerpoint/2010/main" val="3420639578"/>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Lst>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5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tags" Target="../tags/tag59.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4.gif"/><Relationship Id="rId13" Type="http://schemas.openxmlformats.org/officeDocument/2006/relationships/image" Target="../media/image18.png"/><Relationship Id="rId3" Type="http://schemas.openxmlformats.org/officeDocument/2006/relationships/audio" Target="../media/audio1.wav"/><Relationship Id="rId7" Type="http://schemas.openxmlformats.org/officeDocument/2006/relationships/image" Target="../media/image13.gif"/><Relationship Id="rId12" Type="http://schemas.openxmlformats.org/officeDocument/2006/relationships/slide" Target="slide3.xml"/><Relationship Id="rId17" Type="http://schemas.openxmlformats.org/officeDocument/2006/relationships/image" Target="../media/image20.png"/><Relationship Id="rId2" Type="http://schemas.openxmlformats.org/officeDocument/2006/relationships/notesSlide" Target="../notesSlides/notesSlide2.xml"/><Relationship Id="rId16" Type="http://schemas.openxmlformats.org/officeDocument/2006/relationships/slide" Target="slide5.xml"/><Relationship Id="rId1" Type="http://schemas.openxmlformats.org/officeDocument/2006/relationships/slideLayout" Target="../slideLayouts/slideLayout2.xml"/><Relationship Id="rId6" Type="http://schemas.openxmlformats.org/officeDocument/2006/relationships/image" Target="../media/image12.gif"/><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19.png"/><Relationship Id="rId10" Type="http://schemas.openxmlformats.org/officeDocument/2006/relationships/image" Target="../media/image16.png"/><Relationship Id="rId4" Type="http://schemas.openxmlformats.org/officeDocument/2006/relationships/slide" Target="slide6.xml"/><Relationship Id="rId9" Type="http://schemas.openxmlformats.org/officeDocument/2006/relationships/image" Target="../media/image15.png"/><Relationship Id="rId14" Type="http://schemas.openxmlformats.org/officeDocument/2006/relationships/slide" Target="slide4.xm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tags" Target="../tags/tag60.xm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1.png"/><Relationship Id="rId1" Type="http://schemas.openxmlformats.org/officeDocument/2006/relationships/slideLayout" Target="../slideLayouts/slideLayout38.xml"/><Relationship Id="rId4" Type="http://schemas.openxmlformats.org/officeDocument/2006/relationships/image" Target="../media/image22.png"/></Relationships>
</file>

<file path=ppt/slides/_rels/slide3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tags" Target="../tags/tag61.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5.xml"/><Relationship Id="rId6" Type="http://schemas.openxmlformats.org/officeDocument/2006/relationships/image" Target="../media/image22.png"/><Relationship Id="rId5" Type="http://schemas.openxmlformats.org/officeDocument/2006/relationships/slide" Target="slide2.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slide" Target="slide2.xml"/><Relationship Id="rId4" Type="http://schemas.openxmlformats.org/officeDocument/2006/relationships/image" Target="../media/image27.jpeg"/></Relationships>
</file>

<file path=ppt/slides/_rels/slide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tags" Target="../tags/tag58.xm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p:cNvPicPr>
            <a:picLocks noChangeAspect="1" noChangeArrowheads="1"/>
          </p:cNvPicPr>
          <p:nvPr/>
        </p:nvPicPr>
        <p:blipFill>
          <a:blip r:embed="rId3">
            <a:extLst>
              <a:ext uri="{28A0092B-C50C-407E-A947-70E740481C1C}">
                <a14:useLocalDpi xmlns:a14="http://schemas.microsoft.com/office/drawing/2010/main" val="0"/>
              </a:ext>
            </a:extLst>
          </a:blip>
          <a:srcRect b="9975"/>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itle 5"/>
          <p:cNvSpPr>
            <a:spLocks noGrp="1" noChangeArrowheads="1"/>
          </p:cNvSpPr>
          <p:nvPr>
            <p:ph type="ctrTitle"/>
          </p:nvPr>
        </p:nvSpPr>
        <p:spPr>
          <a:xfrm>
            <a:off x="2192338" y="2013827"/>
            <a:ext cx="8042275" cy="2339098"/>
          </a:xfrm>
          <a:noFill/>
        </p:spPr>
        <p:txBody>
          <a:bodyPr lIns="121917" tIns="60958" rIns="121917" bIns="60958">
            <a:spAutoFit/>
          </a:bodyPr>
          <a:lstStyle/>
          <a:p>
            <a:pPr defTabSz="912813">
              <a:lnSpc>
                <a:spcPct val="100000"/>
              </a:lnSpc>
            </a:pPr>
            <a:r>
              <a:rPr lang="en-US" altLang="en-US" sz="4800" b="1" dirty="0" err="1">
                <a:solidFill>
                  <a:srgbClr val="FF0000"/>
                </a:solidFill>
                <a:latin typeface="UTM Avo" pitchFamily="18" charset="0"/>
              </a:rPr>
              <a:t>Chào</a:t>
            </a:r>
            <a:r>
              <a:rPr lang="en-US" altLang="en-US" sz="4800" b="1" dirty="0">
                <a:solidFill>
                  <a:srgbClr val="FF0000"/>
                </a:solidFill>
                <a:latin typeface="UTM Avo" pitchFamily="18" charset="0"/>
              </a:rPr>
              <a:t> </a:t>
            </a:r>
            <a:r>
              <a:rPr lang="en-US" altLang="en-US" sz="4800" b="1" dirty="0" err="1">
                <a:solidFill>
                  <a:srgbClr val="FF0000"/>
                </a:solidFill>
                <a:latin typeface="UTM Avo" pitchFamily="18" charset="0"/>
              </a:rPr>
              <a:t>mừng</a:t>
            </a:r>
            <a:r>
              <a:rPr lang="en-US" altLang="en-US" sz="4800" b="1" dirty="0">
                <a:solidFill>
                  <a:srgbClr val="FF0000"/>
                </a:solidFill>
                <a:latin typeface="UTM Avo" pitchFamily="18" charset="0"/>
              </a:rPr>
              <a:t> </a:t>
            </a:r>
            <a:r>
              <a:rPr lang="en-US" altLang="en-US" sz="4800" b="1" dirty="0" err="1">
                <a:solidFill>
                  <a:srgbClr val="FF0000"/>
                </a:solidFill>
                <a:latin typeface="UTM Avo" pitchFamily="18" charset="0"/>
              </a:rPr>
              <a:t>các</a:t>
            </a:r>
            <a:r>
              <a:rPr lang="en-US" altLang="en-US" sz="4800" b="1" dirty="0">
                <a:solidFill>
                  <a:srgbClr val="FF0000"/>
                </a:solidFill>
                <a:latin typeface="UTM Avo" pitchFamily="18" charset="0"/>
              </a:rPr>
              <a:t> </a:t>
            </a:r>
            <a:r>
              <a:rPr lang="en-US" altLang="en-US" sz="4800" b="1" dirty="0" err="1">
                <a:solidFill>
                  <a:srgbClr val="FF0000"/>
                </a:solidFill>
                <a:latin typeface="UTM Avo" pitchFamily="18" charset="0"/>
              </a:rPr>
              <a:t>thầy</a:t>
            </a:r>
            <a:r>
              <a:rPr lang="en-US" altLang="en-US" sz="4800" b="1" dirty="0">
                <a:solidFill>
                  <a:srgbClr val="FF0000"/>
                </a:solidFill>
                <a:latin typeface="UTM Avo" pitchFamily="18" charset="0"/>
              </a:rPr>
              <a:t> </a:t>
            </a:r>
            <a:r>
              <a:rPr lang="en-US" altLang="en-US" sz="4800" b="1" dirty="0" err="1">
                <a:solidFill>
                  <a:srgbClr val="FF0000"/>
                </a:solidFill>
                <a:latin typeface="UTM Avo" pitchFamily="18" charset="0"/>
              </a:rPr>
              <a:t>cô</a:t>
            </a:r>
            <a:r>
              <a:rPr lang="en-US" altLang="en-US" sz="4800" b="1" dirty="0">
                <a:solidFill>
                  <a:srgbClr val="FF0000"/>
                </a:solidFill>
                <a:latin typeface="UTM Avo" pitchFamily="18" charset="0"/>
              </a:rPr>
              <a:t> </a:t>
            </a:r>
            <a:r>
              <a:rPr lang="en-US" altLang="en-US" sz="4800" b="1" dirty="0" err="1">
                <a:solidFill>
                  <a:srgbClr val="FF0000"/>
                </a:solidFill>
                <a:latin typeface="UTM Avo" pitchFamily="18" charset="0"/>
              </a:rPr>
              <a:t>dự</a:t>
            </a:r>
            <a:r>
              <a:rPr lang="en-US" altLang="en-US" sz="4800" b="1" dirty="0">
                <a:solidFill>
                  <a:srgbClr val="FF0000"/>
                </a:solidFill>
                <a:latin typeface="UTM Avo" pitchFamily="18" charset="0"/>
              </a:rPr>
              <a:t> </a:t>
            </a:r>
            <a:r>
              <a:rPr lang="en-US" altLang="en-US" sz="4800" b="1" err="1">
                <a:solidFill>
                  <a:srgbClr val="FF0000"/>
                </a:solidFill>
                <a:latin typeface="UTM Avo" pitchFamily="18" charset="0"/>
              </a:rPr>
              <a:t>giờ</a:t>
            </a:r>
            <a:r>
              <a:rPr lang="en-US" altLang="en-US" sz="4800" b="1">
                <a:solidFill>
                  <a:srgbClr val="FF0000"/>
                </a:solidFill>
                <a:latin typeface="UTM Avo" pitchFamily="18" charset="0"/>
              </a:rPr>
              <a:t> </a:t>
            </a:r>
            <a:r>
              <a:rPr lang="en-US" altLang="en-US" sz="4800" b="1" smtClean="0">
                <a:solidFill>
                  <a:srgbClr val="FF0000"/>
                </a:solidFill>
                <a:latin typeface="UTM Avo" pitchFamily="18" charset="0"/>
              </a:rPr>
              <a:t>môn Tiếng việt</a:t>
            </a:r>
            <a:r>
              <a:rPr lang="en-US" altLang="en-US" sz="4800" b="1" dirty="0">
                <a:solidFill>
                  <a:srgbClr val="FF0000"/>
                </a:solidFill>
                <a:latin typeface="UTM Avo" pitchFamily="18" charset="0"/>
              </a:rPr>
              <a:t/>
            </a:r>
            <a:br>
              <a:rPr lang="en-US" altLang="en-US" sz="4800" b="1" dirty="0">
                <a:solidFill>
                  <a:srgbClr val="FF0000"/>
                </a:solidFill>
                <a:latin typeface="UTM Avo" pitchFamily="18" charset="0"/>
              </a:rPr>
            </a:br>
            <a:r>
              <a:rPr lang="en-US" altLang="en-US" sz="4800" b="1" err="1">
                <a:solidFill>
                  <a:srgbClr val="FF0000"/>
                </a:solidFill>
                <a:latin typeface="UTM Avo" pitchFamily="18" charset="0"/>
              </a:rPr>
              <a:t>Lớp</a:t>
            </a:r>
            <a:r>
              <a:rPr lang="en-US" altLang="en-US" sz="4800" b="1">
                <a:solidFill>
                  <a:srgbClr val="FF0000"/>
                </a:solidFill>
                <a:latin typeface="UTM Avo" pitchFamily="18" charset="0"/>
              </a:rPr>
              <a:t> </a:t>
            </a:r>
            <a:r>
              <a:rPr lang="en-US" altLang="en-US" sz="4800" b="1" smtClean="0">
                <a:solidFill>
                  <a:srgbClr val="FF0000"/>
                </a:solidFill>
                <a:latin typeface="UTM Avo" pitchFamily="18" charset="0"/>
              </a:rPr>
              <a:t>3A2</a:t>
            </a:r>
            <a:endParaRPr lang="en-US" altLang="en-US" sz="4800" b="1" dirty="0">
              <a:solidFill>
                <a:srgbClr val="FF0000"/>
              </a:solidFill>
              <a:latin typeface="UTM Avo" pitchFamily="18" charset="0"/>
            </a:endParaRPr>
          </a:p>
        </p:txBody>
      </p:sp>
    </p:spTree>
    <p:extLst>
      <p:ext uri="{BB962C8B-B14F-4D97-AF65-F5344CB8AC3E}">
        <p14:creationId xmlns:p14="http://schemas.microsoft.com/office/powerpoint/2010/main" val="17140278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65">
            <a:extLst>
              <a:ext uri="{FF2B5EF4-FFF2-40B4-BE49-F238E27FC236}">
                <a16:creationId xmlns="" xmlns:a16="http://schemas.microsoft.com/office/drawing/2014/main" id="{3341D2F7-4AA5-4974-85A8-55E08606566E}"/>
              </a:ext>
            </a:extLst>
          </p:cNvPr>
          <p:cNvSpPr/>
          <p:nvPr/>
        </p:nvSpPr>
        <p:spPr>
          <a:xfrm>
            <a:off x="3585873" y="571711"/>
            <a:ext cx="4197207" cy="789652"/>
          </a:xfrm>
          <a:prstGeom prst="roundRect">
            <a:avLst/>
          </a:prstGeom>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Ngắt</a:t>
            </a:r>
            <a:r>
              <a:rPr kumimoji="0" lang="en-US" sz="36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sym typeface="Arial"/>
              </a:rPr>
              <a:t>nhịp</a:t>
            </a:r>
            <a:r>
              <a:rPr kumimoji="0" lang="en-US" sz="36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sym typeface="Arial"/>
              </a:rPr>
              <a:t>thơ</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sp>
        <p:nvSpPr>
          <p:cNvPr id="5" name="TextBox 4">
            <a:extLst>
              <a:ext uri="{FF2B5EF4-FFF2-40B4-BE49-F238E27FC236}">
                <a16:creationId xmlns="" xmlns:a16="http://schemas.microsoft.com/office/drawing/2014/main" id="{DA9B2C6A-5A93-4183-B9A4-DE8A90436014}"/>
              </a:ext>
            </a:extLst>
          </p:cNvPr>
          <p:cNvSpPr txBox="1"/>
          <p:nvPr/>
        </p:nvSpPr>
        <p:spPr>
          <a:xfrm>
            <a:off x="3533397" y="1991526"/>
            <a:ext cx="6997566" cy="34778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4400" b="0" i="0" u="none" strike="noStrike" kern="1200" cap="none" spc="0" normalizeH="0" baseline="0" noProof="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tờ giấy </a:t>
            </a:r>
            <a:r>
              <a:rPr kumimoji="0" lang="en-US" sz="4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trắng</a:t>
            </a:r>
            <a:endPar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gấp</a:t>
            </a:r>
            <a:r>
              <a:rPr kumimoji="0" lang="en-US" sz="4400" b="0" i="0" u="none" strike="noStrike" kern="1200" cap="none" spc="0" normalizeH="0" baseline="0" noProof="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cong </a:t>
            </a:r>
            <a:r>
              <a:rPr kumimoji="0" lang="en-US" sz="4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endPar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Thoắt</a:t>
            </a:r>
            <a:r>
              <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4400" b="0" i="0" u="none" strike="noStrike" kern="1200" cap="none" spc="0" normalizeH="0" baseline="0" noProof="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đã </a:t>
            </a:r>
            <a:r>
              <a:rPr kumimoji="0" lang="en-US" sz="4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xong</a:t>
            </a:r>
            <a:endPar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4400" b="0" i="0" u="none" strike="noStrike" kern="1200" cap="none" spc="0" normalizeH="0" baseline="0" noProof="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xinh </a:t>
            </a:r>
            <a:r>
              <a:rPr kumimoji="0" lang="en-US" sz="4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9" name="Straight Connector 8">
            <a:extLst>
              <a:ext uri="{FF2B5EF4-FFF2-40B4-BE49-F238E27FC236}">
                <a16:creationId xmlns="" xmlns:a16="http://schemas.microsoft.com/office/drawing/2014/main" id="{A4A38216-BDC5-4643-B318-335144E6C787}"/>
              </a:ext>
            </a:extLst>
          </p:cNvPr>
          <p:cNvCxnSpPr/>
          <p:nvPr/>
        </p:nvCxnSpPr>
        <p:spPr>
          <a:xfrm flipH="1">
            <a:off x="4541979" y="1991526"/>
            <a:ext cx="110452" cy="71444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 xmlns:a16="http://schemas.microsoft.com/office/drawing/2014/main" id="{A4A38216-BDC5-4643-B318-335144E6C787}"/>
              </a:ext>
            </a:extLst>
          </p:cNvPr>
          <p:cNvCxnSpPr/>
          <p:nvPr/>
        </p:nvCxnSpPr>
        <p:spPr>
          <a:xfrm flipH="1">
            <a:off x="5435228" y="2705967"/>
            <a:ext cx="110452" cy="71444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 xmlns:a16="http://schemas.microsoft.com/office/drawing/2014/main" id="{A4A38216-BDC5-4643-B318-335144E6C787}"/>
              </a:ext>
            </a:extLst>
          </p:cNvPr>
          <p:cNvCxnSpPr/>
          <p:nvPr/>
        </p:nvCxnSpPr>
        <p:spPr>
          <a:xfrm flipH="1">
            <a:off x="5820996" y="3373242"/>
            <a:ext cx="110452" cy="71444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 xmlns:a16="http://schemas.microsoft.com/office/drawing/2014/main" id="{A4A38216-BDC5-4643-B318-335144E6C787}"/>
              </a:ext>
            </a:extLst>
          </p:cNvPr>
          <p:cNvCxnSpPr/>
          <p:nvPr/>
        </p:nvCxnSpPr>
        <p:spPr>
          <a:xfrm flipH="1">
            <a:off x="6639664" y="4087683"/>
            <a:ext cx="110452" cy="71444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49385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par>
                                <p:cTn id="11" presetID="22" presetClass="entr" presetSubtype="4"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par>
                                <p:cTn id="14" presetID="22" presetClass="entr" presetSubtype="4"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down)">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65">
            <a:extLst>
              <a:ext uri="{FF2B5EF4-FFF2-40B4-BE49-F238E27FC236}">
                <a16:creationId xmlns="" xmlns:a16="http://schemas.microsoft.com/office/drawing/2014/main" id="{3341D2F7-4AA5-4974-85A8-55E08606566E}"/>
              </a:ext>
            </a:extLst>
          </p:cNvPr>
          <p:cNvSpPr/>
          <p:nvPr/>
        </p:nvSpPr>
        <p:spPr>
          <a:xfrm>
            <a:off x="3585873" y="571711"/>
            <a:ext cx="4197207" cy="789652"/>
          </a:xfrm>
          <a:prstGeom prst="roundRect">
            <a:avLst/>
          </a:prstGeom>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defRPr/>
            </a:pPr>
            <a:r>
              <a:rPr lang="en-US" sz="3600" b="1" dirty="0" err="1">
                <a:solidFill>
                  <a:prstClr val="black"/>
                </a:solidFill>
                <a:cs typeface="Calibri" panose="020F0502020204030204" pitchFamily="34" charset="0"/>
                <a:sym typeface="Arial"/>
              </a:rPr>
              <a:t>Ngắt</a:t>
            </a:r>
            <a:r>
              <a:rPr lang="en-US" sz="3600" b="1" dirty="0">
                <a:solidFill>
                  <a:prstClr val="black"/>
                </a:solidFill>
                <a:cs typeface="Calibri" panose="020F0502020204030204" pitchFamily="34" charset="0"/>
                <a:sym typeface="Arial"/>
              </a:rPr>
              <a:t> </a:t>
            </a:r>
            <a:r>
              <a:rPr lang="en-US" sz="3600" b="1" dirty="0" err="1">
                <a:solidFill>
                  <a:prstClr val="black"/>
                </a:solidFill>
                <a:cs typeface="Calibri" panose="020F0502020204030204" pitchFamily="34" charset="0"/>
                <a:sym typeface="Arial"/>
              </a:rPr>
              <a:t>nhịp</a:t>
            </a:r>
            <a:r>
              <a:rPr lang="en-US" sz="3600" b="1" dirty="0">
                <a:solidFill>
                  <a:prstClr val="black"/>
                </a:solidFill>
                <a:cs typeface="Calibri" panose="020F0502020204030204" pitchFamily="34" charset="0"/>
                <a:sym typeface="Arial"/>
              </a:rPr>
              <a:t> </a:t>
            </a:r>
            <a:r>
              <a:rPr lang="en-US" sz="3600" b="1" dirty="0" err="1">
                <a:solidFill>
                  <a:prstClr val="black"/>
                </a:solidFill>
                <a:cs typeface="Calibri" panose="020F0502020204030204" pitchFamily="34" charset="0"/>
                <a:sym typeface="Arial"/>
              </a:rPr>
              <a:t>thơ</a:t>
            </a:r>
            <a:endParaRPr lang="en-US" sz="3600" b="1" dirty="0">
              <a:solidFill>
                <a:prstClr val="black"/>
              </a:solidFill>
              <a:cs typeface="Calibri" panose="020F0502020204030204" pitchFamily="34" charset="0"/>
              <a:sym typeface="Arial"/>
            </a:endParaRPr>
          </a:p>
        </p:txBody>
      </p:sp>
      <p:cxnSp>
        <p:nvCxnSpPr>
          <p:cNvPr id="9" name="Straight Connector 8">
            <a:extLst>
              <a:ext uri="{FF2B5EF4-FFF2-40B4-BE49-F238E27FC236}">
                <a16:creationId xmlns="" xmlns:a16="http://schemas.microsoft.com/office/drawing/2014/main" id="{A4A38216-BDC5-4643-B318-335144E6C787}"/>
              </a:ext>
            </a:extLst>
          </p:cNvPr>
          <p:cNvCxnSpPr/>
          <p:nvPr/>
        </p:nvCxnSpPr>
        <p:spPr>
          <a:xfrm flipH="1">
            <a:off x="4699638" y="2265648"/>
            <a:ext cx="110452" cy="71444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 xmlns:a16="http://schemas.microsoft.com/office/drawing/2014/main" id="{A4A38216-BDC5-4643-B318-335144E6C787}"/>
              </a:ext>
            </a:extLst>
          </p:cNvPr>
          <p:cNvCxnSpPr/>
          <p:nvPr/>
        </p:nvCxnSpPr>
        <p:spPr>
          <a:xfrm flipH="1">
            <a:off x="5532510" y="3666031"/>
            <a:ext cx="110452" cy="71444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 xmlns:a16="http://schemas.microsoft.com/office/drawing/2014/main" id="{A4A38216-BDC5-4643-B318-335144E6C787}"/>
              </a:ext>
            </a:extLst>
          </p:cNvPr>
          <p:cNvCxnSpPr/>
          <p:nvPr/>
        </p:nvCxnSpPr>
        <p:spPr>
          <a:xfrm flipH="1">
            <a:off x="6004058" y="2980089"/>
            <a:ext cx="110452" cy="71444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 xmlns:a16="http://schemas.microsoft.com/office/drawing/2014/main" id="{A4A38216-BDC5-4643-B318-335144E6C787}"/>
              </a:ext>
            </a:extLst>
          </p:cNvPr>
          <p:cNvCxnSpPr/>
          <p:nvPr/>
        </p:nvCxnSpPr>
        <p:spPr>
          <a:xfrm flipH="1">
            <a:off x="5893606" y="4336435"/>
            <a:ext cx="110452" cy="71444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 xmlns:a16="http://schemas.microsoft.com/office/drawing/2014/main" id="{DA9B2C6A-5A93-4183-B9A4-DE8A90436014}"/>
              </a:ext>
            </a:extLst>
          </p:cNvPr>
          <p:cNvSpPr txBox="1"/>
          <p:nvPr/>
        </p:nvSpPr>
        <p:spPr>
          <a:xfrm>
            <a:off x="3616121" y="2216468"/>
            <a:ext cx="4886325" cy="2800767"/>
          </a:xfrm>
          <a:prstGeom prst="rect">
            <a:avLst/>
          </a:prstGeom>
          <a:noFill/>
        </p:spPr>
        <p:txBody>
          <a:bodyPr wrap="square" rtlCol="0">
            <a:spAutoFit/>
          </a:bodyPr>
          <a:lstStyle/>
          <a:p>
            <a:pPr lvl="0">
              <a:defRPr/>
            </a:pPr>
            <a:r>
              <a:rPr lang="en-US" sz="44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Một  tờ giấy </a:t>
            </a:r>
            <a:r>
              <a:rPr lang="en-US" sz="44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đỏ</a:t>
            </a:r>
            <a:endParaRPr lang="en-US" sz="4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440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Mềm</a:t>
            </a:r>
            <a:r>
              <a:rPr lang="en-US" sz="440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mại  </a:t>
            </a:r>
            <a:r>
              <a:rPr lang="en-US" sz="44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tay</a:t>
            </a:r>
            <a:r>
              <a:rPr lang="en-US" sz="4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a:t>
            </a:r>
            <a:endParaRPr lang="en-US" sz="4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44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a:t>
            </a:r>
            <a:r>
              <a:rPr lang="en-US" sz="4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trời</a:t>
            </a:r>
            <a:r>
              <a:rPr lang="en-US" sz="440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đã </a:t>
            </a:r>
            <a:r>
              <a:rPr lang="en-US" sz="44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phô</a:t>
            </a:r>
            <a:endParaRPr lang="en-US" sz="4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44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Nhiều</a:t>
            </a:r>
            <a:r>
              <a:rPr lang="en-US" sz="4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tia</a:t>
            </a:r>
            <a:r>
              <a:rPr lang="en-US" sz="440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nắng </a:t>
            </a:r>
            <a:r>
              <a:rPr lang="en-US" sz="44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tỏa</a:t>
            </a:r>
            <a:r>
              <a:rPr lang="en-US" sz="4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6162765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par>
                                <p:cTn id="11" presetID="22" presetClass="entr" presetSubtype="4"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par>
                                <p:cTn id="14" presetID="22" presetClass="entr" presetSubtype="4"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down)">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 xmlns:a16="http://schemas.microsoft.com/office/drawing/2014/main" id="{7227ACB6-8CDD-4EC2-83C4-27076395D8BF}"/>
              </a:ext>
            </a:extLst>
          </p:cNvPr>
          <p:cNvSpPr txBox="1"/>
          <p:nvPr/>
        </p:nvSpPr>
        <p:spPr>
          <a:xfrm>
            <a:off x="3630955" y="1069499"/>
            <a:ext cx="5330165" cy="5262979"/>
          </a:xfrm>
          <a:prstGeom prst="rect">
            <a:avLst/>
          </a:prstGeom>
          <a:noFill/>
        </p:spPr>
        <p:txBody>
          <a:bodyPr wrap="square" rtlCol="0">
            <a:spAutoFit/>
          </a:bodyPr>
          <a:lstStyle/>
          <a:p>
            <a:pPr>
              <a:defRPr/>
            </a:pPr>
            <a:r>
              <a:rPr lang="vi-VN" sz="280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Thêm </a:t>
            </a:r>
            <a:r>
              <a:rPr lang="en-US" sz="28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vi-VN" sz="28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tờ xanh </a:t>
            </a: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nữa</a:t>
            </a:r>
          </a:p>
          <a:p>
            <a:pPr>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 </a:t>
            </a:r>
            <a:r>
              <a:rPr lang="vi-VN" sz="2800">
                <a:solidFill>
                  <a:srgbClr val="000000"/>
                </a:solidFill>
                <a:latin typeface="Arial-Rounded" panose="020B0500000000000000" pitchFamily="34" charset="0"/>
                <a:ea typeface="Arial-Rounded" panose="020B0500000000000000" pitchFamily="34" charset="0"/>
                <a:cs typeface="Arial-Rounded" panose="020B0500000000000000" pitchFamily="34" charset="0"/>
              </a:rPr>
              <a:t>cắt </a:t>
            </a:r>
            <a:r>
              <a:rPr lang="en-US" sz="28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vi-VN" sz="28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rất </a:t>
            </a: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nhanh</a:t>
            </a:r>
          </a:p>
          <a:p>
            <a:pPr>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 </a:t>
            </a:r>
            <a:r>
              <a:rPr lang="vi-VN" sz="2800">
                <a:solidFill>
                  <a:srgbClr val="000000"/>
                </a:solidFill>
                <a:latin typeface="Arial-Rounded" panose="020B0500000000000000" pitchFamily="34" charset="0"/>
                <a:ea typeface="Arial-Rounded" panose="020B0500000000000000" pitchFamily="34" charset="0"/>
                <a:cs typeface="Arial-Rounded" panose="020B0500000000000000" pitchFamily="34" charset="0"/>
              </a:rPr>
              <a:t>nước </a:t>
            </a:r>
            <a:r>
              <a:rPr lang="en-US" sz="28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vi-VN" sz="28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dập </a:t>
            </a: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dềnh</a:t>
            </a:r>
          </a:p>
          <a:p>
            <a:pPr>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Quanh </a:t>
            </a:r>
            <a:r>
              <a:rPr lang="vi-VN" sz="280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thuyền </a:t>
            </a:r>
            <a:r>
              <a:rPr lang="en-US" sz="28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vi-VN" sz="28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sóng </a:t>
            </a: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lượn.</a:t>
            </a:r>
          </a:p>
          <a:p>
            <a:pPr>
              <a:defRPr/>
            </a:pP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a:defRPr/>
            </a:pPr>
            <a:r>
              <a:rPr lang="vi-VN" sz="2800">
                <a:solidFill>
                  <a:srgbClr val="000000"/>
                </a:solidFill>
                <a:latin typeface="Arial-Rounded" panose="020B0500000000000000" pitchFamily="34" charset="0"/>
                <a:ea typeface="Arial-Rounded" panose="020B0500000000000000" pitchFamily="34" charset="0"/>
                <a:cs typeface="Arial-Rounded" panose="020B0500000000000000" pitchFamily="34" charset="0"/>
              </a:rPr>
              <a:t>Như </a:t>
            </a:r>
            <a:r>
              <a:rPr lang="en-US" sz="28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vi-VN" sz="28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phép mầu </a:t>
            </a: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nhiệm</a:t>
            </a:r>
          </a:p>
          <a:p>
            <a:pPr>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Hiện </a:t>
            </a:r>
            <a:r>
              <a:rPr lang="vi-VN" sz="2800">
                <a:solidFill>
                  <a:srgbClr val="000000"/>
                </a:solidFill>
                <a:latin typeface="Arial-Rounded" panose="020B0500000000000000" pitchFamily="34" charset="0"/>
                <a:ea typeface="Arial-Rounded" panose="020B0500000000000000" pitchFamily="34" charset="0"/>
                <a:cs typeface="Arial-Rounded" panose="020B0500000000000000" pitchFamily="34" charset="0"/>
              </a:rPr>
              <a:t>trước </a:t>
            </a:r>
            <a:r>
              <a:rPr lang="en-US" sz="28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vi-VN" sz="28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mắt </a:t>
            </a: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em:</a:t>
            </a:r>
          </a:p>
          <a:p>
            <a:pPr>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Biển </a:t>
            </a:r>
            <a:r>
              <a:rPr lang="vi-VN" sz="2800">
                <a:solidFill>
                  <a:srgbClr val="000000"/>
                </a:solidFill>
                <a:latin typeface="Arial-Rounded" panose="020B0500000000000000" pitchFamily="34" charset="0"/>
                <a:ea typeface="Arial-Rounded" panose="020B0500000000000000" pitchFamily="34" charset="0"/>
                <a:cs typeface="Arial-Rounded" panose="020B0500000000000000" pitchFamily="34" charset="0"/>
              </a:rPr>
              <a:t>biếc </a:t>
            </a:r>
            <a:r>
              <a:rPr lang="en-US" sz="28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vi-VN" sz="28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bình </a:t>
            </a: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minh</a:t>
            </a:r>
          </a:p>
          <a:p>
            <a:pPr>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Rì </a:t>
            </a:r>
            <a:r>
              <a:rPr lang="vi-VN" sz="2800">
                <a:solidFill>
                  <a:srgbClr val="000000"/>
                </a:solidFill>
                <a:latin typeface="Arial-Rounded" panose="020B0500000000000000" pitchFamily="34" charset="0"/>
                <a:ea typeface="Arial-Rounded" panose="020B0500000000000000" pitchFamily="34" charset="0"/>
                <a:cs typeface="Arial-Rounded" panose="020B0500000000000000" pitchFamily="34" charset="0"/>
              </a:rPr>
              <a:t>rào </a:t>
            </a:r>
            <a:r>
              <a:rPr lang="en-US" sz="28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vi-VN" sz="28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sóng </a:t>
            </a: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vỗ…</a:t>
            </a:r>
          </a:p>
          <a:p>
            <a:pPr algn="just">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r>
            <a:b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br>
            <a:r>
              <a:rPr lang="en-US" sz="280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Biết</a:t>
            </a:r>
            <a:r>
              <a:rPr lang="en-US" sz="280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bao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điều</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lạ</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algn="just">
              <a:defRPr/>
            </a:pPr>
            <a:r>
              <a:rPr lang="en-US" sz="280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Từ</a:t>
            </a:r>
            <a:r>
              <a:rPr lang="en-US" sz="280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bàn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tay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a:t>
            </a:r>
            <a:r>
              <a:rPr lang="en-US" sz="28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ounded Rectangle 65">
            <a:extLst>
              <a:ext uri="{FF2B5EF4-FFF2-40B4-BE49-F238E27FC236}">
                <a16:creationId xmlns="" xmlns:a16="http://schemas.microsoft.com/office/drawing/2014/main" id="{3341D2F7-4AA5-4974-85A8-55E08606566E}"/>
              </a:ext>
            </a:extLst>
          </p:cNvPr>
          <p:cNvSpPr/>
          <p:nvPr/>
        </p:nvSpPr>
        <p:spPr>
          <a:xfrm>
            <a:off x="3257655" y="386655"/>
            <a:ext cx="4197207" cy="617111"/>
          </a:xfrm>
          <a:prstGeom prst="roundRect">
            <a:avLst/>
          </a:prstGeom>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defRPr/>
            </a:pPr>
            <a:r>
              <a:rPr lang="en-US" sz="3600" b="1" dirty="0" err="1">
                <a:solidFill>
                  <a:prstClr val="black"/>
                </a:solidFill>
                <a:cs typeface="Calibri" panose="020F0502020204030204" pitchFamily="34" charset="0"/>
                <a:sym typeface="Arial"/>
              </a:rPr>
              <a:t>Ngắt</a:t>
            </a:r>
            <a:r>
              <a:rPr lang="en-US" sz="3600" b="1" dirty="0">
                <a:solidFill>
                  <a:prstClr val="black"/>
                </a:solidFill>
                <a:cs typeface="Calibri" panose="020F0502020204030204" pitchFamily="34" charset="0"/>
                <a:sym typeface="Arial"/>
              </a:rPr>
              <a:t> </a:t>
            </a:r>
            <a:r>
              <a:rPr lang="en-US" sz="3600" b="1" dirty="0" err="1">
                <a:solidFill>
                  <a:prstClr val="black"/>
                </a:solidFill>
                <a:cs typeface="Calibri" panose="020F0502020204030204" pitchFamily="34" charset="0"/>
                <a:sym typeface="Arial"/>
              </a:rPr>
              <a:t>nhịp</a:t>
            </a:r>
            <a:r>
              <a:rPr lang="en-US" sz="3600" b="1" dirty="0">
                <a:solidFill>
                  <a:prstClr val="black"/>
                </a:solidFill>
                <a:cs typeface="Calibri" panose="020F0502020204030204" pitchFamily="34" charset="0"/>
                <a:sym typeface="Arial"/>
              </a:rPr>
              <a:t> </a:t>
            </a:r>
            <a:r>
              <a:rPr lang="en-US" sz="3600" b="1" dirty="0" err="1">
                <a:solidFill>
                  <a:prstClr val="black"/>
                </a:solidFill>
                <a:cs typeface="Calibri" panose="020F0502020204030204" pitchFamily="34" charset="0"/>
                <a:sym typeface="Arial"/>
              </a:rPr>
              <a:t>thơ</a:t>
            </a:r>
            <a:endParaRPr lang="en-US" sz="3600" b="1" dirty="0">
              <a:solidFill>
                <a:prstClr val="black"/>
              </a:solidFill>
              <a:cs typeface="Calibri" panose="020F0502020204030204" pitchFamily="34" charset="0"/>
              <a:sym typeface="Arial"/>
            </a:endParaRPr>
          </a:p>
        </p:txBody>
      </p:sp>
      <p:cxnSp>
        <p:nvCxnSpPr>
          <p:cNvPr id="17" name="Straight Connector 16">
            <a:extLst>
              <a:ext uri="{FF2B5EF4-FFF2-40B4-BE49-F238E27FC236}">
                <a16:creationId xmlns="" xmlns:a16="http://schemas.microsoft.com/office/drawing/2014/main" id="{D40DD926-BDBF-472E-9468-EE392C916DF4}"/>
              </a:ext>
            </a:extLst>
          </p:cNvPr>
          <p:cNvCxnSpPr/>
          <p:nvPr/>
        </p:nvCxnSpPr>
        <p:spPr>
          <a:xfrm flipH="1">
            <a:off x="4584165" y="1113306"/>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7419F7F7-382A-4CE7-810E-B4E61F240267}"/>
              </a:ext>
            </a:extLst>
          </p:cNvPr>
          <p:cNvCxnSpPr/>
          <p:nvPr/>
        </p:nvCxnSpPr>
        <p:spPr>
          <a:xfrm flipH="1">
            <a:off x="4720280" y="1579638"/>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3D58BD55-F34A-40F4-B162-1F0FC26C2490}"/>
              </a:ext>
            </a:extLst>
          </p:cNvPr>
          <p:cNvCxnSpPr/>
          <p:nvPr/>
        </p:nvCxnSpPr>
        <p:spPr>
          <a:xfrm flipH="1">
            <a:off x="5183934" y="2007953"/>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 xmlns:a16="http://schemas.microsoft.com/office/drawing/2014/main" id="{6ED16D93-7D1D-44C4-B404-625E74A27230}"/>
              </a:ext>
            </a:extLst>
          </p:cNvPr>
          <p:cNvCxnSpPr/>
          <p:nvPr/>
        </p:nvCxnSpPr>
        <p:spPr>
          <a:xfrm flipH="1">
            <a:off x="5896418" y="2436578"/>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 xmlns:a16="http://schemas.microsoft.com/office/drawing/2014/main" id="{A51B92DC-9D83-47FA-BB54-8DAA38AA062B}"/>
              </a:ext>
            </a:extLst>
          </p:cNvPr>
          <p:cNvCxnSpPr/>
          <p:nvPr/>
        </p:nvCxnSpPr>
        <p:spPr>
          <a:xfrm flipH="1">
            <a:off x="4371163" y="3274158"/>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 xmlns:a16="http://schemas.microsoft.com/office/drawing/2014/main" id="{53CFE282-ADFC-4956-B9FD-EAE955368B6F}"/>
              </a:ext>
            </a:extLst>
          </p:cNvPr>
          <p:cNvCxnSpPr/>
          <p:nvPr/>
        </p:nvCxnSpPr>
        <p:spPr>
          <a:xfrm flipH="1">
            <a:off x="5289584" y="3700988"/>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 xmlns:a16="http://schemas.microsoft.com/office/drawing/2014/main" id="{34BC34C4-C722-47E9-A5A1-0B5ADB6EB501}"/>
              </a:ext>
            </a:extLst>
          </p:cNvPr>
          <p:cNvCxnSpPr/>
          <p:nvPr/>
        </p:nvCxnSpPr>
        <p:spPr>
          <a:xfrm flipH="1">
            <a:off x="5070854" y="4129613"/>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 xmlns:a16="http://schemas.microsoft.com/office/drawing/2014/main" id="{A51E593E-A7E9-405A-97D9-F14A8E93DFA1}"/>
              </a:ext>
            </a:extLst>
          </p:cNvPr>
          <p:cNvCxnSpPr/>
          <p:nvPr/>
        </p:nvCxnSpPr>
        <p:spPr>
          <a:xfrm flipH="1">
            <a:off x="4584165" y="4558238"/>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 xmlns:a16="http://schemas.microsoft.com/office/drawing/2014/main" id="{A033026C-C567-4057-AC75-0079E77FCE38}"/>
              </a:ext>
            </a:extLst>
          </p:cNvPr>
          <p:cNvCxnSpPr/>
          <p:nvPr/>
        </p:nvCxnSpPr>
        <p:spPr>
          <a:xfrm flipH="1">
            <a:off x="4973565" y="5374496"/>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 xmlns:a16="http://schemas.microsoft.com/office/drawing/2014/main" id="{9D3F67EB-835E-4C21-B628-490C1E941A82}"/>
              </a:ext>
            </a:extLst>
          </p:cNvPr>
          <p:cNvCxnSpPr/>
          <p:nvPr/>
        </p:nvCxnSpPr>
        <p:spPr>
          <a:xfrm flipH="1">
            <a:off x="4125443" y="5838120"/>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7681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 xmlns:a16="http://schemas.microsoft.com/office/drawing/2014/main" id="{50EE5CAA-9CE9-405A-9F0D-272D3B344E85}"/>
              </a:ext>
            </a:extLst>
          </p:cNvPr>
          <p:cNvPicPr>
            <a:picLocks noChangeAspect="1"/>
          </p:cNvPicPr>
          <p:nvPr/>
        </p:nvPicPr>
        <p:blipFill>
          <a:blip r:embed="rId2"/>
          <a:stretch>
            <a:fillRect/>
          </a:stretch>
        </p:blipFill>
        <p:spPr>
          <a:xfrm>
            <a:off x="3508467" y="221879"/>
            <a:ext cx="5523455" cy="1072989"/>
          </a:xfrm>
          <a:prstGeom prst="rect">
            <a:avLst/>
          </a:prstGeom>
        </p:spPr>
      </p:pic>
      <p:sp>
        <p:nvSpPr>
          <p:cNvPr id="21" name="TextBox 20">
            <a:extLst>
              <a:ext uri="{FF2B5EF4-FFF2-40B4-BE49-F238E27FC236}">
                <a16:creationId xmlns="" xmlns:a16="http://schemas.microsoft.com/office/drawing/2014/main" id="{DA9B2C6A-5A93-4183-B9A4-DE8A90436014}"/>
              </a:ext>
            </a:extLst>
          </p:cNvPr>
          <p:cNvSpPr txBox="1"/>
          <p:nvPr/>
        </p:nvSpPr>
        <p:spPr>
          <a:xfrm>
            <a:off x="1702435" y="1037352"/>
            <a:ext cx="4886325"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tờ</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trắng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gấp</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Thoắt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Một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tờ</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giấy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đỏ</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Mềm</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mại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tay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trời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đã</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Nhiều</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tia</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nắng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tỏa</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22" name="TextBox 21">
            <a:extLst>
              <a:ext uri="{FF2B5EF4-FFF2-40B4-BE49-F238E27FC236}">
                <a16:creationId xmlns="" xmlns:a16="http://schemas.microsoft.com/office/drawing/2014/main" id="{7227ACB6-8CDD-4EC2-83C4-27076395D8BF}"/>
              </a:ext>
            </a:extLst>
          </p:cNvPr>
          <p:cNvSpPr txBox="1"/>
          <p:nvPr/>
        </p:nvSpPr>
        <p:spPr>
          <a:xfrm>
            <a:off x="6588760" y="956072"/>
            <a:ext cx="4886325" cy="5693866"/>
          </a:xfrm>
          <a:prstGeom prst="rect">
            <a:avLst/>
          </a:prstGeom>
          <a:noFill/>
        </p:spPr>
        <p:txBody>
          <a:bodyPr wrap="square" rtlCol="0">
            <a:spAutoFit/>
          </a:bodyPr>
          <a:lstStyle/>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Thêm tờ xanh nữa</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 cắt rất nhanh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 nước dập dềnh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Quanh thuyền sóng lượn.</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phép mầu nhiệm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 trước mắt 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 biếc bình minh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Rì rào sóng vỗ…</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Trọng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0577397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6242" y="556689"/>
            <a:ext cx="336614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err="1">
                <a:ln>
                  <a:noFill/>
                </a:ln>
                <a:solidFill>
                  <a:srgbClr val="0070C0"/>
                </a:solidFill>
                <a:effectLst/>
                <a:uLnTx/>
                <a:uFillTx/>
                <a:latin typeface="Calibri"/>
                <a:ea typeface="inpin heiti" charset="-122"/>
                <a:cs typeface="Times New Roman" panose="02020603050405020304" pitchFamily="18" charset="0"/>
                <a:sym typeface="Arial"/>
              </a:rPr>
              <a:t>Giải</a:t>
            </a:r>
            <a:r>
              <a:rPr kumimoji="0" lang="en-US" altLang="zh-CN" sz="3600" b="1" i="0" u="none" strike="noStrike" kern="0" cap="none" spc="0" normalizeH="0" baseline="0" noProof="0" dirty="0">
                <a:ln>
                  <a:noFill/>
                </a:ln>
                <a:solidFill>
                  <a:srgbClr val="0070C0"/>
                </a:solidFill>
                <a:effectLst/>
                <a:uLnTx/>
                <a:uFillTx/>
                <a:latin typeface="Calibri"/>
                <a:ea typeface="inpin heiti" charset="-122"/>
                <a:cs typeface="Times New Roman" panose="02020603050405020304" pitchFamily="18" charset="0"/>
                <a:sym typeface="Arial"/>
              </a:rPr>
              <a:t> </a:t>
            </a:r>
            <a:r>
              <a:rPr kumimoji="0" lang="en-US" altLang="zh-CN" sz="3600" b="1" i="0" u="none" strike="noStrike" kern="0" cap="none" spc="0" normalizeH="0" baseline="0" noProof="0" dirty="0" err="1">
                <a:ln>
                  <a:noFill/>
                </a:ln>
                <a:solidFill>
                  <a:srgbClr val="0070C0"/>
                </a:solidFill>
                <a:effectLst/>
                <a:uLnTx/>
                <a:uFillTx/>
                <a:latin typeface="Calibri"/>
                <a:ea typeface="inpin heiti" charset="-122"/>
                <a:cs typeface="Times New Roman" panose="02020603050405020304" pitchFamily="18" charset="0"/>
                <a:sym typeface="Arial"/>
              </a:rPr>
              <a:t>nghĩa</a:t>
            </a:r>
            <a:r>
              <a:rPr kumimoji="0" lang="en-US" altLang="zh-CN" sz="3600" b="1" i="0" u="none" strike="noStrike" kern="0" cap="none" spc="0" normalizeH="0" baseline="0" noProof="0" dirty="0">
                <a:ln>
                  <a:noFill/>
                </a:ln>
                <a:solidFill>
                  <a:srgbClr val="0070C0"/>
                </a:solidFill>
                <a:effectLst/>
                <a:uLnTx/>
                <a:uFillTx/>
                <a:latin typeface="Calibri"/>
                <a:ea typeface="inpin heiti" charset="-122"/>
                <a:cs typeface="Times New Roman" panose="02020603050405020304" pitchFamily="18" charset="0"/>
                <a:sym typeface="Arial"/>
              </a:rPr>
              <a:t> </a:t>
            </a:r>
            <a:r>
              <a:rPr kumimoji="0" lang="en-US" altLang="zh-CN" sz="3600" b="1" i="0" u="none" strike="noStrike" kern="0" cap="none" spc="0" normalizeH="0" baseline="0" noProof="0" dirty="0" err="1">
                <a:ln>
                  <a:noFill/>
                </a:ln>
                <a:solidFill>
                  <a:srgbClr val="0070C0"/>
                </a:solidFill>
                <a:effectLst/>
                <a:uLnTx/>
                <a:uFillTx/>
                <a:latin typeface="Calibri"/>
                <a:ea typeface="inpin heiti" charset="-122"/>
                <a:cs typeface="Times New Roman" panose="02020603050405020304" pitchFamily="18" charset="0"/>
                <a:sym typeface="Arial"/>
              </a:rPr>
              <a:t>từ</a:t>
            </a:r>
            <a:endParaRPr kumimoji="0" lang="zh-CN" altLang="en-US" sz="3600" b="1" i="0" u="none" strike="noStrike" kern="0" cap="none" spc="0" normalizeH="0" baseline="0" noProof="0" dirty="0">
              <a:ln>
                <a:noFill/>
              </a:ln>
              <a:solidFill>
                <a:srgbClr val="0070C0"/>
              </a:solidFill>
              <a:effectLst/>
              <a:uLnTx/>
              <a:uFillTx/>
              <a:latin typeface="Calibri"/>
              <a:ea typeface="inpin heiti" charset="-122"/>
              <a:cs typeface="Times New Roman" panose="02020603050405020304" pitchFamily="18" charset="0"/>
              <a:sym typeface="Arial"/>
            </a:endParaRPr>
          </a:p>
        </p:txBody>
      </p:sp>
      <p:pic>
        <p:nvPicPr>
          <p:cNvPr id="3" name="Picture 2"/>
          <p:cNvPicPr>
            <a:picLocks noChangeAspect="1"/>
          </p:cNvPicPr>
          <p:nvPr/>
        </p:nvPicPr>
        <p:blipFill>
          <a:blip r:embed="rId2">
            <a:clrChange>
              <a:clrFrom>
                <a:srgbClr val="F3FFD5"/>
              </a:clrFrom>
              <a:clrTo>
                <a:srgbClr val="F3FFD5">
                  <a:alpha val="0"/>
                </a:srgbClr>
              </a:clrTo>
            </a:clrChange>
            <a:extLst>
              <a:ext uri="{BEBA8EAE-BF5A-486C-A8C5-ECC9F3942E4B}">
                <a14:imgProps xmlns:a14="http://schemas.microsoft.com/office/drawing/2010/main">
                  <a14:imgLayer r:embed="rId3">
                    <a14:imgEffect>
                      <a14:backgroundRemoval t="9375" b="88542" l="2326" r="98837"/>
                    </a14:imgEffect>
                  </a14:imgLayer>
                </a14:imgProps>
              </a:ext>
            </a:extLst>
          </a:blip>
          <a:stretch>
            <a:fillRect/>
          </a:stretch>
        </p:blipFill>
        <p:spPr>
          <a:xfrm>
            <a:off x="753020" y="593877"/>
            <a:ext cx="534980" cy="597187"/>
          </a:xfrm>
          <a:prstGeom prst="rect">
            <a:avLst/>
          </a:prstGeom>
        </p:spPr>
      </p:pic>
      <p:sp>
        <p:nvSpPr>
          <p:cNvPr id="4" name="TextBox 3"/>
          <p:cNvSpPr txBox="1"/>
          <p:nvPr/>
        </p:nvSpPr>
        <p:spPr>
          <a:xfrm>
            <a:off x="1355377" y="1765302"/>
            <a:ext cx="9534277" cy="1736646"/>
          </a:xfrm>
          <a:prstGeom prst="roundRect">
            <a:avLst/>
          </a:prstGeom>
          <a:solidFill>
            <a:srgbClr val="FFE1D9"/>
          </a:solidFill>
          <a:ln w="57150">
            <a:solidFill>
              <a:schemeClr val="bg1"/>
            </a:solidFill>
            <a:miter lim="800000"/>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vi-VN" sz="4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Trong bài “</a:t>
            </a:r>
            <a:r>
              <a:rPr kumimoji="0" lang="en-US" sz="4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Bàn</a:t>
            </a:r>
            <a:r>
              <a:rPr kumimoji="0" lang="en-US" sz="4800" b="0"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tay</a:t>
            </a:r>
            <a:r>
              <a:rPr kumimoji="0" lang="en-US" sz="4800" b="0"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cô</a:t>
            </a:r>
            <a:r>
              <a:rPr kumimoji="0" lang="en-US" sz="4800" b="0"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giáo</a:t>
            </a:r>
            <a:r>
              <a:rPr kumimoji="0" lang="vi-VN" sz="4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có </a:t>
            </a:r>
            <a:r>
              <a:rPr kumimoji="0" lang="vi-VN" sz="48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 nào em chưa hiểu nghĩa</a:t>
            </a:r>
            <a:r>
              <a:rPr kumimoji="0" lang="vi-VN" sz="4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a:t>
            </a:r>
          </a:p>
        </p:txBody>
      </p:sp>
    </p:spTree>
    <p:extLst>
      <p:ext uri="{BB962C8B-B14F-4D97-AF65-F5344CB8AC3E}">
        <p14:creationId xmlns:p14="http://schemas.microsoft.com/office/powerpoint/2010/main" val="6203807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 xmlns:a16="http://schemas.microsoft.com/office/drawing/2014/main" id="{50EE5CAA-9CE9-405A-9F0D-272D3B344E85}"/>
              </a:ext>
            </a:extLst>
          </p:cNvPr>
          <p:cNvPicPr>
            <a:picLocks noChangeAspect="1"/>
          </p:cNvPicPr>
          <p:nvPr/>
        </p:nvPicPr>
        <p:blipFill>
          <a:blip r:embed="rId2"/>
          <a:stretch>
            <a:fillRect/>
          </a:stretch>
        </p:blipFill>
        <p:spPr>
          <a:xfrm>
            <a:off x="3334272" y="168931"/>
            <a:ext cx="5523455" cy="1072989"/>
          </a:xfrm>
          <a:prstGeom prst="rect">
            <a:avLst/>
          </a:prstGeom>
        </p:spPr>
      </p:pic>
      <p:sp>
        <p:nvSpPr>
          <p:cNvPr id="21" name="TextBox 20">
            <a:extLst>
              <a:ext uri="{FF2B5EF4-FFF2-40B4-BE49-F238E27FC236}">
                <a16:creationId xmlns="" xmlns:a16="http://schemas.microsoft.com/office/drawing/2014/main" id="{DA9B2C6A-5A93-4183-B9A4-DE8A90436014}"/>
              </a:ext>
            </a:extLst>
          </p:cNvPr>
          <p:cNvSpPr txBox="1"/>
          <p:nvPr/>
        </p:nvSpPr>
        <p:spPr>
          <a:xfrm>
            <a:off x="1209675" y="1019175"/>
            <a:ext cx="4886325"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tờ</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trắng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gấp</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Thoắt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lvl="0">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Một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tờ</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giấy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đỏ</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Mềm</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mại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tay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trời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đã</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Nhiều</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tia</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nắng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tỏa</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22" name="TextBox 21">
            <a:extLst>
              <a:ext uri="{FF2B5EF4-FFF2-40B4-BE49-F238E27FC236}">
                <a16:creationId xmlns="" xmlns:a16="http://schemas.microsoft.com/office/drawing/2014/main" id="{7227ACB6-8CDD-4EC2-83C4-27076395D8BF}"/>
              </a:ext>
            </a:extLst>
          </p:cNvPr>
          <p:cNvSpPr txBox="1"/>
          <p:nvPr/>
        </p:nvSpPr>
        <p:spPr>
          <a:xfrm>
            <a:off x="6317273" y="948320"/>
            <a:ext cx="4886325" cy="5693866"/>
          </a:xfrm>
          <a:prstGeom prst="rect">
            <a:avLst/>
          </a:prstGeom>
          <a:noFill/>
        </p:spPr>
        <p:txBody>
          <a:bodyPr wrap="square" rtlCol="0">
            <a:spAutoFit/>
          </a:bodyPr>
          <a:lstStyle/>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Thêm tờ xanh nữa</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 cắt rất nhanh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 nước dập dềnh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Quanh thuyền sóng lượn.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phép mầu nhiệm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 trước mắt 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 biếc bình minh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Rì rào sóng vỗ…</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Trọng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Teardrop 22">
            <a:extLst>
              <a:ext uri="{FF2B5EF4-FFF2-40B4-BE49-F238E27FC236}">
                <a16:creationId xmlns="" xmlns:a16="http://schemas.microsoft.com/office/drawing/2014/main" id="{E3002923-944C-4CDC-9FAE-0AF97756205A}"/>
              </a:ext>
            </a:extLst>
          </p:cNvPr>
          <p:cNvSpPr/>
          <p:nvPr/>
        </p:nvSpPr>
        <p:spPr>
          <a:xfrm>
            <a:off x="740446" y="1206637"/>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1</a:t>
            </a:r>
          </a:p>
        </p:txBody>
      </p:sp>
      <p:sp>
        <p:nvSpPr>
          <p:cNvPr id="24" name="Teardrop 23">
            <a:extLst>
              <a:ext uri="{FF2B5EF4-FFF2-40B4-BE49-F238E27FC236}">
                <a16:creationId xmlns="" xmlns:a16="http://schemas.microsoft.com/office/drawing/2014/main" id="{52D576B0-4C67-4701-BBA6-E150CC34D7E8}"/>
              </a:ext>
            </a:extLst>
          </p:cNvPr>
          <p:cNvSpPr/>
          <p:nvPr/>
        </p:nvSpPr>
        <p:spPr>
          <a:xfrm>
            <a:off x="740445" y="3349762"/>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2</a:t>
            </a:r>
          </a:p>
        </p:txBody>
      </p:sp>
      <p:sp>
        <p:nvSpPr>
          <p:cNvPr id="25" name="Teardrop 24">
            <a:extLst>
              <a:ext uri="{FF2B5EF4-FFF2-40B4-BE49-F238E27FC236}">
                <a16:creationId xmlns="" xmlns:a16="http://schemas.microsoft.com/office/drawing/2014/main" id="{7109F61B-5F54-4F88-B0B2-7F099637B259}"/>
              </a:ext>
            </a:extLst>
          </p:cNvPr>
          <p:cNvSpPr/>
          <p:nvPr/>
        </p:nvSpPr>
        <p:spPr>
          <a:xfrm>
            <a:off x="5848045" y="1019175"/>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3</a:t>
            </a:r>
          </a:p>
        </p:txBody>
      </p:sp>
      <p:sp>
        <p:nvSpPr>
          <p:cNvPr id="26" name="Teardrop 25">
            <a:extLst>
              <a:ext uri="{FF2B5EF4-FFF2-40B4-BE49-F238E27FC236}">
                <a16:creationId xmlns="" xmlns:a16="http://schemas.microsoft.com/office/drawing/2014/main" id="{17E91E47-AAB3-4991-9B87-962D40A18B2D}"/>
              </a:ext>
            </a:extLst>
          </p:cNvPr>
          <p:cNvSpPr/>
          <p:nvPr/>
        </p:nvSpPr>
        <p:spPr>
          <a:xfrm>
            <a:off x="5848045" y="3193236"/>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4</a:t>
            </a:r>
          </a:p>
        </p:txBody>
      </p:sp>
      <p:sp>
        <p:nvSpPr>
          <p:cNvPr id="27" name="Teardrop 26">
            <a:extLst>
              <a:ext uri="{FF2B5EF4-FFF2-40B4-BE49-F238E27FC236}">
                <a16:creationId xmlns="" xmlns:a16="http://schemas.microsoft.com/office/drawing/2014/main" id="{911D85CA-E1C9-4B3F-B8A8-73FE2672AA94}"/>
              </a:ext>
            </a:extLst>
          </p:cNvPr>
          <p:cNvSpPr/>
          <p:nvPr/>
        </p:nvSpPr>
        <p:spPr>
          <a:xfrm>
            <a:off x="5848044" y="5244506"/>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5</a:t>
            </a:r>
          </a:p>
        </p:txBody>
      </p:sp>
      <p:sp>
        <p:nvSpPr>
          <p:cNvPr id="28" name="Rounded Rectangle 65">
            <a:extLst>
              <a:ext uri="{FF2B5EF4-FFF2-40B4-BE49-F238E27FC236}">
                <a16:creationId xmlns="" xmlns:a16="http://schemas.microsoft.com/office/drawing/2014/main" id="{795FC185-9ACD-4E67-8E1F-01571FACFF56}"/>
              </a:ext>
            </a:extLst>
          </p:cNvPr>
          <p:cNvSpPr/>
          <p:nvPr/>
        </p:nvSpPr>
        <p:spPr>
          <a:xfrm>
            <a:off x="679043" y="5442094"/>
            <a:ext cx="4197207" cy="789652"/>
          </a:xfrm>
          <a:prstGeom prst="roundRect">
            <a:avLst/>
          </a:prstGeom>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Calibri" panose="020F0502020204030204" pitchFamily="34" charset="0"/>
                <a:cs typeface="Calibri" panose="020F0502020204030204" pitchFamily="34" charset="0"/>
                <a:sym typeface="Arial"/>
              </a:rPr>
              <a:t>Đọc</a:t>
            </a:r>
            <a:r>
              <a:rPr lang="en-US" sz="3600" b="1" dirty="0">
                <a:solidFill>
                  <a:prstClr val="black"/>
                </a:solidFill>
                <a:latin typeface="Calibri" panose="020F0502020204030204" pitchFamily="34" charset="0"/>
                <a:cs typeface="Calibri" panose="020F0502020204030204" pitchFamily="34" charset="0"/>
                <a:sym typeface="Arial"/>
              </a:rPr>
              <a:t> </a:t>
            </a:r>
            <a:r>
              <a:rPr lang="en-US" sz="3600" b="1" dirty="0" err="1">
                <a:solidFill>
                  <a:prstClr val="black"/>
                </a:solidFill>
                <a:latin typeface="Calibri" panose="020F0502020204030204" pitchFamily="34" charset="0"/>
                <a:cs typeface="Calibri" panose="020F0502020204030204" pitchFamily="34" charset="0"/>
                <a:sym typeface="Arial"/>
              </a:rPr>
              <a:t>theo</a:t>
            </a:r>
            <a:r>
              <a:rPr lang="en-US" sz="3600" b="1" dirty="0">
                <a:solidFill>
                  <a:prstClr val="black"/>
                </a:solidFill>
                <a:latin typeface="Calibri" panose="020F0502020204030204" pitchFamily="34" charset="0"/>
                <a:cs typeface="Calibri" panose="020F0502020204030204" pitchFamily="34" charset="0"/>
                <a:sym typeface="Arial"/>
              </a:rPr>
              <a:t> </a:t>
            </a:r>
            <a:r>
              <a:rPr lang="en-US" sz="3600" b="1" dirty="0" err="1">
                <a:solidFill>
                  <a:prstClr val="black"/>
                </a:solidFill>
                <a:latin typeface="Calibri" panose="020F0502020204030204" pitchFamily="34" charset="0"/>
                <a:cs typeface="Calibri" panose="020F0502020204030204" pitchFamily="34" charset="0"/>
                <a:sym typeface="Arial"/>
              </a:rPr>
              <a:t>nhóm</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36433092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 xmlns:a16="http://schemas.microsoft.com/office/drawing/2014/main" id="{50EE5CAA-9CE9-405A-9F0D-272D3B344E85}"/>
              </a:ext>
            </a:extLst>
          </p:cNvPr>
          <p:cNvPicPr>
            <a:picLocks noChangeAspect="1"/>
          </p:cNvPicPr>
          <p:nvPr/>
        </p:nvPicPr>
        <p:blipFill>
          <a:blip r:embed="rId2"/>
          <a:stretch>
            <a:fillRect/>
          </a:stretch>
        </p:blipFill>
        <p:spPr>
          <a:xfrm>
            <a:off x="2939507" y="204768"/>
            <a:ext cx="5523455" cy="1072989"/>
          </a:xfrm>
          <a:prstGeom prst="rect">
            <a:avLst/>
          </a:prstGeom>
        </p:spPr>
      </p:pic>
      <p:sp>
        <p:nvSpPr>
          <p:cNvPr id="21" name="TextBox 20">
            <a:extLst>
              <a:ext uri="{FF2B5EF4-FFF2-40B4-BE49-F238E27FC236}">
                <a16:creationId xmlns="" xmlns:a16="http://schemas.microsoft.com/office/drawing/2014/main" id="{DA9B2C6A-5A93-4183-B9A4-DE8A90436014}"/>
              </a:ext>
            </a:extLst>
          </p:cNvPr>
          <p:cNvSpPr txBox="1"/>
          <p:nvPr/>
        </p:nvSpPr>
        <p:spPr>
          <a:xfrm>
            <a:off x="1570355" y="1020445"/>
            <a:ext cx="4886325" cy="424731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tờ</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trắng</a:t>
            </a:r>
            <a:endPar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gấp</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endPar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Thoắt</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xong</a:t>
            </a:r>
            <a:endPar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lvl="0">
              <a:defRPr/>
            </a:pP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lang="en-US" sz="29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Một</a:t>
            </a:r>
            <a:r>
              <a:rPr lang="en-US"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9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tờ</a:t>
            </a:r>
            <a:r>
              <a:rPr lang="en-US"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9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giấy</a:t>
            </a:r>
            <a:r>
              <a:rPr lang="en-US"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9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đỏ</a:t>
            </a:r>
            <a:endParaRPr lang="en-US"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9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Mềm</a:t>
            </a:r>
            <a:r>
              <a:rPr lang="en-US"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9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mại</a:t>
            </a:r>
            <a:r>
              <a:rPr lang="en-US"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9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tay</a:t>
            </a:r>
            <a:r>
              <a:rPr lang="en-US"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9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a:t>
            </a:r>
            <a:endParaRPr lang="en-US"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9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a:t>
            </a:r>
            <a:r>
              <a:rPr lang="en-US"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9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trời</a:t>
            </a:r>
            <a:r>
              <a:rPr lang="en-US"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9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đã</a:t>
            </a:r>
            <a:r>
              <a:rPr lang="en-US"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9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phô</a:t>
            </a:r>
            <a:endParaRPr lang="en-US"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9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Nhiều</a:t>
            </a:r>
            <a:r>
              <a:rPr lang="en-US"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9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tia</a:t>
            </a:r>
            <a:r>
              <a:rPr lang="en-US"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9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nắng</a:t>
            </a:r>
            <a:r>
              <a:rPr lang="en-US"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9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tỏa</a:t>
            </a:r>
            <a:r>
              <a:rPr lang="en-US"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22" name="TextBox 21">
            <a:extLst>
              <a:ext uri="{FF2B5EF4-FFF2-40B4-BE49-F238E27FC236}">
                <a16:creationId xmlns="" xmlns:a16="http://schemas.microsoft.com/office/drawing/2014/main" id="{7227ACB6-8CDD-4EC2-83C4-27076395D8BF}"/>
              </a:ext>
            </a:extLst>
          </p:cNvPr>
          <p:cNvSpPr txBox="1"/>
          <p:nvPr/>
        </p:nvSpPr>
        <p:spPr>
          <a:xfrm>
            <a:off x="6456680" y="1020445"/>
            <a:ext cx="4886325" cy="6063198"/>
          </a:xfrm>
          <a:prstGeom prst="rect">
            <a:avLst/>
          </a:prstGeom>
          <a:noFill/>
        </p:spPr>
        <p:txBody>
          <a:bodyPr wrap="square" rtlCol="0">
            <a:spAutoFit/>
          </a:bodyPr>
          <a:lstStyle/>
          <a:p>
            <a:pPr lvl="0">
              <a:defRPr/>
            </a:pPr>
            <a:r>
              <a:rPr lang="vi-VN"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Thêm tờ xanh nữa</a:t>
            </a:r>
          </a:p>
          <a:p>
            <a:pPr lvl="0">
              <a:defRPr/>
            </a:pPr>
            <a:r>
              <a:rPr lang="vi-VN"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 cắt rất nhanh</a:t>
            </a:r>
          </a:p>
          <a:p>
            <a:pPr lvl="0">
              <a:defRPr/>
            </a:pPr>
            <a:r>
              <a:rPr lang="vi-VN"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 nước dập dềnh</a:t>
            </a:r>
          </a:p>
          <a:p>
            <a:pPr lvl="0">
              <a:defRPr/>
            </a:pPr>
            <a:r>
              <a:rPr lang="vi-VN" sz="29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Quanh thuyền sóng lượn.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phép mầu nhiệm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 trước mắt 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 biếc bình minh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Rì rào sóng vỗ…</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endPar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Trọng</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9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2949314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a:extLst>
              <a:ext uri="{FF2B5EF4-FFF2-40B4-BE49-F238E27FC236}">
                <a16:creationId xmlns="" xmlns:a16="http://schemas.microsoft.com/office/drawing/2014/main" id="{4118045F-B67F-4B7C-9106-0845289C52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69" t="3722" r="8870" b="3722"/>
          <a:stretch/>
        </p:blipFill>
        <p:spPr>
          <a:xfrm>
            <a:off x="0" y="0"/>
            <a:ext cx="12192000" cy="6858000"/>
          </a:xfrm>
          <a:prstGeom prst="rect">
            <a:avLst/>
          </a:prstGeom>
        </p:spPr>
      </p:pic>
      <p:sp>
        <p:nvSpPr>
          <p:cNvPr id="47" name="文本框 18"/>
          <p:cNvSpPr txBox="1"/>
          <p:nvPr/>
        </p:nvSpPr>
        <p:spPr>
          <a:xfrm>
            <a:off x="4904037" y="1342933"/>
            <a:ext cx="238392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w="285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rPr>
              <a:t>02</a:t>
            </a:r>
            <a:endParaRPr kumimoji="0" lang="zh-CN" altLang="en-US" sz="2400" b="1" i="0" u="none" strike="noStrike" kern="1200" cap="none" spc="0" normalizeH="0" baseline="0" noProof="0" dirty="0">
              <a:ln w="31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endParaRPr>
          </a:p>
        </p:txBody>
      </p:sp>
      <p:pic>
        <p:nvPicPr>
          <p:cNvPr id="2" name="Picture 1"/>
          <p:cNvPicPr>
            <a:picLocks noChangeAspect="1"/>
          </p:cNvPicPr>
          <p:nvPr/>
        </p:nvPicPr>
        <p:blipFill>
          <a:blip r:embed="rId4"/>
          <a:stretch>
            <a:fillRect/>
          </a:stretch>
        </p:blipFill>
        <p:spPr>
          <a:xfrm>
            <a:off x="3416576" y="2038991"/>
            <a:ext cx="5358848" cy="2780017"/>
          </a:xfrm>
          <a:prstGeom prst="rect">
            <a:avLst/>
          </a:prstGeom>
        </p:spPr>
      </p:pic>
    </p:spTree>
    <p:custDataLst>
      <p:tags r:id="rId1"/>
    </p:custDataLst>
    <p:extLst>
      <p:ext uri="{BB962C8B-B14F-4D97-AF65-F5344CB8AC3E}">
        <p14:creationId xmlns:p14="http://schemas.microsoft.com/office/powerpoint/2010/main" val="24507731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7"/>
                                        </p:tgtEl>
                                        <p:attrNameLst>
                                          <p:attrName>style.visibility</p:attrName>
                                        </p:attrNameLst>
                                      </p:cBhvr>
                                      <p:to>
                                        <p:strVal val="visible"/>
                                      </p:to>
                                    </p:set>
                                    <p:anim calcmode="lin" valueType="num">
                                      <p:cBhvr>
                                        <p:cTn id="7" dur="500" fill="hold"/>
                                        <p:tgtEl>
                                          <p:spTgt spid="4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7"/>
                                        </p:tgtEl>
                                        <p:attrNameLst>
                                          <p:attrName>ppt_y</p:attrName>
                                        </p:attrNameLst>
                                      </p:cBhvr>
                                      <p:tavLst>
                                        <p:tav tm="0">
                                          <p:val>
                                            <p:strVal val="#ppt_y"/>
                                          </p:val>
                                        </p:tav>
                                        <p:tav tm="100000">
                                          <p:val>
                                            <p:strVal val="#ppt_y"/>
                                          </p:val>
                                        </p:tav>
                                      </p:tavLst>
                                    </p:anim>
                                    <p:anim calcmode="lin" valueType="num">
                                      <p:cBhvr>
                                        <p:cTn id="9" dur="500" fill="hold"/>
                                        <p:tgtEl>
                                          <p:spTgt spid="4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7"/>
                                        </p:tgtEl>
                                      </p:cBhvr>
                                    </p:animEffect>
                                  </p:childTnLst>
                                </p:cTn>
                              </p:par>
                            </p:childTnLst>
                          </p:cTn>
                        </p:par>
                        <p:par>
                          <p:cTn id="12" fill="hold">
                            <p:stCondLst>
                              <p:cond delay="550"/>
                            </p:stCondLst>
                            <p:childTnLst>
                              <p:par>
                                <p:cTn id="13" presetID="52"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Scale>
                                      <p:cBhvr>
                                        <p:cTn id="15"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2"/>
                                        </p:tgtEl>
                                        <p:attrNameLst>
                                          <p:attrName>ppt_x</p:attrName>
                                          <p:attrName>ppt_y</p:attrName>
                                        </p:attrNameLst>
                                      </p:cBhvr>
                                    </p:animMotion>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02640" y="457164"/>
            <a:ext cx="10109200" cy="1200329"/>
          </a:xfrm>
          <a:prstGeom prst="rect">
            <a:avLst/>
          </a:prstGeom>
          <a:noFill/>
        </p:spPr>
        <p:txBody>
          <a:bodyPr wrap="square" rtlCol="0">
            <a:spAutoFit/>
          </a:bodyPr>
          <a:lstStyle/>
          <a:p>
            <a:r>
              <a:rPr lang="en-US" sz="3600" b="1" smtClean="0">
                <a:latin typeface="Times New Roman" panose="02020603050405020304" pitchFamily="18" charset="0"/>
                <a:ea typeface="Tahoma" panose="020B0604030504040204" pitchFamily="34" charset="0"/>
                <a:cs typeface="Times New Roman" panose="02020603050405020304" pitchFamily="18" charset="0"/>
              </a:rPr>
              <a:t>1. Chọn lời giải thích phù hợp với mỗi từ dưới đây:</a:t>
            </a:r>
            <a:endParaRPr lang="en-US" sz="3600" b="1">
              <a:latin typeface="Times New Roman" panose="02020603050405020304" pitchFamily="18" charset="0"/>
              <a:ea typeface="Tahoma" panose="020B0604030504040204" pitchFamily="34" charset="0"/>
              <a:cs typeface="Times New Roman" panose="02020603050405020304" pitchFamily="18" charset="0"/>
            </a:endParaRPr>
          </a:p>
        </p:txBody>
      </p:sp>
      <p:sp>
        <p:nvSpPr>
          <p:cNvPr id="6" name="Rounded Rectangle 8"/>
          <p:cNvSpPr/>
          <p:nvPr/>
        </p:nvSpPr>
        <p:spPr>
          <a:xfrm>
            <a:off x="1364897" y="1610935"/>
            <a:ext cx="1383731" cy="842637"/>
          </a:xfrm>
          <a:prstGeom prst="cloud">
            <a:avLst/>
          </a:prstGeom>
          <a:solidFill>
            <a:srgbClr val="FFD1C5"/>
          </a:solidFill>
          <a:ln w="19050">
            <a:solidFill>
              <a:srgbClr val="FF6476"/>
            </a:solidFill>
          </a:ln>
          <a:effectLst>
            <a:outerShdw blurRad="50800" dist="38100" dir="2700000" algn="tl" rotWithShape="0">
              <a:prstClr val="black">
                <a:alpha val="40000"/>
              </a:prstClr>
            </a:outerShdw>
          </a:effectLst>
        </p:spPr>
        <p:txBody>
          <a:bodyPr wrap="square">
            <a:spAutoFit/>
          </a:bodyPr>
          <a:lstStyle/>
          <a:p>
            <a:pPr algn="ctr">
              <a:lnSpc>
                <a:spcPct val="120000"/>
              </a:lnSpc>
              <a:buClr>
                <a:srgbClr val="000000"/>
              </a:buClr>
              <a:buFont typeface="Arial"/>
              <a:buNone/>
              <a:defRPr/>
            </a:pPr>
            <a:r>
              <a:rPr lang="en-US" sz="2800" b="1" kern="0" dirty="0" err="1">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phô</a:t>
            </a:r>
            <a:endParaRPr lang="en-US" sz="2800" b="1" kern="0" dirty="0">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7" name="Rounded Rectangle 9"/>
          <p:cNvSpPr/>
          <p:nvPr/>
        </p:nvSpPr>
        <p:spPr>
          <a:xfrm>
            <a:off x="3864675" y="1657493"/>
            <a:ext cx="2830692" cy="927652"/>
          </a:xfrm>
          <a:prstGeom prst="cloud">
            <a:avLst/>
          </a:prstGeom>
          <a:solidFill>
            <a:srgbClr val="FFD1C5"/>
          </a:solidFill>
          <a:ln w="19050">
            <a:solidFill>
              <a:srgbClr val="FF6476"/>
            </a:solidFill>
          </a:ln>
          <a:effectLst>
            <a:outerShdw blurRad="50800" dist="38100" dir="2700000" algn="tl" rotWithShape="0">
              <a:prstClr val="black">
                <a:alpha val="40000"/>
              </a:prstClr>
            </a:outerShdw>
          </a:effectLst>
        </p:spPr>
        <p:txBody>
          <a:bodyPr wrap="square">
            <a:spAutoFit/>
          </a:bodyPr>
          <a:lstStyle/>
          <a:p>
            <a:pPr algn="ctr">
              <a:lnSpc>
                <a:spcPct val="120000"/>
              </a:lnSpc>
              <a:buClr>
                <a:srgbClr val="000000"/>
              </a:buClr>
              <a:buFont typeface="Arial"/>
              <a:buNone/>
              <a:defRPr/>
            </a:pPr>
            <a:r>
              <a:rPr lang="en-US" sz="2800" b="1" kern="0" dirty="0" err="1">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dập</a:t>
            </a:r>
            <a:r>
              <a:rPr lang="en-US" sz="2800" b="1" kern="0" dirty="0">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dềnh</a:t>
            </a:r>
            <a:endParaRPr lang="en-US" sz="2800" b="1" kern="0" dirty="0">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8" name="Rounded Rectangle 10"/>
          <p:cNvSpPr/>
          <p:nvPr/>
        </p:nvSpPr>
        <p:spPr>
          <a:xfrm>
            <a:off x="8135705" y="1657493"/>
            <a:ext cx="2298615" cy="927652"/>
          </a:xfrm>
          <a:prstGeom prst="cloud">
            <a:avLst/>
          </a:prstGeom>
          <a:solidFill>
            <a:srgbClr val="FFD1C5"/>
          </a:solidFill>
          <a:ln w="19050">
            <a:solidFill>
              <a:srgbClr val="FF6476"/>
            </a:solidFill>
          </a:ln>
          <a:effectLst>
            <a:outerShdw blurRad="50800" dist="38100" dir="2700000" algn="tl" rotWithShape="0">
              <a:prstClr val="black">
                <a:alpha val="40000"/>
              </a:prstClr>
            </a:outerShdw>
          </a:effectLst>
        </p:spPr>
        <p:txBody>
          <a:bodyPr wrap="square">
            <a:spAutoFit/>
          </a:bodyPr>
          <a:lstStyle/>
          <a:p>
            <a:pPr algn="ctr">
              <a:lnSpc>
                <a:spcPct val="120000"/>
              </a:lnSpc>
              <a:buClr>
                <a:srgbClr val="000000"/>
              </a:buClr>
              <a:buFont typeface="Arial"/>
              <a:buNone/>
              <a:defRPr/>
            </a:pPr>
            <a:r>
              <a:rPr lang="en-US" sz="2800" b="1" kern="0" dirty="0" err="1">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rì</a:t>
            </a:r>
            <a:r>
              <a:rPr lang="en-US" sz="2800" b="1" kern="0" dirty="0">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rào</a:t>
            </a:r>
            <a:endParaRPr lang="en-US" sz="2800" b="1" kern="0" dirty="0">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9" name="TextBox 8">
            <a:extLst>
              <a:ext uri="{FF2B5EF4-FFF2-40B4-BE49-F238E27FC236}">
                <a16:creationId xmlns="" xmlns:a16="http://schemas.microsoft.com/office/drawing/2014/main" id="{5DF82A5D-34A6-4521-B330-621A4C0A0A85}"/>
              </a:ext>
            </a:extLst>
          </p:cNvPr>
          <p:cNvSpPr txBox="1"/>
          <p:nvPr/>
        </p:nvSpPr>
        <p:spPr>
          <a:xfrm>
            <a:off x="924560" y="2713761"/>
            <a:ext cx="10134600" cy="1569660"/>
          </a:xfrm>
          <a:prstGeom prst="rect">
            <a:avLst/>
          </a:prstGeom>
          <a:noFill/>
        </p:spPr>
        <p:txBody>
          <a:bodyPr wrap="square" rtlCol="0">
            <a:spAutoFit/>
          </a:bodyPr>
          <a:lstStyle/>
          <a:p>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Mặt nước chuyển động lên xuống nhịp nhàng</a:t>
            </a:r>
          </a:p>
          <a:p>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 Tiếng sóng vỗ nhỏ, êm nhẹ, phát ra đều đều liên tiếp</a:t>
            </a:r>
          </a:p>
          <a:p>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 Để lộ ra, bày ra</a:t>
            </a:r>
          </a:p>
        </p:txBody>
      </p:sp>
      <p:sp>
        <p:nvSpPr>
          <p:cNvPr id="10" name="TextBox 9"/>
          <p:cNvSpPr txBox="1"/>
          <p:nvPr/>
        </p:nvSpPr>
        <p:spPr>
          <a:xfrm>
            <a:off x="579120" y="4675184"/>
            <a:ext cx="10109200" cy="1200329"/>
          </a:xfrm>
          <a:prstGeom prst="rect">
            <a:avLst/>
          </a:prstGeom>
          <a:noFill/>
        </p:spPr>
        <p:txBody>
          <a:bodyPr wrap="square" rtlCol="0">
            <a:spAutoFit/>
          </a:bodyPr>
          <a:lstStyle/>
          <a:p>
            <a:r>
              <a:rPr lang="en-US" sz="3600" b="1">
                <a:latin typeface="Times New Roman" panose="02020603050405020304" pitchFamily="18" charset="0"/>
                <a:ea typeface="Tahoma" panose="020B0604030504040204" pitchFamily="34" charset="0"/>
                <a:cs typeface="Times New Roman" panose="02020603050405020304" pitchFamily="18" charset="0"/>
              </a:rPr>
              <a:t>2. Từ các tờ giấy, cô giáo đã làm ra những gì? (ghép từ ngữ ở cột A với từ ngữ phù hợp ở cột B)</a:t>
            </a:r>
          </a:p>
        </p:txBody>
      </p:sp>
    </p:spTree>
    <p:extLst>
      <p:ext uri="{BB962C8B-B14F-4D97-AF65-F5344CB8AC3E}">
        <p14:creationId xmlns:p14="http://schemas.microsoft.com/office/powerpoint/2010/main" val="29930994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09052" y="512204"/>
            <a:ext cx="10032410" cy="1569660"/>
          </a:xfrm>
          <a:prstGeom prst="rect">
            <a:avLst/>
          </a:prstGeom>
          <a:noFill/>
          <a:ln>
            <a:noFill/>
            <a:miter lim="800000"/>
          </a:ln>
        </p:spPr>
        <p:txBody>
          <a:bodyPr wrap="square" rtlCol="0">
            <a:spAutoFit/>
          </a:bodyPr>
          <a:lstStyle/>
          <a:p>
            <a:pPr lvl="0" algn="just">
              <a:buClr>
                <a:srgbClr val="000000"/>
              </a:buClr>
              <a:defRPr/>
            </a:pPr>
            <a:r>
              <a:rPr lang="vi-VN" sz="3200" b="1" dirty="0">
                <a:latin typeface="Arial-Rounded" panose="020B0500000000000000" pitchFamily="34" charset="0"/>
                <a:ea typeface="Arial-Rounded" panose="020B0500000000000000" pitchFamily="34" charset="0"/>
                <a:cs typeface="Arial-Rounded" panose="020B0500000000000000" pitchFamily="34" charset="0"/>
                <a:sym typeface="Arial"/>
              </a:rPr>
              <a:t>Theo em, 2 dòng thơ "Biết bao điều lạ/Từ bàn tay cô" muốn nói điều gì? Chọn câu trả lời hoặc nên ý kiến khác của em.</a:t>
            </a:r>
          </a:p>
        </p:txBody>
      </p:sp>
      <p:grpSp>
        <p:nvGrpSpPr>
          <p:cNvPr id="3" name="Group 2"/>
          <p:cNvGrpSpPr/>
          <p:nvPr/>
        </p:nvGrpSpPr>
        <p:grpSpPr>
          <a:xfrm>
            <a:off x="689630" y="573759"/>
            <a:ext cx="548640" cy="646331"/>
            <a:chOff x="732642" y="1509492"/>
            <a:chExt cx="548640" cy="646331"/>
          </a:xfrm>
        </p:grpSpPr>
        <p:sp>
          <p:nvSpPr>
            <p:cNvPr id="4" name="Oval 3"/>
            <p:cNvSpPr/>
            <p:nvPr/>
          </p:nvSpPr>
          <p:spPr>
            <a:xfrm>
              <a:off x="732642" y="1558339"/>
              <a:ext cx="548640" cy="548640"/>
            </a:xfrm>
            <a:prstGeom prst="ellipse">
              <a:avLst/>
            </a:prstGeom>
            <a:solidFill>
              <a:srgbClr val="FBE5FF"/>
            </a:solidFill>
            <a:ln w="12700" cap="flat" cmpd="sng" algn="ctr">
              <a:solidFill>
                <a:srgbClr val="7030A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5" name="Rectangle 4"/>
            <p:cNvSpPr/>
            <p:nvPr/>
          </p:nvSpPr>
          <p:spPr>
            <a:xfrm>
              <a:off x="783636" y="1509492"/>
              <a:ext cx="43152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3</a:t>
              </a:r>
              <a:endParaRPr kumimoji="0" lang="en-US" sz="1867" b="0" i="0" u="none" strike="noStrike" kern="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
        <p:nvSpPr>
          <p:cNvPr id="9" name="TextBox 8">
            <a:extLst>
              <a:ext uri="{FF2B5EF4-FFF2-40B4-BE49-F238E27FC236}">
                <a16:creationId xmlns="" xmlns:a16="http://schemas.microsoft.com/office/drawing/2014/main" id="{E21AA224-8EE6-47F2-B7DE-4C15879FC726}"/>
              </a:ext>
            </a:extLst>
          </p:cNvPr>
          <p:cNvSpPr txBox="1"/>
          <p:nvPr/>
        </p:nvSpPr>
        <p:spPr>
          <a:xfrm>
            <a:off x="2952750" y="1802765"/>
            <a:ext cx="7858025" cy="1754326"/>
          </a:xfrm>
          <a:prstGeom prst="rect">
            <a:avLst/>
          </a:prstGeom>
          <a:noFill/>
        </p:spPr>
        <p:txBody>
          <a:bodyPr wrap="square" rtlCol="0">
            <a:spAutoFit/>
          </a:bodyPr>
          <a:lstStyle/>
          <a:p>
            <a:r>
              <a:rPr lang="en-US" sz="3600" dirty="0">
                <a:latin typeface="Arial-Rounded" panose="020B0500000000000000" pitchFamily="34" charset="0"/>
                <a:ea typeface="Arial-Rounded" panose="020B0500000000000000" pitchFamily="34" charset="0"/>
                <a:cs typeface="Arial-Rounded" panose="020B0500000000000000" pitchFamily="34" charset="0"/>
              </a:rPr>
              <a:t>a.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Cô</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có</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phép</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màu</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a:p>
            <a:r>
              <a:rPr lang="en-US" sz="3600" dirty="0">
                <a:latin typeface="Arial-Rounded" panose="020B0500000000000000" pitchFamily="34" charset="0"/>
                <a:ea typeface="Arial-Rounded" panose="020B0500000000000000" pitchFamily="34" charset="0"/>
                <a:cs typeface="Arial-Rounded" panose="020B0500000000000000" pitchFamily="34" charset="0"/>
              </a:rPr>
              <a:t>b.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Cô</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khéo</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tay</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a:p>
            <a:r>
              <a:rPr lang="en-US" sz="3600" dirty="0">
                <a:latin typeface="Arial-Rounded" panose="020B0500000000000000" pitchFamily="34" charset="0"/>
                <a:ea typeface="Arial-Rounded" panose="020B0500000000000000" pitchFamily="34" charset="0"/>
                <a:cs typeface="Arial-Rounded" panose="020B0500000000000000" pitchFamily="34" charset="0"/>
              </a:rPr>
              <a:t>c</a:t>
            </a:r>
            <a:r>
              <a:rPr lang="en-US" sz="3600">
                <a:latin typeface="Arial-Rounded" panose="020B0500000000000000" pitchFamily="34" charset="0"/>
                <a:ea typeface="Arial-Rounded" panose="020B0500000000000000" pitchFamily="34" charset="0"/>
                <a:cs typeface="Arial-Rounded" panose="020B0500000000000000" pitchFamily="34" charset="0"/>
              </a:rPr>
              <a:t>. </a:t>
            </a:r>
            <a:r>
              <a:rPr lang="en-US" sz="3600" smtClean="0">
                <a:latin typeface="Arial-Rounded" panose="020B0500000000000000" pitchFamily="34" charset="0"/>
                <a:ea typeface="Arial-Rounded" panose="020B0500000000000000" pitchFamily="34" charset="0"/>
                <a:cs typeface="Arial-Rounded" panose="020B0500000000000000" pitchFamily="34" charset="0"/>
              </a:rPr>
              <a:t>Cô được học sinh rất yêu quý.</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p:cNvSpPr txBox="1"/>
          <p:nvPr/>
        </p:nvSpPr>
        <p:spPr>
          <a:xfrm>
            <a:off x="1441132" y="3741757"/>
            <a:ext cx="10032410" cy="1077218"/>
          </a:xfrm>
          <a:prstGeom prst="rect">
            <a:avLst/>
          </a:prstGeom>
          <a:noFill/>
          <a:ln>
            <a:noFill/>
            <a:miter lim="800000"/>
          </a:ln>
        </p:spPr>
        <p:txBody>
          <a:bodyPr wrap="square" rtlCol="0">
            <a:spAutoFit/>
          </a:bodyPr>
          <a:lstStyle/>
          <a:p>
            <a:pPr lvl="0" algn="just">
              <a:buClr>
                <a:srgbClr val="000000"/>
              </a:buClr>
              <a:defRPr/>
            </a:pPr>
            <a:r>
              <a:rPr lang="vi-VN" sz="3200" b="1" dirty="0">
                <a:latin typeface="Arial-Rounded" panose="020B0500000000000000" pitchFamily="34" charset="0"/>
                <a:ea typeface="Arial-Rounded" panose="020B0500000000000000" pitchFamily="34" charset="0"/>
                <a:cs typeface="Arial-Rounded" panose="020B0500000000000000" pitchFamily="34" charset="0"/>
                <a:sym typeface="Arial"/>
              </a:rPr>
              <a:t>Tìm những câu thơ nói về sự khéo léo của cô giáo khi hướng dẫn học sinh làm thủ công.</a:t>
            </a:r>
          </a:p>
        </p:txBody>
      </p:sp>
      <p:grpSp>
        <p:nvGrpSpPr>
          <p:cNvPr id="11" name="Group 10"/>
          <p:cNvGrpSpPr/>
          <p:nvPr/>
        </p:nvGrpSpPr>
        <p:grpSpPr>
          <a:xfrm>
            <a:off x="821710" y="3803312"/>
            <a:ext cx="548640" cy="646331"/>
            <a:chOff x="732642" y="1509492"/>
            <a:chExt cx="548640" cy="646331"/>
          </a:xfrm>
        </p:grpSpPr>
        <p:sp>
          <p:nvSpPr>
            <p:cNvPr id="12" name="Oval 11"/>
            <p:cNvSpPr/>
            <p:nvPr/>
          </p:nvSpPr>
          <p:spPr>
            <a:xfrm>
              <a:off x="732642" y="1558339"/>
              <a:ext cx="548640" cy="548640"/>
            </a:xfrm>
            <a:prstGeom prst="ellipse">
              <a:avLst/>
            </a:prstGeom>
            <a:solidFill>
              <a:srgbClr val="FBE5FF"/>
            </a:solidFill>
            <a:ln w="12700" cap="flat" cmpd="sng" algn="ctr">
              <a:solidFill>
                <a:srgbClr val="7030A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b="1" i="0" u="none" strike="noStrike" kern="1200" cap="none" spc="0" normalizeH="0" baseline="0" noProof="0">
                <a:ln>
                  <a:noFill/>
                </a:ln>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3" name="Rectangle 12"/>
            <p:cNvSpPr/>
            <p:nvPr/>
          </p:nvSpPr>
          <p:spPr>
            <a:xfrm>
              <a:off x="783636" y="1509492"/>
              <a:ext cx="43152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4</a:t>
              </a:r>
              <a:endParaRPr kumimoji="0" lang="en-US" b="1" i="0" u="none" strike="noStrike" kern="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
        <p:nvSpPr>
          <p:cNvPr id="14" name="TextBox 13"/>
          <p:cNvSpPr txBox="1"/>
          <p:nvPr/>
        </p:nvSpPr>
        <p:spPr>
          <a:xfrm>
            <a:off x="1370350" y="5003641"/>
            <a:ext cx="10032410" cy="1077218"/>
          </a:xfrm>
          <a:prstGeom prst="rect">
            <a:avLst/>
          </a:prstGeom>
          <a:noFill/>
          <a:ln>
            <a:noFill/>
            <a:miter lim="800000"/>
          </a:ln>
        </p:spPr>
        <p:txBody>
          <a:bodyPr wrap="square" rtlCol="0">
            <a:spAutoFit/>
          </a:bodyPr>
          <a:lstStyle/>
          <a:p>
            <a:pPr lvl="0" algn="just">
              <a:buClr>
                <a:srgbClr val="000000"/>
              </a:buClr>
              <a:defRPr/>
            </a:pPr>
            <a:r>
              <a:rPr lang="vi-VN" sz="3200" b="1" dirty="0">
                <a:latin typeface="Arial-Rounded" panose="020B0500000000000000" pitchFamily="34" charset="0"/>
                <a:ea typeface="Arial-Rounded" panose="020B0500000000000000" pitchFamily="34" charset="0"/>
                <a:cs typeface="Arial-Rounded" panose="020B0500000000000000" pitchFamily="34" charset="0"/>
                <a:sym typeface="Arial"/>
              </a:rPr>
              <a:t>Dựa vào bài thơ, em hãy giới thiệu bức tranh mà cô giáo đã tạo ra.</a:t>
            </a:r>
          </a:p>
        </p:txBody>
      </p:sp>
      <p:grpSp>
        <p:nvGrpSpPr>
          <p:cNvPr id="15" name="Group 14"/>
          <p:cNvGrpSpPr/>
          <p:nvPr/>
        </p:nvGrpSpPr>
        <p:grpSpPr>
          <a:xfrm>
            <a:off x="750928" y="5065196"/>
            <a:ext cx="548640" cy="646331"/>
            <a:chOff x="732642" y="1509492"/>
            <a:chExt cx="548640" cy="646331"/>
          </a:xfrm>
        </p:grpSpPr>
        <p:sp>
          <p:nvSpPr>
            <p:cNvPr id="16" name="Oval 15"/>
            <p:cNvSpPr/>
            <p:nvPr/>
          </p:nvSpPr>
          <p:spPr>
            <a:xfrm>
              <a:off x="732642" y="1558339"/>
              <a:ext cx="548640" cy="548640"/>
            </a:xfrm>
            <a:prstGeom prst="ellipse">
              <a:avLst/>
            </a:prstGeom>
            <a:solidFill>
              <a:srgbClr val="FBE5FF"/>
            </a:solidFill>
            <a:ln w="12700" cap="flat" cmpd="sng" algn="ctr">
              <a:solidFill>
                <a:srgbClr val="7030A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7" name="Rectangle 16"/>
            <p:cNvSpPr/>
            <p:nvPr/>
          </p:nvSpPr>
          <p:spPr>
            <a:xfrm>
              <a:off x="783636" y="1509492"/>
              <a:ext cx="43152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5</a:t>
              </a:r>
              <a:endParaRPr kumimoji="0" lang="en-US" sz="1867" b="1" i="0" u="none" strike="noStrike" kern="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Tree>
    <p:extLst>
      <p:ext uri="{BB962C8B-B14F-4D97-AF65-F5344CB8AC3E}">
        <p14:creationId xmlns:p14="http://schemas.microsoft.com/office/powerpoint/2010/main" val="22855600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Freeform 122"/>
          <p:cNvSpPr>
            <a:spLocks/>
          </p:cNvSpPr>
          <p:nvPr/>
        </p:nvSpPr>
        <p:spPr bwMode="auto">
          <a:xfrm>
            <a:off x="-130969" y="6424845"/>
            <a:ext cx="12552363" cy="444501"/>
          </a:xfrm>
          <a:custGeom>
            <a:avLst/>
            <a:gdLst>
              <a:gd name="T0" fmla="*/ 2904 w 2904"/>
              <a:gd name="T1" fmla="*/ 58 h 100"/>
              <a:gd name="T2" fmla="*/ 2859 w 2904"/>
              <a:gd name="T3" fmla="*/ 100 h 100"/>
              <a:gd name="T4" fmla="*/ 45 w 2904"/>
              <a:gd name="T5" fmla="*/ 100 h 100"/>
              <a:gd name="T6" fmla="*/ 0 w 2904"/>
              <a:gd name="T7" fmla="*/ 58 h 100"/>
              <a:gd name="T8" fmla="*/ 0 w 2904"/>
              <a:gd name="T9" fmla="*/ 42 h 100"/>
              <a:gd name="T10" fmla="*/ 45 w 2904"/>
              <a:gd name="T11" fmla="*/ 0 h 100"/>
              <a:gd name="T12" fmla="*/ 2859 w 2904"/>
              <a:gd name="T13" fmla="*/ 0 h 100"/>
              <a:gd name="T14" fmla="*/ 2904 w 2904"/>
              <a:gd name="T15" fmla="*/ 42 h 100"/>
              <a:gd name="T16" fmla="*/ 2904 w 2904"/>
              <a:gd name="T17" fmla="*/ 5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4" h="100">
                <a:moveTo>
                  <a:pt x="2904" y="58"/>
                </a:moveTo>
                <a:cubicBezTo>
                  <a:pt x="2904" y="81"/>
                  <a:pt x="2884" y="100"/>
                  <a:pt x="2859" y="100"/>
                </a:cubicBezTo>
                <a:cubicBezTo>
                  <a:pt x="45" y="100"/>
                  <a:pt x="45" y="100"/>
                  <a:pt x="45" y="100"/>
                </a:cubicBezTo>
                <a:cubicBezTo>
                  <a:pt x="20" y="100"/>
                  <a:pt x="0" y="81"/>
                  <a:pt x="0" y="58"/>
                </a:cubicBezTo>
                <a:cubicBezTo>
                  <a:pt x="0" y="42"/>
                  <a:pt x="0" y="42"/>
                  <a:pt x="0" y="42"/>
                </a:cubicBezTo>
                <a:cubicBezTo>
                  <a:pt x="0" y="19"/>
                  <a:pt x="20" y="0"/>
                  <a:pt x="45" y="0"/>
                </a:cubicBezTo>
                <a:cubicBezTo>
                  <a:pt x="2859" y="0"/>
                  <a:pt x="2859" y="0"/>
                  <a:pt x="2859" y="0"/>
                </a:cubicBezTo>
                <a:cubicBezTo>
                  <a:pt x="2884" y="0"/>
                  <a:pt x="2904" y="19"/>
                  <a:pt x="2904" y="42"/>
                </a:cubicBezTo>
                <a:lnTo>
                  <a:pt x="2904" y="58"/>
                </a:lnTo>
                <a:close/>
              </a:path>
            </a:pathLst>
          </a:custGeom>
          <a:solidFill>
            <a:srgbClr val="9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60" name="TextBox 159"/>
          <p:cNvSpPr txBox="1"/>
          <p:nvPr/>
        </p:nvSpPr>
        <p:spPr>
          <a:xfrm>
            <a:off x="9596193" y="4108462"/>
            <a:ext cx="184731" cy="11079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6600" b="0" i="0" u="none" strike="noStrike" kern="1200" cap="none" spc="0" normalizeH="0" baseline="0" noProof="0">
              <a:ln>
                <a:solidFill>
                  <a:sysClr val="windowText" lastClr="000000"/>
                </a:solidFill>
              </a:ln>
              <a:solidFill>
                <a:prstClr val="white"/>
              </a:solidFill>
              <a:effectLst/>
              <a:uLnTx/>
              <a:uFillTx/>
              <a:latin typeface="iCiel Cadena" panose="02000503000000020004" pitchFamily="2" charset="0"/>
              <a:ea typeface="+mn-ea"/>
              <a:cs typeface="+mn-cs"/>
            </a:endParaRPr>
          </a:p>
        </p:txBody>
      </p:sp>
      <p:sp>
        <p:nvSpPr>
          <p:cNvPr id="76" name="Oval 28"/>
          <p:cNvSpPr>
            <a:spLocks noChangeArrowheads="1"/>
          </p:cNvSpPr>
          <p:nvPr/>
        </p:nvSpPr>
        <p:spPr bwMode="auto">
          <a:xfrm>
            <a:off x="8156575" y="126320"/>
            <a:ext cx="682625" cy="68262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7" name="Freeform 56"/>
          <p:cNvSpPr>
            <a:spLocks/>
          </p:cNvSpPr>
          <p:nvPr/>
        </p:nvSpPr>
        <p:spPr bwMode="auto">
          <a:xfrm>
            <a:off x="3313113" y="302532"/>
            <a:ext cx="412750" cy="201613"/>
          </a:xfrm>
          <a:custGeom>
            <a:avLst/>
            <a:gdLst>
              <a:gd name="T0" fmla="*/ 1 w 96"/>
              <a:gd name="T1" fmla="*/ 47 h 47"/>
              <a:gd name="T2" fmla="*/ 0 w 96"/>
              <a:gd name="T3" fmla="*/ 42 h 47"/>
              <a:gd name="T4" fmla="*/ 3 w 96"/>
              <a:gd name="T5" fmla="*/ 31 h 47"/>
              <a:gd name="T6" fmla="*/ 16 w 96"/>
              <a:gd name="T7" fmla="*/ 21 h 47"/>
              <a:gd name="T8" fmla="*/ 28 w 96"/>
              <a:gd name="T9" fmla="*/ 21 h 47"/>
              <a:gd name="T10" fmla="*/ 32 w 96"/>
              <a:gd name="T11" fmla="*/ 23 h 47"/>
              <a:gd name="T12" fmla="*/ 33 w 96"/>
              <a:gd name="T13" fmla="*/ 15 h 47"/>
              <a:gd name="T14" fmla="*/ 38 w 96"/>
              <a:gd name="T15" fmla="*/ 7 h 47"/>
              <a:gd name="T16" fmla="*/ 42 w 96"/>
              <a:gd name="T17" fmla="*/ 4 h 47"/>
              <a:gd name="T18" fmla="*/ 54 w 96"/>
              <a:gd name="T19" fmla="*/ 0 h 47"/>
              <a:gd name="T20" fmla="*/ 66 w 96"/>
              <a:gd name="T21" fmla="*/ 4 h 47"/>
              <a:gd name="T22" fmla="*/ 66 w 96"/>
              <a:gd name="T23" fmla="*/ 4 h 47"/>
              <a:gd name="T24" fmla="*/ 76 w 96"/>
              <a:gd name="T25" fmla="*/ 16 h 47"/>
              <a:gd name="T26" fmla="*/ 76 w 96"/>
              <a:gd name="T27" fmla="*/ 27 h 47"/>
              <a:gd name="T28" fmla="*/ 75 w 96"/>
              <a:gd name="T29" fmla="*/ 30 h 47"/>
              <a:gd name="T30" fmla="*/ 79 w 96"/>
              <a:gd name="T31" fmla="*/ 29 h 47"/>
              <a:gd name="T32" fmla="*/ 95 w 96"/>
              <a:gd name="T33" fmla="*/ 47 h 47"/>
              <a:gd name="T34" fmla="*/ 1 w 96"/>
              <a:gd name="T35"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47">
                <a:moveTo>
                  <a:pt x="1" y="47"/>
                </a:moveTo>
                <a:cubicBezTo>
                  <a:pt x="1" y="45"/>
                  <a:pt x="0" y="44"/>
                  <a:pt x="0" y="42"/>
                </a:cubicBezTo>
                <a:cubicBezTo>
                  <a:pt x="0" y="38"/>
                  <a:pt x="1" y="34"/>
                  <a:pt x="3" y="31"/>
                </a:cubicBezTo>
                <a:cubicBezTo>
                  <a:pt x="6" y="27"/>
                  <a:pt x="11" y="23"/>
                  <a:pt x="16" y="21"/>
                </a:cubicBezTo>
                <a:cubicBezTo>
                  <a:pt x="22" y="20"/>
                  <a:pt x="22" y="21"/>
                  <a:pt x="28" y="21"/>
                </a:cubicBezTo>
                <a:cubicBezTo>
                  <a:pt x="30" y="22"/>
                  <a:pt x="31" y="22"/>
                  <a:pt x="32" y="23"/>
                </a:cubicBezTo>
                <a:cubicBezTo>
                  <a:pt x="32" y="20"/>
                  <a:pt x="32" y="18"/>
                  <a:pt x="33" y="15"/>
                </a:cubicBezTo>
                <a:cubicBezTo>
                  <a:pt x="34" y="12"/>
                  <a:pt x="35" y="9"/>
                  <a:pt x="38" y="7"/>
                </a:cubicBezTo>
                <a:cubicBezTo>
                  <a:pt x="39" y="6"/>
                  <a:pt x="40" y="5"/>
                  <a:pt x="42" y="4"/>
                </a:cubicBezTo>
                <a:cubicBezTo>
                  <a:pt x="45" y="1"/>
                  <a:pt x="50" y="0"/>
                  <a:pt x="54" y="0"/>
                </a:cubicBezTo>
                <a:cubicBezTo>
                  <a:pt x="59" y="0"/>
                  <a:pt x="63" y="1"/>
                  <a:pt x="66" y="4"/>
                </a:cubicBezTo>
                <a:cubicBezTo>
                  <a:pt x="66" y="4"/>
                  <a:pt x="66" y="4"/>
                  <a:pt x="66" y="4"/>
                </a:cubicBezTo>
                <a:cubicBezTo>
                  <a:pt x="71" y="6"/>
                  <a:pt x="74" y="11"/>
                  <a:pt x="76" y="16"/>
                </a:cubicBezTo>
                <a:cubicBezTo>
                  <a:pt x="77" y="19"/>
                  <a:pt x="77" y="24"/>
                  <a:pt x="76" y="27"/>
                </a:cubicBezTo>
                <a:cubicBezTo>
                  <a:pt x="76" y="28"/>
                  <a:pt x="75" y="29"/>
                  <a:pt x="75" y="30"/>
                </a:cubicBezTo>
                <a:cubicBezTo>
                  <a:pt x="76" y="30"/>
                  <a:pt x="78" y="29"/>
                  <a:pt x="79" y="29"/>
                </a:cubicBezTo>
                <a:cubicBezTo>
                  <a:pt x="91" y="29"/>
                  <a:pt x="96" y="39"/>
                  <a:pt x="95" y="47"/>
                </a:cubicBezTo>
                <a:lnTo>
                  <a:pt x="1" y="47"/>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8" name="Freeform 57"/>
          <p:cNvSpPr>
            <a:spLocks/>
          </p:cNvSpPr>
          <p:nvPr/>
        </p:nvSpPr>
        <p:spPr bwMode="auto">
          <a:xfrm>
            <a:off x="5162550" y="640670"/>
            <a:ext cx="814388" cy="334963"/>
          </a:xfrm>
          <a:custGeom>
            <a:avLst/>
            <a:gdLst>
              <a:gd name="T0" fmla="*/ 190 w 190"/>
              <a:gd name="T1" fmla="*/ 78 h 78"/>
              <a:gd name="T2" fmla="*/ 163 w 190"/>
              <a:gd name="T3" fmla="*/ 51 h 78"/>
              <a:gd name="T4" fmla="*/ 133 w 190"/>
              <a:gd name="T5" fmla="*/ 55 h 78"/>
              <a:gd name="T6" fmla="*/ 133 w 190"/>
              <a:gd name="T7" fmla="*/ 54 h 78"/>
              <a:gd name="T8" fmla="*/ 105 w 190"/>
              <a:gd name="T9" fmla="*/ 36 h 78"/>
              <a:gd name="T10" fmla="*/ 105 w 190"/>
              <a:gd name="T11" fmla="*/ 36 h 78"/>
              <a:gd name="T12" fmla="*/ 70 w 190"/>
              <a:gd name="T13" fmla="*/ 0 h 78"/>
              <a:gd name="T14" fmla="*/ 34 w 190"/>
              <a:gd name="T15" fmla="*/ 36 h 78"/>
              <a:gd name="T16" fmla="*/ 37 w 190"/>
              <a:gd name="T17" fmla="*/ 48 h 78"/>
              <a:gd name="T18" fmla="*/ 32 w 190"/>
              <a:gd name="T19" fmla="*/ 48 h 78"/>
              <a:gd name="T20" fmla="*/ 0 w 190"/>
              <a:gd name="T21" fmla="*/ 78 h 78"/>
              <a:gd name="T22" fmla="*/ 190 w 190"/>
              <a:gd name="T2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0" h="78">
                <a:moveTo>
                  <a:pt x="190" y="78"/>
                </a:moveTo>
                <a:cubicBezTo>
                  <a:pt x="187" y="65"/>
                  <a:pt x="177" y="54"/>
                  <a:pt x="163" y="51"/>
                </a:cubicBezTo>
                <a:cubicBezTo>
                  <a:pt x="153" y="48"/>
                  <a:pt x="142" y="50"/>
                  <a:pt x="133" y="55"/>
                </a:cubicBezTo>
                <a:cubicBezTo>
                  <a:pt x="133" y="54"/>
                  <a:pt x="133" y="54"/>
                  <a:pt x="133" y="54"/>
                </a:cubicBezTo>
                <a:cubicBezTo>
                  <a:pt x="127" y="44"/>
                  <a:pt x="116" y="38"/>
                  <a:pt x="105" y="36"/>
                </a:cubicBezTo>
                <a:cubicBezTo>
                  <a:pt x="105" y="36"/>
                  <a:pt x="105" y="36"/>
                  <a:pt x="105" y="36"/>
                </a:cubicBezTo>
                <a:cubicBezTo>
                  <a:pt x="105" y="16"/>
                  <a:pt x="89" y="0"/>
                  <a:pt x="70" y="0"/>
                </a:cubicBezTo>
                <a:cubicBezTo>
                  <a:pt x="50" y="0"/>
                  <a:pt x="34" y="16"/>
                  <a:pt x="34" y="36"/>
                </a:cubicBezTo>
                <a:cubicBezTo>
                  <a:pt x="34" y="40"/>
                  <a:pt x="35" y="44"/>
                  <a:pt x="37" y="48"/>
                </a:cubicBezTo>
                <a:cubicBezTo>
                  <a:pt x="35" y="48"/>
                  <a:pt x="34" y="48"/>
                  <a:pt x="32" y="48"/>
                </a:cubicBezTo>
                <a:cubicBezTo>
                  <a:pt x="12" y="48"/>
                  <a:pt x="1" y="63"/>
                  <a:pt x="0" y="78"/>
                </a:cubicBezTo>
                <a:lnTo>
                  <a:pt x="190" y="78"/>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9" name="Freeform 58"/>
          <p:cNvSpPr>
            <a:spLocks/>
          </p:cNvSpPr>
          <p:nvPr/>
        </p:nvSpPr>
        <p:spPr bwMode="auto">
          <a:xfrm>
            <a:off x="9504363" y="859745"/>
            <a:ext cx="539750" cy="265113"/>
          </a:xfrm>
          <a:custGeom>
            <a:avLst/>
            <a:gdLst>
              <a:gd name="T0" fmla="*/ 1 w 126"/>
              <a:gd name="T1" fmla="*/ 62 h 62"/>
              <a:gd name="T2" fmla="*/ 120 w 126"/>
              <a:gd name="T3" fmla="*/ 62 h 62"/>
              <a:gd name="T4" fmla="*/ 95 w 126"/>
              <a:gd name="T5" fmla="*/ 23 h 62"/>
              <a:gd name="T6" fmla="*/ 90 w 126"/>
              <a:gd name="T7" fmla="*/ 23 h 62"/>
              <a:gd name="T8" fmla="*/ 66 w 126"/>
              <a:gd name="T9" fmla="*/ 0 h 62"/>
              <a:gd name="T10" fmla="*/ 43 w 126"/>
              <a:gd name="T11" fmla="*/ 31 h 62"/>
              <a:gd name="T12" fmla="*/ 33 w 126"/>
              <a:gd name="T13" fmla="*/ 29 h 62"/>
              <a:gd name="T14" fmla="*/ 1 w 126"/>
              <a:gd name="T15" fmla="*/ 61 h 62"/>
              <a:gd name="T16" fmla="*/ 1 w 126"/>
              <a:gd name="T1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62">
                <a:moveTo>
                  <a:pt x="1" y="62"/>
                </a:moveTo>
                <a:cubicBezTo>
                  <a:pt x="120" y="62"/>
                  <a:pt x="120" y="62"/>
                  <a:pt x="120" y="62"/>
                </a:cubicBezTo>
                <a:cubicBezTo>
                  <a:pt x="126" y="46"/>
                  <a:pt x="118" y="23"/>
                  <a:pt x="95" y="23"/>
                </a:cubicBezTo>
                <a:cubicBezTo>
                  <a:pt x="93" y="23"/>
                  <a:pt x="91" y="23"/>
                  <a:pt x="90" y="23"/>
                </a:cubicBezTo>
                <a:cubicBezTo>
                  <a:pt x="89" y="12"/>
                  <a:pt x="81" y="0"/>
                  <a:pt x="66" y="0"/>
                </a:cubicBezTo>
                <a:cubicBezTo>
                  <a:pt x="48" y="0"/>
                  <a:pt x="40" y="17"/>
                  <a:pt x="43" y="31"/>
                </a:cubicBezTo>
                <a:cubicBezTo>
                  <a:pt x="40" y="30"/>
                  <a:pt x="36" y="29"/>
                  <a:pt x="33" y="29"/>
                </a:cubicBezTo>
                <a:cubicBezTo>
                  <a:pt x="16" y="29"/>
                  <a:pt x="0" y="44"/>
                  <a:pt x="1" y="61"/>
                </a:cubicBezTo>
                <a:lnTo>
                  <a:pt x="1" y="62"/>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0" name="Freeform 59"/>
          <p:cNvSpPr>
            <a:spLocks/>
          </p:cNvSpPr>
          <p:nvPr/>
        </p:nvSpPr>
        <p:spPr bwMode="auto">
          <a:xfrm>
            <a:off x="6934200" y="620032"/>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1" name="Freeform 60"/>
          <p:cNvSpPr>
            <a:spLocks/>
          </p:cNvSpPr>
          <p:nvPr/>
        </p:nvSpPr>
        <p:spPr bwMode="auto">
          <a:xfrm>
            <a:off x="8015288" y="1237570"/>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2" name="Freeform 61"/>
          <p:cNvSpPr>
            <a:spLocks/>
          </p:cNvSpPr>
          <p:nvPr/>
        </p:nvSpPr>
        <p:spPr bwMode="auto">
          <a:xfrm>
            <a:off x="4119563" y="224745"/>
            <a:ext cx="481013" cy="219075"/>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pic>
        <p:nvPicPr>
          <p:cNvPr id="84" name="Picture 83">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15600" y="5829301"/>
            <a:ext cx="1668771" cy="1021081"/>
          </a:xfrm>
          <a:prstGeom prst="rect">
            <a:avLst/>
          </a:prstGeom>
        </p:spPr>
      </p:pic>
      <p:pic>
        <p:nvPicPr>
          <p:cNvPr id="42" name="Pictur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728551">
            <a:off x="9829513" y="239380"/>
            <a:ext cx="2393720" cy="2393720"/>
          </a:xfrm>
          <a:prstGeom prst="rect">
            <a:avLst/>
          </a:prstGeom>
        </p:spPr>
      </p:pic>
      <p:pic>
        <p:nvPicPr>
          <p:cNvPr id="43" name="Picture 4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7344" y="4745467"/>
            <a:ext cx="2022258" cy="2123879"/>
          </a:xfrm>
          <a:prstGeom prst="rect">
            <a:avLst/>
          </a:prstGeom>
        </p:spPr>
      </p:pic>
      <p:pic>
        <p:nvPicPr>
          <p:cNvPr id="88" name="Picture 8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3785" y="4300966"/>
            <a:ext cx="2022258" cy="2123879"/>
          </a:xfrm>
          <a:prstGeom prst="rect">
            <a:avLst/>
          </a:prstGeom>
        </p:spPr>
      </p:pic>
      <p:pic>
        <p:nvPicPr>
          <p:cNvPr id="89" name="Picture 8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1118" y="4911440"/>
            <a:ext cx="2022258" cy="2123879"/>
          </a:xfrm>
          <a:prstGeom prst="rect">
            <a:avLst/>
          </a:prstGeom>
        </p:spPr>
      </p:pic>
      <p:pic>
        <p:nvPicPr>
          <p:cNvPr id="44" name="Picture 4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40912" y="4745245"/>
            <a:ext cx="1813184" cy="1813184"/>
          </a:xfrm>
          <a:prstGeom prst="rect">
            <a:avLst/>
          </a:prstGeom>
        </p:spPr>
      </p:pic>
      <p:pic>
        <p:nvPicPr>
          <p:cNvPr id="93" name="Picture 9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90412" y="4700605"/>
            <a:ext cx="1813184" cy="1813184"/>
          </a:xfrm>
          <a:prstGeom prst="rect">
            <a:avLst/>
          </a:prstGeom>
        </p:spPr>
      </p:pic>
      <p:pic>
        <p:nvPicPr>
          <p:cNvPr id="94" name="Picture 9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8655893">
            <a:off x="81365" y="40711"/>
            <a:ext cx="2393720" cy="2393720"/>
          </a:xfrm>
          <a:prstGeom prst="rect">
            <a:avLst/>
          </a:prstGeom>
        </p:spPr>
      </p:pic>
      <p:pic>
        <p:nvPicPr>
          <p:cNvPr id="45" name="Picture 44"/>
          <p:cNvPicPr>
            <a:picLocks noChangeAspect="1"/>
          </p:cNvPicPr>
          <p:nvPr/>
        </p:nvPicPr>
        <p:blipFill>
          <a:blip r:embed="rId9"/>
          <a:stretch>
            <a:fillRect/>
          </a:stretch>
        </p:blipFill>
        <p:spPr>
          <a:xfrm>
            <a:off x="412702" y="2044111"/>
            <a:ext cx="4828450" cy="2438611"/>
          </a:xfrm>
          <a:prstGeom prst="rect">
            <a:avLst/>
          </a:prstGeom>
        </p:spPr>
      </p:pic>
      <p:pic>
        <p:nvPicPr>
          <p:cNvPr id="46" name="Picture 45"/>
          <p:cNvPicPr>
            <a:picLocks noChangeAspect="1"/>
          </p:cNvPicPr>
          <p:nvPr/>
        </p:nvPicPr>
        <p:blipFill>
          <a:blip r:embed="rId10"/>
          <a:stretch>
            <a:fillRect/>
          </a:stretch>
        </p:blipFill>
        <p:spPr>
          <a:xfrm>
            <a:off x="1122127" y="1008566"/>
            <a:ext cx="4072481" cy="1201016"/>
          </a:xfrm>
          <a:prstGeom prst="rect">
            <a:avLst/>
          </a:prstGeom>
        </p:spPr>
      </p:pic>
      <p:pic>
        <p:nvPicPr>
          <p:cNvPr id="28" name="Picture 27">
            <a:extLst>
              <a:ext uri="{FF2B5EF4-FFF2-40B4-BE49-F238E27FC236}">
                <a16:creationId xmlns="" xmlns:a16="http://schemas.microsoft.com/office/drawing/2014/main" id="{84184D39-0C1B-482B-B1C3-18E8FA902F90}"/>
              </a:ext>
            </a:extLst>
          </p:cNvPr>
          <p:cNvPicPr>
            <a:picLocks noChangeAspect="1"/>
          </p:cNvPicPr>
          <p:nvPr/>
        </p:nvPicPr>
        <p:blipFill>
          <a:blip r:embed="rId11"/>
          <a:stretch>
            <a:fillRect/>
          </a:stretch>
        </p:blipFill>
        <p:spPr>
          <a:xfrm>
            <a:off x="5480733" y="1603230"/>
            <a:ext cx="5904216" cy="4010461"/>
          </a:xfrm>
          <a:prstGeom prst="rect">
            <a:avLst/>
          </a:prstGeom>
        </p:spPr>
      </p:pic>
      <p:pic>
        <p:nvPicPr>
          <p:cNvPr id="33" name="Picture 32">
            <a:hlinkClick r:id="rId12" action="ppaction://hlinksldjump"/>
            <a:extLst>
              <a:ext uri="{FF2B5EF4-FFF2-40B4-BE49-F238E27FC236}">
                <a16:creationId xmlns="" xmlns:a16="http://schemas.microsoft.com/office/drawing/2014/main" id="{F2D27E94-CA7F-4E3A-B2B3-7D61E81AB2D8}"/>
              </a:ext>
            </a:extLst>
          </p:cNvPr>
          <p:cNvPicPr>
            <a:picLocks noChangeAspect="1"/>
          </p:cNvPicPr>
          <p:nvPr/>
        </p:nvPicPr>
        <p:blipFill>
          <a:blip r:embed="rId13"/>
          <a:stretch>
            <a:fillRect/>
          </a:stretch>
        </p:blipFill>
        <p:spPr>
          <a:xfrm>
            <a:off x="5535433" y="1237299"/>
            <a:ext cx="3226883" cy="2867314"/>
          </a:xfrm>
          <a:prstGeom prst="rect">
            <a:avLst/>
          </a:prstGeom>
        </p:spPr>
      </p:pic>
      <p:pic>
        <p:nvPicPr>
          <p:cNvPr id="34" name="Picture 33">
            <a:hlinkClick r:id="rId14" action="ppaction://hlinksldjump"/>
            <a:extLst>
              <a:ext uri="{FF2B5EF4-FFF2-40B4-BE49-F238E27FC236}">
                <a16:creationId xmlns="" xmlns:a16="http://schemas.microsoft.com/office/drawing/2014/main" id="{C9EB13E7-4DDF-41C0-8336-16495701ADBA}"/>
              </a:ext>
            </a:extLst>
          </p:cNvPr>
          <p:cNvPicPr>
            <a:picLocks noChangeAspect="1"/>
          </p:cNvPicPr>
          <p:nvPr/>
        </p:nvPicPr>
        <p:blipFill>
          <a:blip r:embed="rId15"/>
          <a:stretch>
            <a:fillRect/>
          </a:stretch>
        </p:blipFill>
        <p:spPr>
          <a:xfrm>
            <a:off x="8283064" y="1603230"/>
            <a:ext cx="3581138" cy="2784989"/>
          </a:xfrm>
          <a:prstGeom prst="rect">
            <a:avLst/>
          </a:prstGeom>
        </p:spPr>
      </p:pic>
      <p:pic>
        <p:nvPicPr>
          <p:cNvPr id="36" name="Picture 35">
            <a:hlinkClick r:id="rId16" action="ppaction://hlinksldjump"/>
            <a:extLst>
              <a:ext uri="{FF2B5EF4-FFF2-40B4-BE49-F238E27FC236}">
                <a16:creationId xmlns="" xmlns:a16="http://schemas.microsoft.com/office/drawing/2014/main" id="{3559DE82-33E8-4537-8E92-4054CA6C43D1}"/>
              </a:ext>
            </a:extLst>
          </p:cNvPr>
          <p:cNvPicPr>
            <a:picLocks noChangeAspect="1"/>
          </p:cNvPicPr>
          <p:nvPr/>
        </p:nvPicPr>
        <p:blipFill>
          <a:blip r:embed="rId17"/>
          <a:stretch>
            <a:fillRect/>
          </a:stretch>
        </p:blipFill>
        <p:spPr>
          <a:xfrm>
            <a:off x="4641367" y="3344409"/>
            <a:ext cx="6743582" cy="2462997"/>
          </a:xfrm>
          <a:prstGeom prst="rect">
            <a:avLst/>
          </a:prstGeom>
        </p:spPr>
      </p:pic>
    </p:spTree>
    <p:extLst>
      <p:ext uri="{BB962C8B-B14F-4D97-AF65-F5344CB8AC3E}">
        <p14:creationId xmlns:p14="http://schemas.microsoft.com/office/powerpoint/2010/main" val="32910540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1000"/>
                                        <p:tgtEl>
                                          <p:spTgt spid="77"/>
                                        </p:tgtEl>
                                      </p:cBhvr>
                                    </p:animEffect>
                                    <p:anim calcmode="lin" valueType="num">
                                      <p:cBhvr>
                                        <p:cTn id="8" dur="1000" fill="hold"/>
                                        <p:tgtEl>
                                          <p:spTgt spid="77"/>
                                        </p:tgtEl>
                                        <p:attrNameLst>
                                          <p:attrName>ppt_x</p:attrName>
                                        </p:attrNameLst>
                                      </p:cBhvr>
                                      <p:tavLst>
                                        <p:tav tm="0">
                                          <p:val>
                                            <p:strVal val="#ppt_x"/>
                                          </p:val>
                                        </p:tav>
                                        <p:tav tm="100000">
                                          <p:val>
                                            <p:strVal val="#ppt_x"/>
                                          </p:val>
                                        </p:tav>
                                      </p:tavLst>
                                    </p:anim>
                                    <p:anim calcmode="lin" valueType="num">
                                      <p:cBhvr>
                                        <p:cTn id="9" dur="1000" fill="hold"/>
                                        <p:tgtEl>
                                          <p:spTgt spid="7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8"/>
                                        </p:tgtEl>
                                        <p:attrNameLst>
                                          <p:attrName>style.visibility</p:attrName>
                                        </p:attrNameLst>
                                      </p:cBhvr>
                                      <p:to>
                                        <p:strVal val="visible"/>
                                      </p:to>
                                    </p:set>
                                    <p:animEffect transition="in" filter="fade">
                                      <p:cBhvr>
                                        <p:cTn id="12" dur="1000"/>
                                        <p:tgtEl>
                                          <p:spTgt spid="78"/>
                                        </p:tgtEl>
                                      </p:cBhvr>
                                    </p:animEffect>
                                    <p:anim calcmode="lin" valueType="num">
                                      <p:cBhvr>
                                        <p:cTn id="13" dur="1000" fill="hold"/>
                                        <p:tgtEl>
                                          <p:spTgt spid="78"/>
                                        </p:tgtEl>
                                        <p:attrNameLst>
                                          <p:attrName>ppt_x</p:attrName>
                                        </p:attrNameLst>
                                      </p:cBhvr>
                                      <p:tavLst>
                                        <p:tav tm="0">
                                          <p:val>
                                            <p:strVal val="#ppt_x"/>
                                          </p:val>
                                        </p:tav>
                                        <p:tav tm="100000">
                                          <p:val>
                                            <p:strVal val="#ppt_x"/>
                                          </p:val>
                                        </p:tav>
                                      </p:tavLst>
                                    </p:anim>
                                    <p:anim calcmode="lin" valueType="num">
                                      <p:cBhvr>
                                        <p:cTn id="14" dur="1000" fill="hold"/>
                                        <p:tgtEl>
                                          <p:spTgt spid="7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2"/>
                                        </p:tgtEl>
                                        <p:attrNameLst>
                                          <p:attrName>style.visibility</p:attrName>
                                        </p:attrNameLst>
                                      </p:cBhvr>
                                      <p:to>
                                        <p:strVal val="visible"/>
                                      </p:to>
                                    </p:set>
                                    <p:animEffect transition="in" filter="fade">
                                      <p:cBhvr>
                                        <p:cTn id="17" dur="1000"/>
                                        <p:tgtEl>
                                          <p:spTgt spid="82"/>
                                        </p:tgtEl>
                                      </p:cBhvr>
                                    </p:animEffect>
                                    <p:anim calcmode="lin" valueType="num">
                                      <p:cBhvr>
                                        <p:cTn id="18" dur="1000" fill="hold"/>
                                        <p:tgtEl>
                                          <p:spTgt spid="82"/>
                                        </p:tgtEl>
                                        <p:attrNameLst>
                                          <p:attrName>ppt_x</p:attrName>
                                        </p:attrNameLst>
                                      </p:cBhvr>
                                      <p:tavLst>
                                        <p:tav tm="0">
                                          <p:val>
                                            <p:strVal val="#ppt_x"/>
                                          </p:val>
                                        </p:tav>
                                        <p:tav tm="100000">
                                          <p:val>
                                            <p:strVal val="#ppt_x"/>
                                          </p:val>
                                        </p:tav>
                                      </p:tavLst>
                                    </p:anim>
                                    <p:anim calcmode="lin" valueType="num">
                                      <p:cBhvr>
                                        <p:cTn id="19" dur="1000" fill="hold"/>
                                        <p:tgtEl>
                                          <p:spTgt spid="8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9"/>
                                        </p:tgtEl>
                                        <p:attrNameLst>
                                          <p:attrName>style.visibility</p:attrName>
                                        </p:attrNameLst>
                                      </p:cBhvr>
                                      <p:to>
                                        <p:strVal val="visible"/>
                                      </p:to>
                                    </p:set>
                                    <p:animEffect transition="in" filter="fade">
                                      <p:cBhvr>
                                        <p:cTn id="22" dur="1000"/>
                                        <p:tgtEl>
                                          <p:spTgt spid="79"/>
                                        </p:tgtEl>
                                      </p:cBhvr>
                                    </p:animEffect>
                                    <p:anim calcmode="lin" valueType="num">
                                      <p:cBhvr>
                                        <p:cTn id="23" dur="1000" fill="hold"/>
                                        <p:tgtEl>
                                          <p:spTgt spid="79"/>
                                        </p:tgtEl>
                                        <p:attrNameLst>
                                          <p:attrName>ppt_x</p:attrName>
                                        </p:attrNameLst>
                                      </p:cBhvr>
                                      <p:tavLst>
                                        <p:tav tm="0">
                                          <p:val>
                                            <p:strVal val="#ppt_x"/>
                                          </p:val>
                                        </p:tav>
                                        <p:tav tm="100000">
                                          <p:val>
                                            <p:strVal val="#ppt_x"/>
                                          </p:val>
                                        </p:tav>
                                      </p:tavLst>
                                    </p:anim>
                                    <p:anim calcmode="lin" valueType="num">
                                      <p:cBhvr>
                                        <p:cTn id="24" dur="1000" fill="hold"/>
                                        <p:tgtEl>
                                          <p:spTgt spid="79"/>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1"/>
                                        </p:tgtEl>
                                        <p:attrNameLst>
                                          <p:attrName>style.visibility</p:attrName>
                                        </p:attrNameLst>
                                      </p:cBhvr>
                                      <p:to>
                                        <p:strVal val="visible"/>
                                      </p:to>
                                    </p:set>
                                    <p:animEffect transition="in" filter="fade">
                                      <p:cBhvr>
                                        <p:cTn id="27" dur="1000"/>
                                        <p:tgtEl>
                                          <p:spTgt spid="81"/>
                                        </p:tgtEl>
                                      </p:cBhvr>
                                    </p:animEffect>
                                    <p:anim calcmode="lin" valueType="num">
                                      <p:cBhvr>
                                        <p:cTn id="28" dur="1000" fill="hold"/>
                                        <p:tgtEl>
                                          <p:spTgt spid="81"/>
                                        </p:tgtEl>
                                        <p:attrNameLst>
                                          <p:attrName>ppt_x</p:attrName>
                                        </p:attrNameLst>
                                      </p:cBhvr>
                                      <p:tavLst>
                                        <p:tav tm="0">
                                          <p:val>
                                            <p:strVal val="#ppt_x"/>
                                          </p:val>
                                        </p:tav>
                                        <p:tav tm="100000">
                                          <p:val>
                                            <p:strVal val="#ppt_x"/>
                                          </p:val>
                                        </p:tav>
                                      </p:tavLst>
                                    </p:anim>
                                    <p:anim calcmode="lin" valueType="num">
                                      <p:cBhvr>
                                        <p:cTn id="29" dur="1000" fill="hold"/>
                                        <p:tgtEl>
                                          <p:spTgt spid="8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76"/>
                                        </p:tgtEl>
                                        <p:attrNameLst>
                                          <p:attrName>style.visibility</p:attrName>
                                        </p:attrNameLst>
                                      </p:cBhvr>
                                      <p:to>
                                        <p:strVal val="visible"/>
                                      </p:to>
                                    </p:set>
                                    <p:animEffect transition="in" filter="fade">
                                      <p:cBhvr>
                                        <p:cTn id="32" dur="1000"/>
                                        <p:tgtEl>
                                          <p:spTgt spid="76"/>
                                        </p:tgtEl>
                                      </p:cBhvr>
                                    </p:animEffect>
                                    <p:anim calcmode="lin" valueType="num">
                                      <p:cBhvr>
                                        <p:cTn id="33" dur="1000" fill="hold"/>
                                        <p:tgtEl>
                                          <p:spTgt spid="76"/>
                                        </p:tgtEl>
                                        <p:attrNameLst>
                                          <p:attrName>ppt_x</p:attrName>
                                        </p:attrNameLst>
                                      </p:cBhvr>
                                      <p:tavLst>
                                        <p:tav tm="0">
                                          <p:val>
                                            <p:strVal val="#ppt_x"/>
                                          </p:val>
                                        </p:tav>
                                        <p:tav tm="100000">
                                          <p:val>
                                            <p:strVal val="#ppt_x"/>
                                          </p:val>
                                        </p:tav>
                                      </p:tavLst>
                                    </p:anim>
                                    <p:anim calcmode="lin" valueType="num">
                                      <p:cBhvr>
                                        <p:cTn id="34" dur="1000" fill="hold"/>
                                        <p:tgtEl>
                                          <p:spTgt spid="76"/>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80"/>
                                        </p:tgtEl>
                                        <p:attrNameLst>
                                          <p:attrName>style.visibility</p:attrName>
                                        </p:attrNameLst>
                                      </p:cBhvr>
                                      <p:to>
                                        <p:strVal val="visible"/>
                                      </p:to>
                                    </p:set>
                                    <p:animEffect transition="in" filter="fade">
                                      <p:cBhvr>
                                        <p:cTn id="37" dur="1000"/>
                                        <p:tgtEl>
                                          <p:spTgt spid="80"/>
                                        </p:tgtEl>
                                      </p:cBhvr>
                                    </p:animEffect>
                                    <p:anim calcmode="lin" valueType="num">
                                      <p:cBhvr>
                                        <p:cTn id="38" dur="1000" fill="hold"/>
                                        <p:tgtEl>
                                          <p:spTgt spid="80"/>
                                        </p:tgtEl>
                                        <p:attrNameLst>
                                          <p:attrName>ppt_x</p:attrName>
                                        </p:attrNameLst>
                                      </p:cBhvr>
                                      <p:tavLst>
                                        <p:tav tm="0">
                                          <p:val>
                                            <p:strVal val="#ppt_x"/>
                                          </p:val>
                                        </p:tav>
                                        <p:tav tm="100000">
                                          <p:val>
                                            <p:strVal val="#ppt_x"/>
                                          </p:val>
                                        </p:tav>
                                      </p:tavLst>
                                    </p:anim>
                                    <p:anim calcmode="lin" valueType="num">
                                      <p:cBhvr>
                                        <p:cTn id="39" dur="1000" fill="hold"/>
                                        <p:tgtEl>
                                          <p:spTgt spid="80"/>
                                        </p:tgtEl>
                                        <p:attrNameLst>
                                          <p:attrName>ppt_y</p:attrName>
                                        </p:attrNameLst>
                                      </p:cBhvr>
                                      <p:tavLst>
                                        <p:tav tm="0">
                                          <p:val>
                                            <p:strVal val="#ppt_y+.1"/>
                                          </p:val>
                                        </p:tav>
                                        <p:tav tm="100000">
                                          <p:val>
                                            <p:strVal val="#ppt_y"/>
                                          </p:val>
                                        </p:tav>
                                      </p:tavLst>
                                    </p:anim>
                                  </p:childTnLst>
                                </p:cTn>
                              </p:par>
                              <p:par>
                                <p:cTn id="40" presetID="10" presetClass="entr" presetSubtype="0" fill="hold" nodeType="with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par>
                                <p:cTn id="43" presetID="26" presetClass="emph" presetSubtype="0" repeatCount="5000" fill="hold" nodeType="withEffect">
                                  <p:stCondLst>
                                    <p:cond delay="0"/>
                                  </p:stCondLst>
                                  <p:childTnLst>
                                    <p:animEffect transition="out" filter="fade">
                                      <p:cBhvr>
                                        <p:cTn id="44" dur="1000" tmFilter="0, 0; .2, .5; .8, .5; 1, 0"/>
                                        <p:tgtEl>
                                          <p:spTgt spid="46"/>
                                        </p:tgtEl>
                                      </p:cBhvr>
                                    </p:animEffect>
                                    <p:animScale>
                                      <p:cBhvr>
                                        <p:cTn id="45" dur="500" autoRev="1" fill="hold"/>
                                        <p:tgtEl>
                                          <p:spTgt spid="4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33"/>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33"/>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33"/>
                  </p:tgtEl>
                </p:cond>
              </p:nextCondLst>
            </p:seq>
            <p:seq concurrent="1" nextAc="seek">
              <p:cTn id="51" restart="whenNotActive" fill="hold" evtFilter="cancelBubble" nodeType="interactiveSeq">
                <p:stCondLst>
                  <p:cond evt="onClick" delay="0">
                    <p:tgtEl>
                      <p:spTgt spid="34"/>
                    </p:tgtEl>
                  </p:cond>
                </p:stCondLst>
                <p:endSync evt="end" delay="0">
                  <p:rtn val="all"/>
                </p:endSync>
                <p:childTnLst>
                  <p:par>
                    <p:cTn id="52" fill="hold">
                      <p:stCondLst>
                        <p:cond delay="0"/>
                      </p:stCondLst>
                      <p:childTnLst>
                        <p:par>
                          <p:cTn id="53" fill="hold">
                            <p:stCondLst>
                              <p:cond delay="0"/>
                            </p:stCondLst>
                            <p:childTnLst>
                              <p:par>
                                <p:cTn id="54" presetID="1" presetClass="exit" presetSubtype="0" fill="hold" nodeType="clickEffect">
                                  <p:stCondLst>
                                    <p:cond delay="0"/>
                                  </p:stCondLst>
                                  <p:childTnLst>
                                    <p:set>
                                      <p:cBhvr>
                                        <p:cTn id="55"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56" restart="whenNotActive" fill="hold" evtFilter="cancelBubble" nodeType="interactiveSeq">
                <p:stCondLst>
                  <p:cond evt="onClick" delay="0">
                    <p:tgtEl>
                      <p:spTgt spid="36"/>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nodeType="clickEffect">
                                  <p:stCondLst>
                                    <p:cond delay="0"/>
                                  </p:stCondLst>
                                  <p:childTnLst>
                                    <p:set>
                                      <p:cBhvr>
                                        <p:cTn id="60"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childTnLst>
        </p:cTn>
      </p:par>
    </p:tnLst>
    <p:bldLst>
      <p:bldP spid="76" grpId="0" animBg="1"/>
      <p:bldP spid="77" grpId="0" animBg="1"/>
      <p:bldP spid="78" grpId="0" animBg="1"/>
      <p:bldP spid="79" grpId="0" animBg="1"/>
      <p:bldP spid="80" grpId="0" animBg="1"/>
      <p:bldP spid="81" grpId="0" animBg="1"/>
      <p:bldP spid="8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2769" y="556241"/>
            <a:ext cx="3366143" cy="646331"/>
          </a:xfrm>
          <a:prstGeom prst="rect">
            <a:avLst/>
          </a:prstGeom>
        </p:spPr>
        <p:txBody>
          <a:bodyPr wrap="square">
            <a:spAutoFit/>
          </a:bodyPr>
          <a:lstStyle/>
          <a:p>
            <a:pPr algn="ctr">
              <a:defRPr/>
            </a:pPr>
            <a:r>
              <a:rPr lang="en-US" altLang="zh-CN" sz="3600" b="1" kern="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sym typeface="Arial"/>
              </a:rPr>
              <a:t>Cùng</a:t>
            </a:r>
            <a:r>
              <a:rPr lang="en-US" altLang="zh-CN" sz="3600" b="1" kern="0" dirty="0">
                <a:solidFill>
                  <a:srgbClr val="0070C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600" b="1" kern="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sym typeface="Arial"/>
              </a:rPr>
              <a:t>tìm</a:t>
            </a:r>
            <a:r>
              <a:rPr lang="en-US" altLang="zh-CN" sz="3600" b="1" kern="0" dirty="0">
                <a:solidFill>
                  <a:srgbClr val="0070C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600" b="1" kern="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sym typeface="Arial"/>
              </a:rPr>
              <a:t>hiểu</a:t>
            </a:r>
            <a:endParaRPr lang="zh-CN" altLang="en-US" sz="3600" b="1" kern="0" dirty="0">
              <a:solidFill>
                <a:srgbClr val="0070C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3" name="Picture 2"/>
          <p:cNvPicPr>
            <a:picLocks noChangeAspect="1"/>
          </p:cNvPicPr>
          <p:nvPr/>
        </p:nvPicPr>
        <p:blipFill>
          <a:blip r:embed="rId2">
            <a:clrChange>
              <a:clrFrom>
                <a:srgbClr val="F3FFD5"/>
              </a:clrFrom>
              <a:clrTo>
                <a:srgbClr val="F3FFD5">
                  <a:alpha val="0"/>
                </a:srgbClr>
              </a:clrTo>
            </a:clrChange>
            <a:extLst>
              <a:ext uri="{BEBA8EAE-BF5A-486C-A8C5-ECC9F3942E4B}">
                <a14:imgProps xmlns:a14="http://schemas.microsoft.com/office/drawing/2010/main">
                  <a14:imgLayer r:embed="rId3">
                    <a14:imgEffect>
                      <a14:backgroundRemoval t="9375" b="88542" l="2326" r="98837"/>
                    </a14:imgEffect>
                  </a14:imgLayer>
                </a14:imgProps>
              </a:ext>
            </a:extLst>
          </a:blip>
          <a:stretch>
            <a:fillRect/>
          </a:stretch>
        </p:blipFill>
        <p:spPr>
          <a:xfrm>
            <a:off x="557078" y="580814"/>
            <a:ext cx="534980" cy="597187"/>
          </a:xfrm>
          <a:prstGeom prst="rect">
            <a:avLst/>
          </a:prstGeom>
        </p:spPr>
      </p:pic>
      <p:sp>
        <p:nvSpPr>
          <p:cNvPr id="4" name="Oval 3"/>
          <p:cNvSpPr/>
          <p:nvPr/>
        </p:nvSpPr>
        <p:spPr>
          <a:xfrm>
            <a:off x="732642" y="1558339"/>
            <a:ext cx="548640" cy="548640"/>
          </a:xfrm>
          <a:prstGeom prst="ellipse">
            <a:avLst/>
          </a:prstGeom>
          <a:solidFill>
            <a:srgbClr val="6DAA2D">
              <a:lumMod val="20000"/>
              <a:lumOff val="80000"/>
            </a:srgbClr>
          </a:solidFill>
          <a:ln w="12700" cap="flat" cmpd="sng" algn="ctr">
            <a:solidFill>
              <a:srgbClr val="84CBC5">
                <a:shade val="50000"/>
              </a:srgbClr>
            </a:solidFill>
            <a:prstDash val="solid"/>
            <a:miter lim="800000"/>
          </a:ln>
          <a:effectLst/>
        </p:spPr>
        <p:txBody>
          <a:bodyPr rtlCol="0" anchor="ctr"/>
          <a:lstStyle/>
          <a:p>
            <a:pPr algn="ctr">
              <a:defRPr/>
            </a:pPr>
            <a:endParaRPr lang="en-US">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5" name="TextBox 4"/>
          <p:cNvSpPr txBox="1"/>
          <p:nvPr/>
        </p:nvSpPr>
        <p:spPr>
          <a:xfrm>
            <a:off x="1556088" y="1509493"/>
            <a:ext cx="10369212" cy="646331"/>
          </a:xfrm>
          <a:prstGeom prst="rect">
            <a:avLst/>
          </a:prstGeom>
          <a:noFill/>
          <a:ln>
            <a:noFill/>
            <a:miter lim="800000"/>
          </a:ln>
        </p:spPr>
        <p:txBody>
          <a:bodyPr wrap="square" rtlCol="0">
            <a:spAutoFit/>
          </a:bodyPr>
          <a:lstStyle/>
          <a:p>
            <a:pPr algn="just"/>
            <a:r>
              <a:rPr lang="vi-VN" sz="3600" b="1" dirty="0">
                <a:solidFill>
                  <a:srgbClr val="00B050"/>
                </a:solidFill>
                <a:latin typeface="Arial-Rounded" panose="020B0500000000000000" pitchFamily="34" charset="0"/>
                <a:ea typeface="Arial-Rounded" panose="020B0500000000000000" pitchFamily="34" charset="0"/>
                <a:cs typeface="Arial-Rounded" panose="020B0500000000000000" pitchFamily="34" charset="0"/>
                <a:sym typeface="Arial"/>
              </a:rPr>
              <a:t>Chọn lời giải thích phù hợp với mỗi từ dưới đây:</a:t>
            </a:r>
          </a:p>
        </p:txBody>
      </p:sp>
      <p:sp>
        <p:nvSpPr>
          <p:cNvPr id="8" name="Rectangle 7"/>
          <p:cNvSpPr/>
          <p:nvPr/>
        </p:nvSpPr>
        <p:spPr>
          <a:xfrm>
            <a:off x="728333" y="1509492"/>
            <a:ext cx="457177" cy="646331"/>
          </a:xfrm>
          <a:prstGeom prst="rect">
            <a:avLst/>
          </a:prstGeom>
        </p:spPr>
        <p:txBody>
          <a:bodyPr wrap="none">
            <a:spAutoFit/>
          </a:bodyPr>
          <a:lstStyle/>
          <a:p>
            <a:pPr algn="ctr">
              <a:buClr>
                <a:srgbClr val="000000"/>
              </a:buClr>
              <a:buFont typeface="Arial"/>
              <a:buNone/>
              <a:defRPr/>
            </a:pPr>
            <a:r>
              <a:rPr lang="en-US" sz="3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1</a:t>
            </a:r>
            <a:endParaRPr lang="en-US" sz="1867"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9" name="Rounded Rectangle 8"/>
          <p:cNvSpPr/>
          <p:nvPr/>
        </p:nvSpPr>
        <p:spPr>
          <a:xfrm>
            <a:off x="1659537" y="2472666"/>
            <a:ext cx="1693853" cy="1190018"/>
          </a:xfrm>
          <a:prstGeom prst="cloud">
            <a:avLst/>
          </a:prstGeom>
          <a:solidFill>
            <a:srgbClr val="FFD1C5"/>
          </a:solidFill>
          <a:ln w="19050">
            <a:solidFill>
              <a:srgbClr val="FF6476"/>
            </a:solidFill>
          </a:ln>
          <a:effectLst>
            <a:outerShdw blurRad="50800" dist="38100" dir="2700000" algn="tl" rotWithShape="0">
              <a:prstClr val="black">
                <a:alpha val="40000"/>
              </a:prstClr>
            </a:outerShdw>
          </a:effectLst>
        </p:spPr>
        <p:txBody>
          <a:bodyPr wrap="square">
            <a:spAutoFit/>
          </a:bodyPr>
          <a:lstStyle/>
          <a:p>
            <a:pPr algn="ctr">
              <a:lnSpc>
                <a:spcPct val="120000"/>
              </a:lnSpc>
              <a:buClr>
                <a:srgbClr val="000000"/>
              </a:buClr>
              <a:buFont typeface="Arial"/>
              <a:buNone/>
              <a:defRPr/>
            </a:pPr>
            <a:r>
              <a:rPr lang="en-US" sz="4000" b="1" kern="0" dirty="0" err="1">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phô</a:t>
            </a:r>
            <a:endParaRPr lang="en-US" sz="4000" b="1" kern="0" dirty="0">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0" name="Rounded Rectangle 9"/>
          <p:cNvSpPr/>
          <p:nvPr/>
        </p:nvSpPr>
        <p:spPr>
          <a:xfrm>
            <a:off x="4159314" y="2519224"/>
            <a:ext cx="3465107" cy="1143460"/>
          </a:xfrm>
          <a:prstGeom prst="cloud">
            <a:avLst/>
          </a:prstGeom>
          <a:solidFill>
            <a:srgbClr val="FFD1C5"/>
          </a:solidFill>
          <a:ln w="19050">
            <a:solidFill>
              <a:srgbClr val="FF6476"/>
            </a:solidFill>
          </a:ln>
          <a:effectLst>
            <a:outerShdw blurRad="50800" dist="38100" dir="2700000" algn="tl" rotWithShape="0">
              <a:prstClr val="black">
                <a:alpha val="40000"/>
              </a:prstClr>
            </a:outerShdw>
          </a:effectLst>
        </p:spPr>
        <p:txBody>
          <a:bodyPr wrap="square">
            <a:spAutoFit/>
          </a:bodyPr>
          <a:lstStyle/>
          <a:p>
            <a:pPr algn="ctr">
              <a:lnSpc>
                <a:spcPct val="120000"/>
              </a:lnSpc>
              <a:buClr>
                <a:srgbClr val="000000"/>
              </a:buClr>
              <a:buFont typeface="Arial"/>
              <a:buNone/>
              <a:defRPr/>
            </a:pPr>
            <a:r>
              <a:rPr lang="en-US" sz="4000" b="1" kern="0" dirty="0" err="1">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dập</a:t>
            </a:r>
            <a:r>
              <a:rPr lang="en-US" sz="4000" b="1" kern="0" dirty="0">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dềnh</a:t>
            </a:r>
            <a:endParaRPr lang="en-US" sz="4000" b="1" kern="0" dirty="0">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1" name="Rounded Rectangle 10"/>
          <p:cNvSpPr/>
          <p:nvPr/>
        </p:nvSpPr>
        <p:spPr>
          <a:xfrm>
            <a:off x="8430345" y="2519224"/>
            <a:ext cx="2813781" cy="1190018"/>
          </a:xfrm>
          <a:prstGeom prst="cloud">
            <a:avLst/>
          </a:prstGeom>
          <a:solidFill>
            <a:srgbClr val="FFD1C5"/>
          </a:solidFill>
          <a:ln w="19050">
            <a:solidFill>
              <a:srgbClr val="FF6476"/>
            </a:solidFill>
          </a:ln>
          <a:effectLst>
            <a:outerShdw blurRad="50800" dist="38100" dir="2700000" algn="tl" rotWithShape="0">
              <a:prstClr val="black">
                <a:alpha val="40000"/>
              </a:prstClr>
            </a:outerShdw>
          </a:effectLst>
        </p:spPr>
        <p:txBody>
          <a:bodyPr wrap="square">
            <a:spAutoFit/>
          </a:bodyPr>
          <a:lstStyle/>
          <a:p>
            <a:pPr algn="ctr">
              <a:lnSpc>
                <a:spcPct val="120000"/>
              </a:lnSpc>
              <a:buClr>
                <a:srgbClr val="000000"/>
              </a:buClr>
              <a:buFont typeface="Arial"/>
              <a:buNone/>
              <a:defRPr/>
            </a:pPr>
            <a:r>
              <a:rPr lang="en-US" sz="4000" b="1" kern="0" dirty="0" err="1">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rì</a:t>
            </a:r>
            <a:r>
              <a:rPr lang="en-US" sz="4000" b="1" kern="0" dirty="0">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rào</a:t>
            </a:r>
            <a:endParaRPr lang="en-US" sz="4000" b="1" kern="0" dirty="0">
              <a:solidFill>
                <a:srgbClr val="431F5E">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6" name="TextBox 5">
            <a:extLst>
              <a:ext uri="{FF2B5EF4-FFF2-40B4-BE49-F238E27FC236}">
                <a16:creationId xmlns="" xmlns:a16="http://schemas.microsoft.com/office/drawing/2014/main" id="{5DF82A5D-34A6-4521-B330-621A4C0A0A85}"/>
              </a:ext>
            </a:extLst>
          </p:cNvPr>
          <p:cNvSpPr txBox="1"/>
          <p:nvPr/>
        </p:nvSpPr>
        <p:spPr>
          <a:xfrm>
            <a:off x="824568" y="3950951"/>
            <a:ext cx="10134600" cy="2207527"/>
          </a:xfrm>
          <a:prstGeom prst="rect">
            <a:avLst/>
          </a:prstGeom>
          <a:noFill/>
        </p:spPr>
        <p:txBody>
          <a:bodyPr wrap="square" rtlCol="0">
            <a:spAutoFit/>
          </a:bodyPr>
          <a:lstStyle/>
          <a:p>
            <a:pPr>
              <a:lnSpc>
                <a:spcPct val="150000"/>
              </a:lnSpc>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Mặt nước chuyển động lên xuống nhịp nhàng</a:t>
            </a:r>
          </a:p>
          <a:p>
            <a:pPr>
              <a:lnSpc>
                <a:spcPct val="150000"/>
              </a:lnSpc>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 Tiếng sóng vỗ nhỏ, êm nhẹ, phát ra đều đều liên tiếp</a:t>
            </a:r>
          </a:p>
          <a:p>
            <a:pPr>
              <a:lnSpc>
                <a:spcPct val="150000"/>
              </a:lnSpc>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 Để lộ ra, bày ra</a:t>
            </a:r>
          </a:p>
        </p:txBody>
      </p:sp>
    </p:spTree>
    <p:extLst>
      <p:ext uri="{BB962C8B-B14F-4D97-AF65-F5344CB8AC3E}">
        <p14:creationId xmlns:p14="http://schemas.microsoft.com/office/powerpoint/2010/main" val="18410686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8"/>
          <p:cNvSpPr/>
          <p:nvPr/>
        </p:nvSpPr>
        <p:spPr>
          <a:xfrm>
            <a:off x="833317" y="676822"/>
            <a:ext cx="2748833" cy="1489865"/>
          </a:xfrm>
          <a:prstGeom prst="cloud">
            <a:avLst/>
          </a:prstGeom>
          <a:solidFill>
            <a:srgbClr val="FFD1C5"/>
          </a:solidFill>
          <a:ln w="19050">
            <a:solidFill>
              <a:srgbClr val="FF6476"/>
            </a:solidFill>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4800" b="1" i="0" u="none" strike="noStrike" kern="0" cap="none" spc="0" normalizeH="0" baseline="0" noProof="0" dirty="0" err="1">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phô</a:t>
            </a:r>
            <a:endParaRPr kumimoji="0" lang="en-US" sz="4800" b="1" i="0" u="none" strike="noStrike" kern="0" cap="none" spc="0" normalizeH="0" baseline="0" noProof="0" dirty="0">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4" name="Rounded Rectangle 3"/>
          <p:cNvSpPr/>
          <p:nvPr/>
        </p:nvSpPr>
        <p:spPr>
          <a:xfrm>
            <a:off x="3936111" y="849921"/>
            <a:ext cx="6486082" cy="904774"/>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solidFill>
                <a:latin typeface="Times New Roman" panose="02020603050405020304" pitchFamily="18" charset="0"/>
                <a:cs typeface="Times New Roman" panose="02020603050405020304" pitchFamily="18" charset="0"/>
              </a:rPr>
              <a:t>Để lộ ra, bày ra</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0997" y="2247477"/>
            <a:ext cx="6971899" cy="4067175"/>
          </a:xfrm>
          <a:prstGeom prst="rect">
            <a:avLst/>
          </a:prstGeom>
        </p:spPr>
      </p:pic>
    </p:spTree>
    <p:extLst>
      <p:ext uri="{BB962C8B-B14F-4D97-AF65-F5344CB8AC3E}">
        <p14:creationId xmlns:p14="http://schemas.microsoft.com/office/powerpoint/2010/main" val="20114445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49734" y="5367558"/>
            <a:ext cx="10943303" cy="105536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kern="0">
                <a:solidFill>
                  <a:srgbClr val="431F5E">
                    <a:lumMod val="50000"/>
                  </a:srgbClr>
                </a:solidFill>
                <a:latin typeface="Times New Roman" panose="02020603050405020304" pitchFamily="18" charset="0"/>
                <a:ea typeface="Arial-Rounded" panose="020B0500000000000000" pitchFamily="34" charset="0"/>
                <a:cs typeface="Times New Roman" panose="02020603050405020304" pitchFamily="18" charset="0"/>
                <a:sym typeface="Arial"/>
              </a:rPr>
              <a:t>dập </a:t>
            </a:r>
            <a:r>
              <a:rPr lang="en-US" sz="3200" b="1" kern="0" smtClean="0">
                <a:solidFill>
                  <a:srgbClr val="431F5E">
                    <a:lumMod val="50000"/>
                  </a:srgbClr>
                </a:solidFill>
                <a:latin typeface="Times New Roman" panose="02020603050405020304" pitchFamily="18" charset="0"/>
                <a:ea typeface="Arial-Rounded" panose="020B0500000000000000" pitchFamily="34" charset="0"/>
                <a:cs typeface="Times New Roman" panose="02020603050405020304" pitchFamily="18" charset="0"/>
                <a:sym typeface="Arial"/>
              </a:rPr>
              <a:t>dềnh </a:t>
            </a:r>
            <a:r>
              <a:rPr lang="en-US" sz="3200" b="1" smtClean="0">
                <a:solidFill>
                  <a:schemeClr val="tx1"/>
                </a:solidFill>
                <a:latin typeface="Times New Roman" panose="02020603050405020304" pitchFamily="18" charset="0"/>
                <a:ea typeface="Arial-Rounded" panose="020B0500000000000000" pitchFamily="34" charset="0"/>
                <a:cs typeface="Times New Roman" panose="02020603050405020304" pitchFamily="18" charset="0"/>
              </a:rPr>
              <a:t>:</a:t>
            </a:r>
            <a:r>
              <a:rPr lang="en-US" sz="3200" b="1">
                <a:solidFill>
                  <a:schemeClr val="tx1"/>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smtClean="0">
                <a:solidFill>
                  <a:schemeClr val="tx1"/>
                </a:solidFill>
                <a:latin typeface="Times New Roman" panose="02020603050405020304" pitchFamily="18" charset="0"/>
                <a:ea typeface="Arial-Rounded" panose="020B0500000000000000" pitchFamily="34" charset="0"/>
                <a:cs typeface="Times New Roman" panose="02020603050405020304" pitchFamily="18" charset="0"/>
              </a:rPr>
              <a:t>m</a:t>
            </a:r>
            <a:r>
              <a:rPr lang="vi-VN" sz="3200" b="1" smtClean="0">
                <a:solidFill>
                  <a:schemeClr val="tx1"/>
                </a:solidFill>
                <a:latin typeface="Times New Roman" panose="02020603050405020304" pitchFamily="18" charset="0"/>
                <a:ea typeface="Arial-Rounded" panose="020B0500000000000000" pitchFamily="34" charset="0"/>
                <a:cs typeface="Times New Roman" panose="02020603050405020304" pitchFamily="18" charset="0"/>
              </a:rPr>
              <a:t>ặt </a:t>
            </a:r>
            <a:r>
              <a:rPr lang="vi-VN" sz="3200" b="1">
                <a:solidFill>
                  <a:schemeClr val="tx1"/>
                </a:solidFill>
                <a:latin typeface="Times New Roman" panose="02020603050405020304" pitchFamily="18" charset="0"/>
                <a:ea typeface="Arial-Rounded" panose="020B0500000000000000" pitchFamily="34" charset="0"/>
                <a:cs typeface="Times New Roman" panose="02020603050405020304" pitchFamily="18" charset="0"/>
              </a:rPr>
              <a:t>nước chuyển động lên xuống nhịp nhàng</a:t>
            </a:r>
            <a:endParaRPr lang="vi-VN" sz="3200" b="1" dirty="0">
              <a:solidFill>
                <a:schemeClr val="tx1"/>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3" name="Ocean Made in Blender. (online-video-cutter.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49734" y="474408"/>
            <a:ext cx="11160484" cy="4756354"/>
          </a:xfrm>
          <a:prstGeom prst="rect">
            <a:avLst/>
          </a:prstGeom>
        </p:spPr>
      </p:pic>
    </p:spTree>
    <p:extLst>
      <p:ext uri="{BB962C8B-B14F-4D97-AF65-F5344CB8AC3E}">
        <p14:creationId xmlns:p14="http://schemas.microsoft.com/office/powerpoint/2010/main" val="9811078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59359" y="5300181"/>
            <a:ext cx="10943303" cy="105536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kern="0">
                <a:solidFill>
                  <a:srgbClr val="431F5E">
                    <a:lumMod val="50000"/>
                  </a:srgbClr>
                </a:solidFill>
                <a:latin typeface="Times New Roman" panose="02020603050405020304" pitchFamily="18" charset="0"/>
                <a:ea typeface="Arial-Rounded" panose="020B0500000000000000" pitchFamily="34" charset="0"/>
                <a:cs typeface="Times New Roman" panose="02020603050405020304" pitchFamily="18" charset="0"/>
                <a:sym typeface="Arial"/>
              </a:rPr>
              <a:t>r</a:t>
            </a:r>
            <a:r>
              <a:rPr lang="en-US" sz="3200" b="1" kern="0" smtClean="0">
                <a:solidFill>
                  <a:srgbClr val="431F5E">
                    <a:lumMod val="50000"/>
                  </a:srgbClr>
                </a:solidFill>
                <a:latin typeface="Times New Roman" panose="02020603050405020304" pitchFamily="18" charset="0"/>
                <a:ea typeface="Arial-Rounded" panose="020B0500000000000000" pitchFamily="34" charset="0"/>
                <a:cs typeface="Times New Roman" panose="02020603050405020304" pitchFamily="18" charset="0"/>
                <a:sym typeface="Arial"/>
              </a:rPr>
              <a:t>ì rào</a:t>
            </a:r>
            <a:r>
              <a:rPr lang="en-US" sz="3200" b="1" smtClean="0">
                <a:solidFill>
                  <a:schemeClr val="tx1"/>
                </a:solidFill>
                <a:latin typeface="Times New Roman" panose="02020603050405020304" pitchFamily="18" charset="0"/>
                <a:ea typeface="Arial-Rounded" panose="020B0500000000000000" pitchFamily="34" charset="0"/>
                <a:cs typeface="Times New Roman" panose="02020603050405020304" pitchFamily="18" charset="0"/>
              </a:rPr>
              <a:t>: tiếng </a:t>
            </a:r>
            <a:r>
              <a:rPr lang="en-US" sz="3200" b="1">
                <a:solidFill>
                  <a:schemeClr val="tx1"/>
                </a:solidFill>
                <a:latin typeface="Times New Roman" panose="02020603050405020304" pitchFamily="18" charset="0"/>
                <a:ea typeface="Arial-Rounded" panose="020B0500000000000000" pitchFamily="34" charset="0"/>
                <a:cs typeface="Times New Roman" panose="02020603050405020304" pitchFamily="18" charset="0"/>
              </a:rPr>
              <a:t>sóng vỗ nhỏ, êm nhẹ, phát ra đều đều liên tiếp</a:t>
            </a:r>
            <a:endParaRPr lang="vi-VN" sz="3200" b="1" dirty="0">
              <a:solidFill>
                <a:schemeClr val="tx1"/>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3" name="TIẾNG SÓNG BIỂN _ Phút giây thư giãn, một giấc ngủ ngon, tập trung học tập _ Niwcorner (online-video-cutter.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59359" y="372980"/>
            <a:ext cx="11048707" cy="4927201"/>
          </a:xfrm>
          <a:prstGeom prst="rect">
            <a:avLst/>
          </a:prstGeom>
        </p:spPr>
      </p:pic>
    </p:spTree>
    <p:extLst>
      <p:ext uri="{BB962C8B-B14F-4D97-AF65-F5344CB8AC3E}">
        <p14:creationId xmlns:p14="http://schemas.microsoft.com/office/powerpoint/2010/main" val="8382884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888" y="370874"/>
            <a:ext cx="11207587" cy="6087678"/>
          </a:xfrm>
          <a:prstGeom prst="rect">
            <a:avLst/>
          </a:prstGeom>
        </p:spPr>
      </p:pic>
    </p:spTree>
    <p:extLst>
      <p:ext uri="{BB962C8B-B14F-4D97-AF65-F5344CB8AC3E}">
        <p14:creationId xmlns:p14="http://schemas.microsoft.com/office/powerpoint/2010/main" val="38279149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76400" y="489641"/>
            <a:ext cx="10170160" cy="1200329"/>
          </a:xfrm>
          <a:prstGeom prst="rect">
            <a:avLst/>
          </a:prstGeom>
          <a:noFill/>
          <a:ln>
            <a:noFill/>
            <a:miter lim="800000"/>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1200" cap="none" spc="0" normalizeH="0" baseline="0" noProof="0" smtClean="0">
                <a:ln>
                  <a:noFill/>
                </a:ln>
                <a:solidFill>
                  <a:srgbClr val="009E47"/>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vi-VN" sz="3600" b="0" i="0" u="none" strike="noStrike" kern="1200" cap="none" spc="0" normalizeH="0" baseline="0" noProof="0" smtClean="0">
                <a:ln>
                  <a:noFill/>
                </a:ln>
                <a:solidFill>
                  <a:srgbClr val="009E47"/>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 </a:t>
            </a:r>
            <a:r>
              <a:rPr kumimoji="0" lang="vi-VN" sz="3600" b="0" i="0" u="none" strike="noStrike" kern="1200" cap="none" spc="0" normalizeH="0" baseline="0" noProof="0" dirty="0">
                <a:ln>
                  <a:noFill/>
                </a:ln>
                <a:solidFill>
                  <a:srgbClr val="009E47"/>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các tờ giấy, cô giáo đã làm ra những gì</a:t>
            </a:r>
            <a:r>
              <a:rPr kumimoji="0" lang="vi-VN" sz="3600" b="0" i="0" u="none" strike="noStrike" kern="1200" cap="none" spc="0" normalizeH="0" baseline="0" noProof="0">
                <a:ln>
                  <a:noFill/>
                </a:ln>
                <a:solidFill>
                  <a:srgbClr val="009E47"/>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endParaRPr kumimoji="0" lang="en-US" sz="3600" b="0" i="0" u="none" strike="noStrike" kern="1200" cap="none" spc="0" normalizeH="0" baseline="0" noProof="0" smtClean="0">
              <a:ln>
                <a:noFill/>
              </a:ln>
              <a:solidFill>
                <a:srgbClr val="009E47"/>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600" b="0" i="0" u="none" strike="noStrike" kern="1200" cap="none" spc="0" normalizeH="0" baseline="0" noProof="0" smtClean="0">
                <a:ln>
                  <a:noFill/>
                </a:ln>
                <a:solidFill>
                  <a:srgbClr val="009E47"/>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a:t>
            </a:r>
            <a:r>
              <a:rPr kumimoji="0" lang="vi-VN" sz="3600" b="0" i="0" u="none" strike="noStrike" kern="1200" cap="none" spc="0" normalizeH="0" baseline="0" noProof="0" dirty="0">
                <a:ln>
                  <a:noFill/>
                </a:ln>
                <a:solidFill>
                  <a:srgbClr val="009E47"/>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ghép từ ngữ ở cột A với từ ngữ phù hợp ở cột B)</a:t>
            </a:r>
          </a:p>
        </p:txBody>
      </p:sp>
      <p:grpSp>
        <p:nvGrpSpPr>
          <p:cNvPr id="6" name="Group 5"/>
          <p:cNvGrpSpPr/>
          <p:nvPr/>
        </p:nvGrpSpPr>
        <p:grpSpPr>
          <a:xfrm>
            <a:off x="865504" y="579088"/>
            <a:ext cx="548640" cy="646331"/>
            <a:chOff x="732642" y="1509492"/>
            <a:chExt cx="548640" cy="646331"/>
          </a:xfrm>
        </p:grpSpPr>
        <p:sp>
          <p:nvSpPr>
            <p:cNvPr id="4" name="Oval 3"/>
            <p:cNvSpPr/>
            <p:nvPr/>
          </p:nvSpPr>
          <p:spPr>
            <a:xfrm>
              <a:off x="732642" y="1558339"/>
              <a:ext cx="548640" cy="548640"/>
            </a:xfrm>
            <a:prstGeom prst="ellipse">
              <a:avLst/>
            </a:prstGeom>
            <a:solidFill>
              <a:srgbClr val="6DAA2D">
                <a:lumMod val="20000"/>
                <a:lumOff val="80000"/>
              </a:srgbClr>
            </a:solidFill>
            <a:ln w="12700" cap="flat" cmpd="sng" algn="ctr">
              <a:solidFill>
                <a:srgbClr val="84CBC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8" name="Rectangle 7"/>
            <p:cNvSpPr/>
            <p:nvPr/>
          </p:nvSpPr>
          <p:spPr>
            <a:xfrm>
              <a:off x="783636" y="1509492"/>
              <a:ext cx="43152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2</a:t>
              </a:r>
              <a:endParaRPr kumimoji="0" lang="en-US" sz="1867"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
        <p:nvSpPr>
          <p:cNvPr id="7" name="Rectangle: Rounded Corners 6">
            <a:extLst>
              <a:ext uri="{FF2B5EF4-FFF2-40B4-BE49-F238E27FC236}">
                <a16:creationId xmlns="" xmlns:a16="http://schemas.microsoft.com/office/drawing/2014/main" id="{3A1E1B5F-C26F-4510-AA3A-AE2FD41031B8}"/>
              </a:ext>
            </a:extLst>
          </p:cNvPr>
          <p:cNvSpPr/>
          <p:nvPr/>
        </p:nvSpPr>
        <p:spPr>
          <a:xfrm>
            <a:off x="1414145" y="2820670"/>
            <a:ext cx="2905125" cy="8001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Tờ</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giấy</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trắng</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Rectangle: Rounded Corners 16">
            <a:extLst>
              <a:ext uri="{FF2B5EF4-FFF2-40B4-BE49-F238E27FC236}">
                <a16:creationId xmlns="" xmlns:a16="http://schemas.microsoft.com/office/drawing/2014/main" id="{E434D10A-F5D0-48AF-AB3E-98C0D032040A}"/>
              </a:ext>
            </a:extLst>
          </p:cNvPr>
          <p:cNvSpPr/>
          <p:nvPr/>
        </p:nvSpPr>
        <p:spPr>
          <a:xfrm>
            <a:off x="1414144" y="3932303"/>
            <a:ext cx="2905125" cy="8001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Tờ</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giấy</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đỏ</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Rectangle: Rounded Corners 17">
            <a:extLst>
              <a:ext uri="{FF2B5EF4-FFF2-40B4-BE49-F238E27FC236}">
                <a16:creationId xmlns="" xmlns:a16="http://schemas.microsoft.com/office/drawing/2014/main" id="{3A96E060-D06F-4F52-BDCC-C7BE01AB3883}"/>
              </a:ext>
            </a:extLst>
          </p:cNvPr>
          <p:cNvSpPr/>
          <p:nvPr/>
        </p:nvSpPr>
        <p:spPr>
          <a:xfrm>
            <a:off x="1414144" y="4995469"/>
            <a:ext cx="2905125" cy="8001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Tờ</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giấy</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xanh</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Rectangle: Rounded Corners 18">
            <a:extLst>
              <a:ext uri="{FF2B5EF4-FFF2-40B4-BE49-F238E27FC236}">
                <a16:creationId xmlns="" xmlns:a16="http://schemas.microsoft.com/office/drawing/2014/main" id="{05735AE0-37D7-4D85-A571-F51763499673}"/>
              </a:ext>
            </a:extLst>
          </p:cNvPr>
          <p:cNvSpPr/>
          <p:nvPr/>
        </p:nvSpPr>
        <p:spPr>
          <a:xfrm>
            <a:off x="6490970" y="2820670"/>
            <a:ext cx="4657725" cy="8001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mặt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trời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tỏa</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nắng</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Rectangle: Rounded Corners 19">
            <a:extLst>
              <a:ext uri="{FF2B5EF4-FFF2-40B4-BE49-F238E27FC236}">
                <a16:creationId xmlns="" xmlns:a16="http://schemas.microsoft.com/office/drawing/2014/main" id="{96C5E768-5EE4-4D06-B839-BC686DC50DF1}"/>
              </a:ext>
            </a:extLst>
          </p:cNvPr>
          <p:cNvSpPr/>
          <p:nvPr/>
        </p:nvSpPr>
        <p:spPr>
          <a:xfrm>
            <a:off x="6490969" y="4995469"/>
            <a:ext cx="4657725" cy="8001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chiếc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thuyền</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ectangle: Rounded Corners 20">
            <a:extLst>
              <a:ext uri="{FF2B5EF4-FFF2-40B4-BE49-F238E27FC236}">
                <a16:creationId xmlns="" xmlns:a16="http://schemas.microsoft.com/office/drawing/2014/main" id="{2CA2FD73-6D38-4186-AE35-74CAB856034B}"/>
              </a:ext>
            </a:extLst>
          </p:cNvPr>
          <p:cNvSpPr/>
          <p:nvPr/>
        </p:nvSpPr>
        <p:spPr>
          <a:xfrm>
            <a:off x="6490969" y="3932303"/>
            <a:ext cx="4657725" cy="8001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mặt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nước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dập</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dềnh</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TextBox 23"/>
          <p:cNvSpPr txBox="1"/>
          <p:nvPr/>
        </p:nvSpPr>
        <p:spPr>
          <a:xfrm>
            <a:off x="2554112" y="2018572"/>
            <a:ext cx="625188" cy="707886"/>
          </a:xfrm>
          <a:prstGeom prst="rect">
            <a:avLst/>
          </a:prstGeom>
          <a:noFill/>
        </p:spPr>
        <p:txBody>
          <a:bodyPr wrap="square" rtlCol="0">
            <a:spAutoFit/>
          </a:bodyPr>
          <a:lstStyle/>
          <a:p>
            <a:r>
              <a:rPr lang="en-US" sz="4000" b="1" smtClean="0">
                <a:latin typeface="Times New Roman" panose="02020603050405020304" pitchFamily="18" charset="0"/>
                <a:cs typeface="Times New Roman" panose="02020603050405020304" pitchFamily="18" charset="0"/>
              </a:rPr>
              <a:t>A</a:t>
            </a:r>
            <a:endParaRPr lang="en-US" sz="4000" b="1">
              <a:latin typeface="Times New Roman" panose="02020603050405020304" pitchFamily="18" charset="0"/>
              <a:cs typeface="Times New Roman" panose="02020603050405020304" pitchFamily="18" charset="0"/>
            </a:endParaRPr>
          </a:p>
        </p:txBody>
      </p:sp>
      <p:sp>
        <p:nvSpPr>
          <p:cNvPr id="25" name="TextBox 24"/>
          <p:cNvSpPr txBox="1"/>
          <p:nvPr/>
        </p:nvSpPr>
        <p:spPr>
          <a:xfrm>
            <a:off x="8507237" y="2038404"/>
            <a:ext cx="625188" cy="646331"/>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B</a:t>
            </a:r>
          </a:p>
        </p:txBody>
      </p:sp>
    </p:spTree>
    <p:extLst>
      <p:ext uri="{BB962C8B-B14F-4D97-AF65-F5344CB8AC3E}">
        <p14:creationId xmlns:p14="http://schemas.microsoft.com/office/powerpoint/2010/main" val="1701138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10652" y="1365644"/>
            <a:ext cx="10032410" cy="1569660"/>
          </a:xfrm>
          <a:prstGeom prst="rect">
            <a:avLst/>
          </a:prstGeom>
          <a:noFill/>
          <a:ln>
            <a:noFill/>
            <a:miter lim="800000"/>
          </a:ln>
        </p:spPr>
        <p:txBody>
          <a:bodyPr wrap="square" rtlCol="0">
            <a:spAutoFit/>
          </a:bodyPr>
          <a:lstStyle/>
          <a:p>
            <a:pPr lvl="0" algn="just">
              <a:buClr>
                <a:srgbClr val="000000"/>
              </a:buClr>
              <a:defRPr/>
            </a:pPr>
            <a:r>
              <a:rPr lang="vi-VN" sz="32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sym typeface="Arial"/>
              </a:rPr>
              <a:t>Theo em, 2 dòng thơ "Biết bao điều lạ/Từ bàn tay cô" muốn nói điều gì? Chọn câu trả lời hoặc nên ý kiến khác của em.</a:t>
            </a:r>
          </a:p>
        </p:txBody>
      </p:sp>
      <p:grpSp>
        <p:nvGrpSpPr>
          <p:cNvPr id="3" name="Group 2"/>
          <p:cNvGrpSpPr/>
          <p:nvPr/>
        </p:nvGrpSpPr>
        <p:grpSpPr>
          <a:xfrm>
            <a:off x="791230" y="1427199"/>
            <a:ext cx="548640" cy="646331"/>
            <a:chOff x="732642" y="1509492"/>
            <a:chExt cx="548640" cy="646331"/>
          </a:xfrm>
        </p:grpSpPr>
        <p:sp>
          <p:nvSpPr>
            <p:cNvPr id="4" name="Oval 3"/>
            <p:cNvSpPr/>
            <p:nvPr/>
          </p:nvSpPr>
          <p:spPr>
            <a:xfrm>
              <a:off x="732642" y="1558339"/>
              <a:ext cx="548640" cy="548640"/>
            </a:xfrm>
            <a:prstGeom prst="ellipse">
              <a:avLst/>
            </a:prstGeom>
            <a:solidFill>
              <a:srgbClr val="FBE5FF"/>
            </a:solidFill>
            <a:ln w="12700" cap="flat" cmpd="sng" algn="ctr">
              <a:solidFill>
                <a:srgbClr val="7030A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5" name="Rectangle 4"/>
            <p:cNvSpPr/>
            <p:nvPr/>
          </p:nvSpPr>
          <p:spPr>
            <a:xfrm>
              <a:off x="783636" y="1509492"/>
              <a:ext cx="43152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3</a:t>
              </a:r>
              <a:endParaRPr kumimoji="0" lang="en-US" sz="1867"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
        <p:nvSpPr>
          <p:cNvPr id="6" name="Rectangle 5"/>
          <p:cNvSpPr/>
          <p:nvPr/>
        </p:nvSpPr>
        <p:spPr>
          <a:xfrm>
            <a:off x="1004209" y="580814"/>
            <a:ext cx="3366143"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Cùng</a:t>
            </a:r>
            <a:r>
              <a:rPr kumimoji="0" lang="en-US" altLang="zh-CN"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tìm</a:t>
            </a:r>
            <a:r>
              <a:rPr kumimoji="0" lang="en-US" altLang="zh-CN"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hiểu</a:t>
            </a:r>
            <a:endParaRPr kumimoji="0" lang="zh-CN" altLang="en-US"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7" name="Picture 6"/>
          <p:cNvPicPr>
            <a:picLocks noChangeAspect="1"/>
          </p:cNvPicPr>
          <p:nvPr/>
        </p:nvPicPr>
        <p:blipFill>
          <a:blip r:embed="rId2">
            <a:clrChange>
              <a:clrFrom>
                <a:srgbClr val="F3FFD5"/>
              </a:clrFrom>
              <a:clrTo>
                <a:srgbClr val="F3FFD5">
                  <a:alpha val="0"/>
                </a:srgbClr>
              </a:clrTo>
            </a:clrChange>
            <a:extLst>
              <a:ext uri="{BEBA8EAE-BF5A-486C-A8C5-ECC9F3942E4B}">
                <a14:imgProps xmlns:a14="http://schemas.microsoft.com/office/drawing/2010/main">
                  <a14:imgLayer r:embed="rId3">
                    <a14:imgEffect>
                      <a14:backgroundRemoval t="9375" b="88542" l="2326" r="98837"/>
                    </a14:imgEffect>
                  </a14:imgLayer>
                </a14:imgProps>
              </a:ext>
            </a:extLst>
          </a:blip>
          <a:stretch>
            <a:fillRect/>
          </a:stretch>
        </p:blipFill>
        <p:spPr>
          <a:xfrm>
            <a:off x="557078" y="580814"/>
            <a:ext cx="534980" cy="597187"/>
          </a:xfrm>
          <a:prstGeom prst="rect">
            <a:avLst/>
          </a:prstGeom>
        </p:spPr>
      </p:pic>
      <p:sp>
        <p:nvSpPr>
          <p:cNvPr id="9" name="TextBox 8">
            <a:extLst>
              <a:ext uri="{FF2B5EF4-FFF2-40B4-BE49-F238E27FC236}">
                <a16:creationId xmlns="" xmlns:a16="http://schemas.microsoft.com/office/drawing/2014/main" id="{E21AA224-8EE6-47F2-B7DE-4C15879FC726}"/>
              </a:ext>
            </a:extLst>
          </p:cNvPr>
          <p:cNvSpPr txBox="1"/>
          <p:nvPr/>
        </p:nvSpPr>
        <p:spPr>
          <a:xfrm>
            <a:off x="2190750" y="3133725"/>
            <a:ext cx="7858025" cy="1938992"/>
          </a:xfrm>
          <a:prstGeom prst="rect">
            <a:avLst/>
          </a:prstGeom>
          <a:noFill/>
        </p:spPr>
        <p:txBody>
          <a:bodyPr wrap="square" rtlCol="0">
            <a:spAutoFit/>
          </a:bodyPr>
          <a:lstStyle/>
          <a:p>
            <a:r>
              <a:rPr lang="en-US" sz="4000" dirty="0">
                <a:latin typeface="Arial-Rounded" panose="020B0500000000000000" pitchFamily="34" charset="0"/>
                <a:ea typeface="Arial-Rounded" panose="020B0500000000000000" pitchFamily="34" charset="0"/>
                <a:cs typeface="Arial-Rounded" panose="020B0500000000000000" pitchFamily="34" charset="0"/>
              </a:rPr>
              <a:t>a. </a:t>
            </a:r>
            <a:r>
              <a:rPr lang="en-US" sz="4000" dirty="0" err="1">
                <a:latin typeface="Arial-Rounded" panose="020B0500000000000000" pitchFamily="34" charset="0"/>
                <a:ea typeface="Arial-Rounded" panose="020B0500000000000000" pitchFamily="34" charset="0"/>
                <a:cs typeface="Arial-Rounded" panose="020B0500000000000000" pitchFamily="34" charset="0"/>
              </a:rPr>
              <a:t>Cô</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có</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phép</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màu</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a:p>
            <a:r>
              <a:rPr lang="en-US" sz="4000" dirty="0">
                <a:latin typeface="Arial-Rounded" panose="020B0500000000000000" pitchFamily="34" charset="0"/>
                <a:ea typeface="Arial-Rounded" panose="020B0500000000000000" pitchFamily="34" charset="0"/>
                <a:cs typeface="Arial-Rounded" panose="020B0500000000000000" pitchFamily="34" charset="0"/>
              </a:rPr>
              <a:t>b. </a:t>
            </a:r>
            <a:r>
              <a:rPr lang="en-US" sz="4000" dirty="0" err="1">
                <a:latin typeface="Arial-Rounded" panose="020B0500000000000000" pitchFamily="34" charset="0"/>
                <a:ea typeface="Arial-Rounded" panose="020B0500000000000000" pitchFamily="34" charset="0"/>
                <a:cs typeface="Arial-Rounded" panose="020B0500000000000000" pitchFamily="34" charset="0"/>
              </a:rPr>
              <a:t>Cô</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khéo</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tay</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a:p>
            <a:r>
              <a:rPr lang="en-US" sz="4000" dirty="0">
                <a:latin typeface="Arial-Rounded" panose="020B0500000000000000" pitchFamily="34" charset="0"/>
                <a:ea typeface="Arial-Rounded" panose="020B0500000000000000" pitchFamily="34" charset="0"/>
                <a:cs typeface="Arial-Rounded" panose="020B0500000000000000" pitchFamily="34" charset="0"/>
              </a:rPr>
              <a:t>c</a:t>
            </a:r>
            <a:r>
              <a:rPr lang="en-US" sz="4000">
                <a:latin typeface="Arial-Rounded" panose="020B0500000000000000" pitchFamily="34" charset="0"/>
                <a:ea typeface="Arial-Rounded" panose="020B0500000000000000" pitchFamily="34" charset="0"/>
                <a:cs typeface="Arial-Rounded" panose="020B0500000000000000" pitchFamily="34" charset="0"/>
              </a:rPr>
              <a:t>. </a:t>
            </a:r>
            <a:r>
              <a:rPr lang="en-US" sz="4000" smtClean="0">
                <a:latin typeface="Arial-Rounded" panose="020B0500000000000000" pitchFamily="34" charset="0"/>
                <a:ea typeface="Arial-Rounded" panose="020B0500000000000000" pitchFamily="34" charset="0"/>
                <a:cs typeface="Arial-Rounded" panose="020B0500000000000000" pitchFamily="34" charset="0"/>
              </a:rPr>
              <a:t>Cô được học sinh rất yêu quý.</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1263516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Ủ ĐỀ 3_ NHỚ ƠN THẦY CÔ _ ÂM NHẠC 7 KNTT (online-video-cutter.com)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18160" y="355600"/>
            <a:ext cx="11216640" cy="5932170"/>
          </a:xfrm>
          <a:prstGeom prst="rect">
            <a:avLst/>
          </a:prstGeom>
        </p:spPr>
      </p:pic>
    </p:spTree>
    <p:extLst>
      <p:ext uri="{BB962C8B-B14F-4D97-AF65-F5344CB8AC3E}">
        <p14:creationId xmlns:p14="http://schemas.microsoft.com/office/powerpoint/2010/main" val="22952176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a:extLst>
              <a:ext uri="{FF2B5EF4-FFF2-40B4-BE49-F238E27FC236}">
                <a16:creationId xmlns="" xmlns:a16="http://schemas.microsoft.com/office/drawing/2014/main" id="{4118045F-B67F-4B7C-9106-0845289C52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69" t="3722" r="8870" b="3722"/>
          <a:stretch/>
        </p:blipFill>
        <p:spPr>
          <a:xfrm>
            <a:off x="0" y="0"/>
            <a:ext cx="12192000" cy="6858000"/>
          </a:xfrm>
          <a:prstGeom prst="rect">
            <a:avLst/>
          </a:prstGeom>
        </p:spPr>
      </p:pic>
      <p:pic>
        <p:nvPicPr>
          <p:cNvPr id="2" name="Picture 1"/>
          <p:cNvPicPr>
            <a:picLocks noChangeAspect="1"/>
          </p:cNvPicPr>
          <p:nvPr/>
        </p:nvPicPr>
        <p:blipFill>
          <a:blip r:embed="rId4"/>
          <a:stretch>
            <a:fillRect/>
          </a:stretch>
        </p:blipFill>
        <p:spPr>
          <a:xfrm>
            <a:off x="3038591" y="2038991"/>
            <a:ext cx="6114818" cy="2780017"/>
          </a:xfrm>
          <a:prstGeom prst="rect">
            <a:avLst/>
          </a:prstGeom>
        </p:spPr>
      </p:pic>
    </p:spTree>
    <p:custDataLst>
      <p:tags r:id="rId1"/>
    </p:custDataLst>
    <p:extLst>
      <p:ext uri="{BB962C8B-B14F-4D97-AF65-F5344CB8AC3E}">
        <p14:creationId xmlns:p14="http://schemas.microsoft.com/office/powerpoint/2010/main" val="7842968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10652" y="1365644"/>
            <a:ext cx="10032410" cy="1077218"/>
          </a:xfrm>
          <a:prstGeom prst="rect">
            <a:avLst/>
          </a:prstGeom>
          <a:noFill/>
          <a:ln>
            <a:noFill/>
            <a:miter lim="800000"/>
          </a:ln>
        </p:spPr>
        <p:txBody>
          <a:bodyPr wrap="square" rtlCol="0">
            <a:spAutoFit/>
          </a:bodyPr>
          <a:lstStyle/>
          <a:p>
            <a:pPr lvl="0" algn="just">
              <a:buClr>
                <a:srgbClr val="000000"/>
              </a:buClr>
              <a:defRPr/>
            </a:pPr>
            <a:r>
              <a:rPr lang="vi-V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Tìm những câu thơ nói về sự khéo léo của cô giáo khi hướng dẫn học sinh làm thủ công.</a:t>
            </a:r>
          </a:p>
        </p:txBody>
      </p:sp>
      <p:grpSp>
        <p:nvGrpSpPr>
          <p:cNvPr id="3" name="Group 2"/>
          <p:cNvGrpSpPr/>
          <p:nvPr/>
        </p:nvGrpSpPr>
        <p:grpSpPr>
          <a:xfrm>
            <a:off x="791230" y="1427199"/>
            <a:ext cx="548640" cy="646331"/>
            <a:chOff x="732642" y="1509492"/>
            <a:chExt cx="548640" cy="646331"/>
          </a:xfrm>
        </p:grpSpPr>
        <p:sp>
          <p:nvSpPr>
            <p:cNvPr id="4" name="Oval 3"/>
            <p:cNvSpPr/>
            <p:nvPr/>
          </p:nvSpPr>
          <p:spPr>
            <a:xfrm>
              <a:off x="732642" y="1558339"/>
              <a:ext cx="548640" cy="548640"/>
            </a:xfrm>
            <a:prstGeom prst="ellipse">
              <a:avLst/>
            </a:prstGeom>
            <a:solidFill>
              <a:srgbClr val="FBE5FF"/>
            </a:solidFill>
            <a:ln w="12700" cap="flat" cmpd="sng" algn="ctr">
              <a:solidFill>
                <a:srgbClr val="7030A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5" name="Rectangle 4"/>
            <p:cNvSpPr/>
            <p:nvPr/>
          </p:nvSpPr>
          <p:spPr>
            <a:xfrm>
              <a:off x="783636" y="1509492"/>
              <a:ext cx="43152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4</a:t>
              </a:r>
              <a:endParaRPr kumimoji="0" lang="en-US" sz="1867"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
        <p:nvSpPr>
          <p:cNvPr id="6" name="Rectangle 5"/>
          <p:cNvSpPr/>
          <p:nvPr/>
        </p:nvSpPr>
        <p:spPr>
          <a:xfrm>
            <a:off x="1004209" y="580814"/>
            <a:ext cx="3366143"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Cùng</a:t>
            </a:r>
            <a:r>
              <a:rPr kumimoji="0" lang="en-US" altLang="zh-CN"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tìm</a:t>
            </a:r>
            <a:r>
              <a:rPr kumimoji="0" lang="en-US" altLang="zh-CN"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hiểu</a:t>
            </a:r>
            <a:endParaRPr kumimoji="0" lang="zh-CN" altLang="en-US"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7" name="Picture 6"/>
          <p:cNvPicPr>
            <a:picLocks noChangeAspect="1"/>
          </p:cNvPicPr>
          <p:nvPr/>
        </p:nvPicPr>
        <p:blipFill>
          <a:blip r:embed="rId2">
            <a:clrChange>
              <a:clrFrom>
                <a:srgbClr val="F3FFD5"/>
              </a:clrFrom>
              <a:clrTo>
                <a:srgbClr val="F3FFD5">
                  <a:alpha val="0"/>
                </a:srgbClr>
              </a:clrTo>
            </a:clrChange>
            <a:extLst>
              <a:ext uri="{BEBA8EAE-BF5A-486C-A8C5-ECC9F3942E4B}">
                <a14:imgProps xmlns:a14="http://schemas.microsoft.com/office/drawing/2010/main">
                  <a14:imgLayer r:embed="rId3">
                    <a14:imgEffect>
                      <a14:backgroundRemoval t="9375" b="88542" l="2326" r="98837"/>
                    </a14:imgEffect>
                  </a14:imgLayer>
                </a14:imgProps>
              </a:ext>
            </a:extLst>
          </a:blip>
          <a:stretch>
            <a:fillRect/>
          </a:stretch>
        </p:blipFill>
        <p:spPr>
          <a:xfrm>
            <a:off x="557078" y="580814"/>
            <a:ext cx="534980" cy="597187"/>
          </a:xfrm>
          <a:prstGeom prst="rect">
            <a:avLst/>
          </a:prstGeom>
        </p:spPr>
      </p:pic>
      <p:sp>
        <p:nvSpPr>
          <p:cNvPr id="9" name="TextBox 8">
            <a:extLst>
              <a:ext uri="{FF2B5EF4-FFF2-40B4-BE49-F238E27FC236}">
                <a16:creationId xmlns="" xmlns:a16="http://schemas.microsoft.com/office/drawing/2014/main" id="{E21AA224-8EE6-47F2-B7DE-4C15879FC726}"/>
              </a:ext>
            </a:extLst>
          </p:cNvPr>
          <p:cNvSpPr txBox="1"/>
          <p:nvPr/>
        </p:nvSpPr>
        <p:spPr>
          <a:xfrm>
            <a:off x="1004209" y="2919915"/>
            <a:ext cx="10642009" cy="3046988"/>
          </a:xfrm>
          <a:prstGeom prst="rect">
            <a:avLst/>
          </a:prstGeom>
          <a:noFill/>
        </p:spPr>
        <p:txBody>
          <a:bodyPr wrap="square" rtlCol="0">
            <a:spAutoFit/>
          </a:bodyPr>
          <a:lstStyle/>
          <a:p>
            <a:pPr lvl="0" algn="just"/>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Những câu thơ nói về sự khéo léo của cô giáo khi hướng dẫn học sinh làm thủ công là:</a:t>
            </a:r>
          </a:p>
          <a:p>
            <a:pPr lvl="0" algn="just"/>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Cô gấp cong cong</a:t>
            </a:r>
          </a:p>
          <a:p>
            <a:pPr lvl="0" algn="just"/>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Thoắt cái đã xong</a:t>
            </a:r>
          </a:p>
          <a:p>
            <a:pPr lvl="0" algn="just"/>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Mềm mại tay cô</a:t>
            </a:r>
          </a:p>
          <a:p>
            <a:pPr lvl="0" algn="just"/>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Cô cắt rất nhanh</a:t>
            </a:r>
          </a:p>
        </p:txBody>
      </p:sp>
    </p:spTree>
    <p:extLst>
      <p:ext uri="{BB962C8B-B14F-4D97-AF65-F5344CB8AC3E}">
        <p14:creationId xmlns:p14="http://schemas.microsoft.com/office/powerpoint/2010/main" val="3424544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mph" presetSubtype="0" grpId="0" nodeType="withEffect">
                                  <p:stCondLst>
                                    <p:cond delay="0"/>
                                  </p:stCondLst>
                                  <p:iterate type="lt">
                                    <p:tmAbs val="25"/>
                                  </p:iterate>
                                  <p:childTnLst>
                                    <p:set>
                                      <p:cBhvr override="childStyle">
                                        <p:cTn id="6" dur="indefinite"/>
                                        <p:tgtEl>
                                          <p:spTgt spid="2"/>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 xmlns:a16="http://schemas.microsoft.com/office/drawing/2014/main" id="{90D2DB80-308D-4955-A5D5-AF6F2694A1DD}"/>
              </a:ext>
            </a:extLst>
          </p:cNvPr>
          <p:cNvSpPr/>
          <p:nvPr/>
        </p:nvSpPr>
        <p:spPr bwMode="auto">
          <a:xfrm>
            <a:off x="1625718" y="506908"/>
            <a:ext cx="4063893" cy="790112"/>
          </a:xfrm>
          <a:prstGeom prst="round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21920" tIns="60960" rIns="121920" bIns="60960" numCol="1" rtlCol="0" anchor="t" anchorCtr="0" compatLnSpc="1">
            <a:prstTxWarp prst="textNoShape">
              <a:avLst/>
            </a:prstTxWarp>
          </a:bodyPr>
          <a:lstStyle/>
          <a:p>
            <a:pPr defTabSz="1219170" fontAlgn="base">
              <a:spcBef>
                <a:spcPct val="0"/>
              </a:spcBef>
              <a:spcAft>
                <a:spcPct val="0"/>
              </a:spcAft>
              <a:defRPr/>
            </a:pPr>
            <a:endParaRPr lang="en-US" sz="2400">
              <a:solidFill>
                <a:srgbClr val="000000"/>
              </a:solidFill>
              <a:ea typeface="宋体" pitchFamily="2" charset="-122"/>
            </a:endParaRPr>
          </a:p>
        </p:txBody>
      </p:sp>
      <p:sp>
        <p:nvSpPr>
          <p:cNvPr id="12" name="TextBox 11">
            <a:extLst>
              <a:ext uri="{FF2B5EF4-FFF2-40B4-BE49-F238E27FC236}">
                <a16:creationId xmlns="" xmlns:a16="http://schemas.microsoft.com/office/drawing/2014/main" id="{13923824-EE25-4B0B-AAA1-07CE0104E086}"/>
              </a:ext>
            </a:extLst>
          </p:cNvPr>
          <p:cNvSpPr txBox="1"/>
          <p:nvPr/>
        </p:nvSpPr>
        <p:spPr>
          <a:xfrm>
            <a:off x="653663" y="1286608"/>
            <a:ext cx="10906277" cy="5355312"/>
          </a:xfrm>
          <a:prstGeom prst="rect">
            <a:avLst/>
          </a:prstGeom>
          <a:noFill/>
        </p:spPr>
        <p:txBody>
          <a:bodyPr wrap="square" rtlCol="0">
            <a:spAutoFit/>
          </a:bodyPr>
          <a:lstStyle/>
          <a:p>
            <a:pPr algn="just">
              <a:defRPr/>
            </a:pPr>
            <a:r>
              <a:rPr lang="en-US" sz="260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vi-VN" sz="32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Nhưng </a:t>
            </a:r>
            <a:r>
              <a:rPr lang="vi-VN"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chẳng lẽ lại nộp một bài văn ngắn ngủn như thế này? Tôi nhìn xung quanh, mọi người vẫn viết. Lạ thật, các bạn viết gì mà nhiều thế? Tôi cố nghĩ, rồi viết tiếp: “Em giặt cả áo lót, áo sơ mi và quần.” Cuối cùng, tôi kết thúc bài văn của mình: “Em muốn giúp mẹ nhiều việc hơn, để mẹ đỡ vất vả”</a:t>
            </a:r>
            <a:endPar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algn="just">
              <a:defRPr/>
            </a:pPr>
            <a:endParaRPr lang="en-US" sz="2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algn="just">
              <a:defRPr/>
            </a:pPr>
            <a:endParaRPr lang="en-US" sz="2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algn="just">
              <a:defRPr/>
            </a:pPr>
            <a:endParaRPr lang="en-US" sz="2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algn="just">
              <a:defRPr/>
            </a:pPr>
            <a:endParaRPr lang="en-US" sz="2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algn="just">
              <a:defRPr/>
            </a:pPr>
            <a:endParaRPr lang="en-US" sz="2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algn="just">
              <a:defRPr/>
            </a:pPr>
            <a:endParaRPr lang="en-US" sz="2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algn="just">
              <a:defRPr/>
            </a:pPr>
            <a:endParaRPr lang="vi-VN" sz="2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 xmlns:a16="http://schemas.microsoft.com/office/drawing/2014/main" id="{7FA66246-3704-4567-B38E-00E00ADBB1B5}"/>
              </a:ext>
            </a:extLst>
          </p:cNvPr>
          <p:cNvPicPr>
            <a:picLocks noChangeAspect="1"/>
          </p:cNvPicPr>
          <p:nvPr/>
        </p:nvPicPr>
        <p:blipFill>
          <a:blip r:embed="rId2"/>
          <a:stretch>
            <a:fillRect/>
          </a:stretch>
        </p:blipFill>
        <p:spPr>
          <a:xfrm>
            <a:off x="2931186" y="4142622"/>
            <a:ext cx="6581775" cy="2503497"/>
          </a:xfrm>
          <a:prstGeom prst="rect">
            <a:avLst/>
          </a:prstGeom>
        </p:spPr>
      </p:pic>
      <p:grpSp>
        <p:nvGrpSpPr>
          <p:cNvPr id="7" name="Group 6">
            <a:extLst>
              <a:ext uri="{FF2B5EF4-FFF2-40B4-BE49-F238E27FC236}">
                <a16:creationId xmlns="" xmlns:a16="http://schemas.microsoft.com/office/drawing/2014/main" id="{C1A9E6D3-E216-49E1-A573-F2C57562BD59}"/>
              </a:ext>
            </a:extLst>
          </p:cNvPr>
          <p:cNvGrpSpPr/>
          <p:nvPr/>
        </p:nvGrpSpPr>
        <p:grpSpPr>
          <a:xfrm>
            <a:off x="1299410" y="257851"/>
            <a:ext cx="10741794" cy="1569660"/>
            <a:chOff x="1412220" y="4495491"/>
            <a:chExt cx="9300642" cy="1579515"/>
          </a:xfrm>
        </p:grpSpPr>
        <p:sp>
          <p:nvSpPr>
            <p:cNvPr id="8" name="Rectangle: Rounded Corners 43">
              <a:extLst>
                <a:ext uri="{FF2B5EF4-FFF2-40B4-BE49-F238E27FC236}">
                  <a16:creationId xmlns="" xmlns:a16="http://schemas.microsoft.com/office/drawing/2014/main" id="{1E3F8E22-56BE-4567-BD71-16BA63FEEC27}"/>
                </a:ext>
              </a:extLst>
            </p:cNvPr>
            <p:cNvSpPr/>
            <p:nvPr/>
          </p:nvSpPr>
          <p:spPr>
            <a:xfrm>
              <a:off x="1412220" y="4495491"/>
              <a:ext cx="9300642" cy="784595"/>
            </a:xfrm>
            <a:custGeom>
              <a:avLst/>
              <a:gdLst>
                <a:gd name="connsiteX0" fmla="*/ 0 w 8173379"/>
                <a:gd name="connsiteY0" fmla="*/ 130768 h 784595"/>
                <a:gd name="connsiteX1" fmla="*/ 130768 w 8173379"/>
                <a:gd name="connsiteY1" fmla="*/ 0 h 784595"/>
                <a:gd name="connsiteX2" fmla="*/ 695900 w 8173379"/>
                <a:gd name="connsiteY2" fmla="*/ 0 h 784595"/>
                <a:gd name="connsiteX3" fmla="*/ 1340150 w 8173379"/>
                <a:gd name="connsiteY3" fmla="*/ 0 h 784595"/>
                <a:gd name="connsiteX4" fmla="*/ 1984400 w 8173379"/>
                <a:gd name="connsiteY4" fmla="*/ 0 h 784595"/>
                <a:gd name="connsiteX5" fmla="*/ 2312176 w 8173379"/>
                <a:gd name="connsiteY5" fmla="*/ 0 h 784595"/>
                <a:gd name="connsiteX6" fmla="*/ 2639952 w 8173379"/>
                <a:gd name="connsiteY6" fmla="*/ 0 h 784595"/>
                <a:gd name="connsiteX7" fmla="*/ 2967729 w 8173379"/>
                <a:gd name="connsiteY7" fmla="*/ 0 h 784595"/>
                <a:gd name="connsiteX8" fmla="*/ 3374624 w 8173379"/>
                <a:gd name="connsiteY8" fmla="*/ 0 h 784595"/>
                <a:gd name="connsiteX9" fmla="*/ 4018874 w 8173379"/>
                <a:gd name="connsiteY9" fmla="*/ 0 h 784595"/>
                <a:gd name="connsiteX10" fmla="*/ 4346650 w 8173379"/>
                <a:gd name="connsiteY10" fmla="*/ 0 h 784595"/>
                <a:gd name="connsiteX11" fmla="*/ 4832663 w 8173379"/>
                <a:gd name="connsiteY11" fmla="*/ 0 h 784595"/>
                <a:gd name="connsiteX12" fmla="*/ 5239558 w 8173379"/>
                <a:gd name="connsiteY12" fmla="*/ 0 h 784595"/>
                <a:gd name="connsiteX13" fmla="*/ 5725571 w 8173379"/>
                <a:gd name="connsiteY13" fmla="*/ 0 h 784595"/>
                <a:gd name="connsiteX14" fmla="*/ 6132466 w 8173379"/>
                <a:gd name="connsiteY14" fmla="*/ 0 h 784595"/>
                <a:gd name="connsiteX15" fmla="*/ 6697598 w 8173379"/>
                <a:gd name="connsiteY15" fmla="*/ 0 h 784595"/>
                <a:gd name="connsiteX16" fmla="*/ 7104492 w 8173379"/>
                <a:gd name="connsiteY16" fmla="*/ 0 h 784595"/>
                <a:gd name="connsiteX17" fmla="*/ 8042611 w 8173379"/>
                <a:gd name="connsiteY17" fmla="*/ 0 h 784595"/>
                <a:gd name="connsiteX18" fmla="*/ 8173379 w 8173379"/>
                <a:gd name="connsiteY18" fmla="*/ 130768 h 784595"/>
                <a:gd name="connsiteX19" fmla="*/ 8173379 w 8173379"/>
                <a:gd name="connsiteY19" fmla="*/ 653827 h 784595"/>
                <a:gd name="connsiteX20" fmla="*/ 8042611 w 8173379"/>
                <a:gd name="connsiteY20" fmla="*/ 784595 h 784595"/>
                <a:gd name="connsiteX21" fmla="*/ 7714835 w 8173379"/>
                <a:gd name="connsiteY21" fmla="*/ 784595 h 784595"/>
                <a:gd name="connsiteX22" fmla="*/ 6991466 w 8173379"/>
                <a:gd name="connsiteY22" fmla="*/ 784595 h 784595"/>
                <a:gd name="connsiteX23" fmla="*/ 6584571 w 8173379"/>
                <a:gd name="connsiteY23" fmla="*/ 784595 h 784595"/>
                <a:gd name="connsiteX24" fmla="*/ 5861203 w 8173379"/>
                <a:gd name="connsiteY24" fmla="*/ 784595 h 784595"/>
                <a:gd name="connsiteX25" fmla="*/ 5296071 w 8173379"/>
                <a:gd name="connsiteY25" fmla="*/ 784595 h 784595"/>
                <a:gd name="connsiteX26" fmla="*/ 4968295 w 8173379"/>
                <a:gd name="connsiteY26" fmla="*/ 784595 h 784595"/>
                <a:gd name="connsiteX27" fmla="*/ 4244926 w 8173379"/>
                <a:gd name="connsiteY27" fmla="*/ 784595 h 784595"/>
                <a:gd name="connsiteX28" fmla="*/ 3521558 w 8173379"/>
                <a:gd name="connsiteY28" fmla="*/ 784595 h 784595"/>
                <a:gd name="connsiteX29" fmla="*/ 2877308 w 8173379"/>
                <a:gd name="connsiteY29" fmla="*/ 784595 h 784595"/>
                <a:gd name="connsiteX30" fmla="*/ 2153939 w 8173379"/>
                <a:gd name="connsiteY30" fmla="*/ 784595 h 784595"/>
                <a:gd name="connsiteX31" fmla="*/ 1588808 w 8173379"/>
                <a:gd name="connsiteY31" fmla="*/ 784595 h 784595"/>
                <a:gd name="connsiteX32" fmla="*/ 944558 w 8173379"/>
                <a:gd name="connsiteY32" fmla="*/ 784595 h 784595"/>
                <a:gd name="connsiteX33" fmla="*/ 130768 w 8173379"/>
                <a:gd name="connsiteY33" fmla="*/ 784595 h 784595"/>
                <a:gd name="connsiteX34" fmla="*/ 0 w 8173379"/>
                <a:gd name="connsiteY34" fmla="*/ 653827 h 784595"/>
                <a:gd name="connsiteX35" fmla="*/ 0 w 8173379"/>
                <a:gd name="connsiteY35" fmla="*/ 130768 h 78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173379" h="784595" fill="none" extrusionOk="0">
                  <a:moveTo>
                    <a:pt x="0" y="130768"/>
                  </a:moveTo>
                  <a:cubicBezTo>
                    <a:pt x="1549" y="73373"/>
                    <a:pt x="58076" y="-15281"/>
                    <a:pt x="130768" y="0"/>
                  </a:cubicBezTo>
                  <a:cubicBezTo>
                    <a:pt x="365612" y="-12560"/>
                    <a:pt x="449750" y="40403"/>
                    <a:pt x="695900" y="0"/>
                  </a:cubicBezTo>
                  <a:cubicBezTo>
                    <a:pt x="942050" y="-40403"/>
                    <a:pt x="1102879" y="58419"/>
                    <a:pt x="1340150" y="0"/>
                  </a:cubicBezTo>
                  <a:cubicBezTo>
                    <a:pt x="1577421" y="-58419"/>
                    <a:pt x="1833823" y="39525"/>
                    <a:pt x="1984400" y="0"/>
                  </a:cubicBezTo>
                  <a:cubicBezTo>
                    <a:pt x="2134977" y="-39525"/>
                    <a:pt x="2200687" y="34277"/>
                    <a:pt x="2312176" y="0"/>
                  </a:cubicBezTo>
                  <a:cubicBezTo>
                    <a:pt x="2423665" y="-34277"/>
                    <a:pt x="2519045" y="19453"/>
                    <a:pt x="2639952" y="0"/>
                  </a:cubicBezTo>
                  <a:cubicBezTo>
                    <a:pt x="2760859" y="-19453"/>
                    <a:pt x="2819498" y="30728"/>
                    <a:pt x="2967729" y="0"/>
                  </a:cubicBezTo>
                  <a:cubicBezTo>
                    <a:pt x="3115960" y="-30728"/>
                    <a:pt x="3263860" y="38282"/>
                    <a:pt x="3374624" y="0"/>
                  </a:cubicBezTo>
                  <a:cubicBezTo>
                    <a:pt x="3485389" y="-38282"/>
                    <a:pt x="3749729" y="3291"/>
                    <a:pt x="4018874" y="0"/>
                  </a:cubicBezTo>
                  <a:cubicBezTo>
                    <a:pt x="4288019" y="-3291"/>
                    <a:pt x="4250817" y="29876"/>
                    <a:pt x="4346650" y="0"/>
                  </a:cubicBezTo>
                  <a:cubicBezTo>
                    <a:pt x="4442483" y="-29876"/>
                    <a:pt x="4702046" y="23649"/>
                    <a:pt x="4832663" y="0"/>
                  </a:cubicBezTo>
                  <a:cubicBezTo>
                    <a:pt x="4963280" y="-23649"/>
                    <a:pt x="5056371" y="15506"/>
                    <a:pt x="5239558" y="0"/>
                  </a:cubicBezTo>
                  <a:cubicBezTo>
                    <a:pt x="5422745" y="-15506"/>
                    <a:pt x="5499949" y="14783"/>
                    <a:pt x="5725571" y="0"/>
                  </a:cubicBezTo>
                  <a:cubicBezTo>
                    <a:pt x="5951193" y="-14783"/>
                    <a:pt x="6036488" y="21810"/>
                    <a:pt x="6132466" y="0"/>
                  </a:cubicBezTo>
                  <a:cubicBezTo>
                    <a:pt x="6228445" y="-21810"/>
                    <a:pt x="6488767" y="16758"/>
                    <a:pt x="6697598" y="0"/>
                  </a:cubicBezTo>
                  <a:cubicBezTo>
                    <a:pt x="6906429" y="-16758"/>
                    <a:pt x="6955772" y="36525"/>
                    <a:pt x="7104492" y="0"/>
                  </a:cubicBezTo>
                  <a:cubicBezTo>
                    <a:pt x="7253212" y="-36525"/>
                    <a:pt x="7623396" y="64142"/>
                    <a:pt x="8042611" y="0"/>
                  </a:cubicBezTo>
                  <a:cubicBezTo>
                    <a:pt x="8113605" y="2634"/>
                    <a:pt x="8180512" y="64608"/>
                    <a:pt x="8173379" y="130768"/>
                  </a:cubicBezTo>
                  <a:cubicBezTo>
                    <a:pt x="8176698" y="369718"/>
                    <a:pt x="8118826" y="477338"/>
                    <a:pt x="8173379" y="653827"/>
                  </a:cubicBezTo>
                  <a:cubicBezTo>
                    <a:pt x="8156883" y="723685"/>
                    <a:pt x="8122108" y="792990"/>
                    <a:pt x="8042611" y="784595"/>
                  </a:cubicBezTo>
                  <a:cubicBezTo>
                    <a:pt x="7915006" y="788647"/>
                    <a:pt x="7844581" y="782430"/>
                    <a:pt x="7714835" y="784595"/>
                  </a:cubicBezTo>
                  <a:cubicBezTo>
                    <a:pt x="7585089" y="786760"/>
                    <a:pt x="7167324" y="751126"/>
                    <a:pt x="6991466" y="784595"/>
                  </a:cubicBezTo>
                  <a:cubicBezTo>
                    <a:pt x="6815608" y="818064"/>
                    <a:pt x="6666181" y="743992"/>
                    <a:pt x="6584571" y="784595"/>
                  </a:cubicBezTo>
                  <a:cubicBezTo>
                    <a:pt x="6502961" y="825198"/>
                    <a:pt x="6037719" y="754364"/>
                    <a:pt x="5861203" y="784595"/>
                  </a:cubicBezTo>
                  <a:cubicBezTo>
                    <a:pt x="5684687" y="814826"/>
                    <a:pt x="5517845" y="771633"/>
                    <a:pt x="5296071" y="784595"/>
                  </a:cubicBezTo>
                  <a:cubicBezTo>
                    <a:pt x="5074297" y="797557"/>
                    <a:pt x="5094877" y="746993"/>
                    <a:pt x="4968295" y="784595"/>
                  </a:cubicBezTo>
                  <a:cubicBezTo>
                    <a:pt x="4841713" y="822197"/>
                    <a:pt x="4390665" y="751228"/>
                    <a:pt x="4244926" y="784595"/>
                  </a:cubicBezTo>
                  <a:cubicBezTo>
                    <a:pt x="4099187" y="817962"/>
                    <a:pt x="3809565" y="749174"/>
                    <a:pt x="3521558" y="784595"/>
                  </a:cubicBezTo>
                  <a:cubicBezTo>
                    <a:pt x="3233551" y="820016"/>
                    <a:pt x="3076880" y="730418"/>
                    <a:pt x="2877308" y="784595"/>
                  </a:cubicBezTo>
                  <a:cubicBezTo>
                    <a:pt x="2677736" y="838772"/>
                    <a:pt x="2321726" y="720166"/>
                    <a:pt x="2153939" y="784595"/>
                  </a:cubicBezTo>
                  <a:cubicBezTo>
                    <a:pt x="1986152" y="849024"/>
                    <a:pt x="1856595" y="769135"/>
                    <a:pt x="1588808" y="784595"/>
                  </a:cubicBezTo>
                  <a:cubicBezTo>
                    <a:pt x="1321021" y="800055"/>
                    <a:pt x="1215635" y="782548"/>
                    <a:pt x="944558" y="784595"/>
                  </a:cubicBezTo>
                  <a:cubicBezTo>
                    <a:pt x="673481" y="786642"/>
                    <a:pt x="507100" y="702098"/>
                    <a:pt x="130768" y="784595"/>
                  </a:cubicBezTo>
                  <a:cubicBezTo>
                    <a:pt x="56967" y="802774"/>
                    <a:pt x="-2936" y="721361"/>
                    <a:pt x="0" y="653827"/>
                  </a:cubicBezTo>
                  <a:cubicBezTo>
                    <a:pt x="-6671" y="395313"/>
                    <a:pt x="9117" y="334930"/>
                    <a:pt x="0" y="130768"/>
                  </a:cubicBezTo>
                  <a:close/>
                </a:path>
                <a:path w="8173379" h="784595" stroke="0" extrusionOk="0">
                  <a:moveTo>
                    <a:pt x="0" y="130768"/>
                  </a:moveTo>
                  <a:cubicBezTo>
                    <a:pt x="-8139" y="56143"/>
                    <a:pt x="65416" y="5229"/>
                    <a:pt x="130768" y="0"/>
                  </a:cubicBezTo>
                  <a:cubicBezTo>
                    <a:pt x="440343" y="-13051"/>
                    <a:pt x="595521" y="226"/>
                    <a:pt x="775018" y="0"/>
                  </a:cubicBezTo>
                  <a:cubicBezTo>
                    <a:pt x="954515" y="-226"/>
                    <a:pt x="1269683" y="51440"/>
                    <a:pt x="1419268" y="0"/>
                  </a:cubicBezTo>
                  <a:cubicBezTo>
                    <a:pt x="1568853" y="-51440"/>
                    <a:pt x="1782430" y="64798"/>
                    <a:pt x="2063518" y="0"/>
                  </a:cubicBezTo>
                  <a:cubicBezTo>
                    <a:pt x="2344606" y="-64798"/>
                    <a:pt x="2600791" y="34156"/>
                    <a:pt x="2786887" y="0"/>
                  </a:cubicBezTo>
                  <a:cubicBezTo>
                    <a:pt x="2972983" y="-34156"/>
                    <a:pt x="3030066" y="37402"/>
                    <a:pt x="3193782" y="0"/>
                  </a:cubicBezTo>
                  <a:cubicBezTo>
                    <a:pt x="3357498" y="-37402"/>
                    <a:pt x="3606647" y="26845"/>
                    <a:pt x="3758913" y="0"/>
                  </a:cubicBezTo>
                  <a:cubicBezTo>
                    <a:pt x="3911179" y="-26845"/>
                    <a:pt x="4060113" y="15900"/>
                    <a:pt x="4244926" y="0"/>
                  </a:cubicBezTo>
                  <a:cubicBezTo>
                    <a:pt x="4429739" y="-15900"/>
                    <a:pt x="4465133" y="44837"/>
                    <a:pt x="4651821" y="0"/>
                  </a:cubicBezTo>
                  <a:cubicBezTo>
                    <a:pt x="4838510" y="-44837"/>
                    <a:pt x="5037410" y="66668"/>
                    <a:pt x="5296071" y="0"/>
                  </a:cubicBezTo>
                  <a:cubicBezTo>
                    <a:pt x="5554732" y="-66668"/>
                    <a:pt x="5549118" y="5075"/>
                    <a:pt x="5623848" y="0"/>
                  </a:cubicBezTo>
                  <a:cubicBezTo>
                    <a:pt x="5698578" y="-5075"/>
                    <a:pt x="5840538" y="33591"/>
                    <a:pt x="5951624" y="0"/>
                  </a:cubicBezTo>
                  <a:cubicBezTo>
                    <a:pt x="6062710" y="-33591"/>
                    <a:pt x="6332212" y="471"/>
                    <a:pt x="6595874" y="0"/>
                  </a:cubicBezTo>
                  <a:cubicBezTo>
                    <a:pt x="6859536" y="-471"/>
                    <a:pt x="6882566" y="10175"/>
                    <a:pt x="7002769" y="0"/>
                  </a:cubicBezTo>
                  <a:cubicBezTo>
                    <a:pt x="7122972" y="-10175"/>
                    <a:pt x="7284622" y="17843"/>
                    <a:pt x="7409664" y="0"/>
                  </a:cubicBezTo>
                  <a:cubicBezTo>
                    <a:pt x="7534707" y="-17843"/>
                    <a:pt x="7778985" y="44119"/>
                    <a:pt x="8042611" y="0"/>
                  </a:cubicBezTo>
                  <a:cubicBezTo>
                    <a:pt x="8113461" y="938"/>
                    <a:pt x="8175044" y="55044"/>
                    <a:pt x="8173379" y="130768"/>
                  </a:cubicBezTo>
                  <a:cubicBezTo>
                    <a:pt x="8221592" y="355002"/>
                    <a:pt x="8130066" y="545882"/>
                    <a:pt x="8173379" y="653827"/>
                  </a:cubicBezTo>
                  <a:cubicBezTo>
                    <a:pt x="8185895" y="719665"/>
                    <a:pt x="8113897" y="769473"/>
                    <a:pt x="8042611" y="784595"/>
                  </a:cubicBezTo>
                  <a:cubicBezTo>
                    <a:pt x="7859510" y="805824"/>
                    <a:pt x="7707882" y="724120"/>
                    <a:pt x="7477479" y="784595"/>
                  </a:cubicBezTo>
                  <a:cubicBezTo>
                    <a:pt x="7247076" y="845070"/>
                    <a:pt x="7160745" y="753077"/>
                    <a:pt x="7070585" y="784595"/>
                  </a:cubicBezTo>
                  <a:cubicBezTo>
                    <a:pt x="6980425" y="816113"/>
                    <a:pt x="6638463" y="773704"/>
                    <a:pt x="6505453" y="784595"/>
                  </a:cubicBezTo>
                  <a:cubicBezTo>
                    <a:pt x="6372443" y="795486"/>
                    <a:pt x="6093761" y="778718"/>
                    <a:pt x="5940321" y="784595"/>
                  </a:cubicBezTo>
                  <a:cubicBezTo>
                    <a:pt x="5786881" y="790472"/>
                    <a:pt x="5696215" y="750485"/>
                    <a:pt x="5612545" y="784595"/>
                  </a:cubicBezTo>
                  <a:cubicBezTo>
                    <a:pt x="5528875" y="818705"/>
                    <a:pt x="5401331" y="770796"/>
                    <a:pt x="5205650" y="784595"/>
                  </a:cubicBezTo>
                  <a:cubicBezTo>
                    <a:pt x="5009969" y="798394"/>
                    <a:pt x="4982640" y="782254"/>
                    <a:pt x="4877874" y="784595"/>
                  </a:cubicBezTo>
                  <a:cubicBezTo>
                    <a:pt x="4773108" y="786936"/>
                    <a:pt x="4660095" y="738642"/>
                    <a:pt x="4470979" y="784595"/>
                  </a:cubicBezTo>
                  <a:cubicBezTo>
                    <a:pt x="4281864" y="830548"/>
                    <a:pt x="3972406" y="728117"/>
                    <a:pt x="3826729" y="784595"/>
                  </a:cubicBezTo>
                  <a:cubicBezTo>
                    <a:pt x="3681052" y="841073"/>
                    <a:pt x="3535297" y="749261"/>
                    <a:pt x="3419834" y="784595"/>
                  </a:cubicBezTo>
                  <a:cubicBezTo>
                    <a:pt x="3304371" y="819929"/>
                    <a:pt x="3134310" y="781970"/>
                    <a:pt x="2854703" y="784595"/>
                  </a:cubicBezTo>
                  <a:cubicBezTo>
                    <a:pt x="2575096" y="787220"/>
                    <a:pt x="2469419" y="727606"/>
                    <a:pt x="2368689" y="784595"/>
                  </a:cubicBezTo>
                  <a:cubicBezTo>
                    <a:pt x="2267959" y="841584"/>
                    <a:pt x="2135343" y="748493"/>
                    <a:pt x="1961795" y="784595"/>
                  </a:cubicBezTo>
                  <a:cubicBezTo>
                    <a:pt x="1788247" y="820697"/>
                    <a:pt x="1463595" y="738972"/>
                    <a:pt x="1238426" y="784595"/>
                  </a:cubicBezTo>
                  <a:cubicBezTo>
                    <a:pt x="1013257" y="830218"/>
                    <a:pt x="941092" y="756838"/>
                    <a:pt x="831531" y="784595"/>
                  </a:cubicBezTo>
                  <a:cubicBezTo>
                    <a:pt x="721971" y="812352"/>
                    <a:pt x="450496" y="713872"/>
                    <a:pt x="130768" y="784595"/>
                  </a:cubicBezTo>
                  <a:cubicBezTo>
                    <a:pt x="67020" y="789187"/>
                    <a:pt x="8422" y="724116"/>
                    <a:pt x="0" y="653827"/>
                  </a:cubicBezTo>
                  <a:cubicBezTo>
                    <a:pt x="-58789" y="541384"/>
                    <a:pt x="55591" y="339741"/>
                    <a:pt x="0" y="130768"/>
                  </a:cubicBezTo>
                  <a:close/>
                </a:path>
              </a:pathLst>
            </a:custGeom>
            <a:solidFill>
              <a:schemeClr val="accent2">
                <a:lumMod val="20000"/>
                <a:lumOff val="80000"/>
              </a:schemeClr>
            </a:solidFill>
            <a:ln w="12700" cap="flat" cmpd="sng" algn="ctr">
              <a:solidFill>
                <a:schemeClr val="accent2"/>
              </a:solidFill>
              <a:prstDash val="solid"/>
              <a:miter lim="800000"/>
              <a:extLst>
                <a:ext uri="{C807C97D-BFC1-408E-A445-0C87EB9F89A2}">
                  <ask:lineSketchStyleProps xmlns="" xmlns:ask="http://schemas.microsoft.com/office/drawing/2018/sketchyshapes" sd="3444377824">
                    <a:prstGeom prst="roundRect">
                      <a:avLst/>
                    </a:prstGeom>
                    <ask:type>
                      <ask:lineSketchScribble/>
                    </ask:type>
                  </ask:lineSketchStyleProps>
                </a:ext>
              </a:extLst>
            </a:ln>
            <a:effectLst/>
          </p:spPr>
          <p:txBody>
            <a:bodyPr rtlCol="0" anchor="ctr"/>
            <a:lstStyle/>
            <a:p>
              <a:pPr algn="ctr" defTabSz="1219170">
                <a:defRPr/>
              </a:pPr>
              <a:endParaRPr lang="en-US" sz="6000" kern="0">
                <a:solidFill>
                  <a:srgbClr val="B2B2B2">
                    <a:lumMod val="50000"/>
                  </a:srgbClr>
                </a:solidFill>
                <a:latin typeface="等线"/>
                <a:ea typeface="宋体" pitchFamily="2" charset="-122"/>
              </a:endParaRPr>
            </a:p>
          </p:txBody>
        </p:sp>
        <p:sp>
          <p:nvSpPr>
            <p:cNvPr id="9" name="Rectangle 8">
              <a:extLst>
                <a:ext uri="{FF2B5EF4-FFF2-40B4-BE49-F238E27FC236}">
                  <a16:creationId xmlns="" xmlns:a16="http://schemas.microsoft.com/office/drawing/2014/main" id="{92F55DAB-02B9-46B0-870E-BD05595EEA35}"/>
                </a:ext>
              </a:extLst>
            </p:cNvPr>
            <p:cNvSpPr/>
            <p:nvPr/>
          </p:nvSpPr>
          <p:spPr>
            <a:xfrm>
              <a:off x="1525723" y="4495491"/>
              <a:ext cx="9187139" cy="1579515"/>
            </a:xfrm>
            <a:prstGeom prst="rect">
              <a:avLst/>
            </a:prstGeom>
          </p:spPr>
          <p:txBody>
            <a:bodyPr wrap="square">
              <a:spAutoFit/>
            </a:bodyPr>
            <a:lstStyle/>
            <a:p>
              <a:pPr>
                <a:defRPr/>
              </a:pPr>
              <a:r>
                <a:rPr lang="en-US" sz="4800" kern="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Em hãy đọc đoạn 3 bài: Bài tập làm văn</a:t>
              </a:r>
              <a:endParaRPr lang="vi-VN" sz="4800" kern="0" dirty="0">
                <a:solidFill>
                  <a:srgbClr val="663F0D">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0" name="Picture 9">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3216" y="5635394"/>
            <a:ext cx="1998784" cy="1222606"/>
          </a:xfrm>
          <a:prstGeom prst="rect">
            <a:avLst/>
          </a:prstGeom>
        </p:spPr>
      </p:pic>
    </p:spTree>
    <p:extLst>
      <p:ext uri="{BB962C8B-B14F-4D97-AF65-F5344CB8AC3E}">
        <p14:creationId xmlns:p14="http://schemas.microsoft.com/office/powerpoint/2010/main" val="12911581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10652" y="1365644"/>
            <a:ext cx="10032410" cy="1077218"/>
          </a:xfrm>
          <a:prstGeom prst="rect">
            <a:avLst/>
          </a:prstGeom>
          <a:noFill/>
          <a:ln>
            <a:noFill/>
            <a:miter lim="800000"/>
          </a:ln>
        </p:spPr>
        <p:txBody>
          <a:bodyPr wrap="square" rtlCol="0">
            <a:spAutoFit/>
          </a:bodyPr>
          <a:lstStyle/>
          <a:p>
            <a:pPr lvl="0" algn="just">
              <a:buClr>
                <a:srgbClr val="000000"/>
              </a:buClr>
              <a:defRPr/>
            </a:pPr>
            <a:r>
              <a:rPr lang="vi-V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Dựa vào bài thơ, em hãy giới thiệu bức tranh mà cô giáo đã tạo ra.</a:t>
            </a:r>
          </a:p>
        </p:txBody>
      </p:sp>
      <p:grpSp>
        <p:nvGrpSpPr>
          <p:cNvPr id="3" name="Group 2"/>
          <p:cNvGrpSpPr/>
          <p:nvPr/>
        </p:nvGrpSpPr>
        <p:grpSpPr>
          <a:xfrm>
            <a:off x="791230" y="1427199"/>
            <a:ext cx="548640" cy="646331"/>
            <a:chOff x="732642" y="1509492"/>
            <a:chExt cx="548640" cy="646331"/>
          </a:xfrm>
        </p:grpSpPr>
        <p:sp>
          <p:nvSpPr>
            <p:cNvPr id="4" name="Oval 3"/>
            <p:cNvSpPr/>
            <p:nvPr/>
          </p:nvSpPr>
          <p:spPr>
            <a:xfrm>
              <a:off x="732642" y="1558339"/>
              <a:ext cx="548640" cy="548640"/>
            </a:xfrm>
            <a:prstGeom prst="ellipse">
              <a:avLst/>
            </a:prstGeom>
            <a:solidFill>
              <a:srgbClr val="FBE5FF"/>
            </a:solidFill>
            <a:ln w="12700" cap="flat" cmpd="sng" algn="ctr">
              <a:solidFill>
                <a:srgbClr val="7030A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5" name="Rectangle 4"/>
            <p:cNvSpPr/>
            <p:nvPr/>
          </p:nvSpPr>
          <p:spPr>
            <a:xfrm>
              <a:off x="783636" y="1509492"/>
              <a:ext cx="43152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5</a:t>
              </a:r>
              <a:endParaRPr kumimoji="0" lang="en-US" sz="1867"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
        <p:nvSpPr>
          <p:cNvPr id="6" name="Rectangle 5"/>
          <p:cNvSpPr/>
          <p:nvPr/>
        </p:nvSpPr>
        <p:spPr>
          <a:xfrm>
            <a:off x="1004209" y="580814"/>
            <a:ext cx="3366143"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Cùng</a:t>
            </a:r>
            <a:r>
              <a:rPr kumimoji="0" lang="en-US" altLang="zh-CN"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tìm</a:t>
            </a:r>
            <a:r>
              <a:rPr kumimoji="0" lang="en-US" altLang="zh-CN"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hiểu</a:t>
            </a:r>
            <a:endParaRPr kumimoji="0" lang="zh-CN" altLang="en-US"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7" name="Picture 6"/>
          <p:cNvPicPr>
            <a:picLocks noChangeAspect="1"/>
          </p:cNvPicPr>
          <p:nvPr/>
        </p:nvPicPr>
        <p:blipFill>
          <a:blip r:embed="rId2">
            <a:clrChange>
              <a:clrFrom>
                <a:srgbClr val="F3FFD5"/>
              </a:clrFrom>
              <a:clrTo>
                <a:srgbClr val="F3FFD5">
                  <a:alpha val="0"/>
                </a:srgbClr>
              </a:clrTo>
            </a:clrChange>
            <a:extLst>
              <a:ext uri="{BEBA8EAE-BF5A-486C-A8C5-ECC9F3942E4B}">
                <a14:imgProps xmlns:a14="http://schemas.microsoft.com/office/drawing/2010/main">
                  <a14:imgLayer r:embed="rId3">
                    <a14:imgEffect>
                      <a14:backgroundRemoval t="9375" b="88542" l="2326" r="98837"/>
                    </a14:imgEffect>
                  </a14:imgLayer>
                </a14:imgProps>
              </a:ext>
            </a:extLst>
          </a:blip>
          <a:stretch>
            <a:fillRect/>
          </a:stretch>
        </p:blipFill>
        <p:spPr>
          <a:xfrm>
            <a:off x="557078" y="580814"/>
            <a:ext cx="534980" cy="597187"/>
          </a:xfrm>
          <a:prstGeom prst="rect">
            <a:avLst/>
          </a:prstGeom>
        </p:spPr>
      </p:pic>
      <p:sp>
        <p:nvSpPr>
          <p:cNvPr id="9" name="TextBox 8">
            <a:extLst>
              <a:ext uri="{FF2B5EF4-FFF2-40B4-BE49-F238E27FC236}">
                <a16:creationId xmlns="" xmlns:a16="http://schemas.microsoft.com/office/drawing/2014/main" id="{E21AA224-8EE6-47F2-B7DE-4C15879FC726}"/>
              </a:ext>
            </a:extLst>
          </p:cNvPr>
          <p:cNvSpPr txBox="1"/>
          <p:nvPr/>
        </p:nvSpPr>
        <p:spPr>
          <a:xfrm>
            <a:off x="1004209" y="2919915"/>
            <a:ext cx="10642009" cy="2062103"/>
          </a:xfrm>
          <a:prstGeom prst="rect">
            <a:avLst/>
          </a:prstGeom>
          <a:noFill/>
        </p:spPr>
        <p:txBody>
          <a:bodyPr wrap="square" rtlCol="0">
            <a:spAutoFit/>
          </a:bodyPr>
          <a:lstStyle/>
          <a:p>
            <a:pPr lvl="0" algn="just"/>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Bằng các tờ giấy màu, cô giáo đã tạo ra một bức tranh rất đẹp. Trong bức tranh, ông mặt trời đang tỏa những tia nắng, chiếu xuống cảnh vật. Những chiếc thuyền trắng trôi dập dềnh cùng những con sóng trên mặt biển.</a:t>
            </a:r>
          </a:p>
        </p:txBody>
      </p:sp>
    </p:spTree>
    <p:extLst>
      <p:ext uri="{BB962C8B-B14F-4D97-AF65-F5344CB8AC3E}">
        <p14:creationId xmlns:p14="http://schemas.microsoft.com/office/powerpoint/2010/main" val="31651004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mph" presetSubtype="0" grpId="0" nodeType="withEffect">
                                  <p:stCondLst>
                                    <p:cond delay="0"/>
                                  </p:stCondLst>
                                  <p:iterate type="lt">
                                    <p:tmAbs val="25"/>
                                  </p:iterate>
                                  <p:childTnLst>
                                    <p:set>
                                      <p:cBhvr override="childStyle">
                                        <p:cTn id="6" dur="indefinite"/>
                                        <p:tgtEl>
                                          <p:spTgt spid="2"/>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08"/>
        <p:cNvGrpSpPr/>
        <p:nvPr/>
      </p:nvGrpSpPr>
      <p:grpSpPr>
        <a:xfrm>
          <a:off x="0" y="0"/>
          <a:ext cx="0" cy="0"/>
          <a:chOff x="0" y="0"/>
          <a:chExt cx="0" cy="0"/>
        </a:xfrm>
      </p:grpSpPr>
      <p:sp>
        <p:nvSpPr>
          <p:cNvPr id="2209" name="Google Shape;2209;p38"/>
          <p:cNvSpPr/>
          <p:nvPr/>
        </p:nvSpPr>
        <p:spPr>
          <a:xfrm>
            <a:off x="-104334" y="4903300"/>
            <a:ext cx="3129507" cy="2293864"/>
          </a:xfrm>
          <a:custGeom>
            <a:avLst/>
            <a:gdLst/>
            <a:ahLst/>
            <a:cxnLst/>
            <a:rect l="l" t="t" r="r" b="b"/>
            <a:pathLst>
              <a:path w="51876" h="33283" extrusionOk="0">
                <a:moveTo>
                  <a:pt x="9463" y="0"/>
                </a:moveTo>
                <a:cubicBezTo>
                  <a:pt x="9333" y="0"/>
                  <a:pt x="9203" y="14"/>
                  <a:pt x="9073" y="43"/>
                </a:cubicBezTo>
                <a:cubicBezTo>
                  <a:pt x="8216" y="222"/>
                  <a:pt x="7620" y="1043"/>
                  <a:pt x="7239" y="1853"/>
                </a:cubicBezTo>
                <a:cubicBezTo>
                  <a:pt x="6358" y="3746"/>
                  <a:pt x="6168" y="5877"/>
                  <a:pt x="6227" y="7949"/>
                </a:cubicBezTo>
                <a:cubicBezTo>
                  <a:pt x="6334" y="12199"/>
                  <a:pt x="7454" y="16426"/>
                  <a:pt x="9442" y="20176"/>
                </a:cubicBezTo>
                <a:cubicBezTo>
                  <a:pt x="7525" y="17259"/>
                  <a:pt x="4644" y="14950"/>
                  <a:pt x="1346" y="13783"/>
                </a:cubicBezTo>
                <a:cubicBezTo>
                  <a:pt x="917" y="13616"/>
                  <a:pt x="441" y="13497"/>
                  <a:pt x="0" y="13497"/>
                </a:cubicBezTo>
                <a:lnTo>
                  <a:pt x="0" y="32726"/>
                </a:lnTo>
                <a:cubicBezTo>
                  <a:pt x="3322" y="33011"/>
                  <a:pt x="6680" y="33059"/>
                  <a:pt x="10025" y="33154"/>
                </a:cubicBezTo>
                <a:cubicBezTo>
                  <a:pt x="12938" y="33235"/>
                  <a:pt x="15844" y="33283"/>
                  <a:pt x="18753" y="33283"/>
                </a:cubicBezTo>
                <a:cubicBezTo>
                  <a:pt x="20126" y="33283"/>
                  <a:pt x="21498" y="33272"/>
                  <a:pt x="22872" y="33249"/>
                </a:cubicBezTo>
                <a:cubicBezTo>
                  <a:pt x="23753" y="33237"/>
                  <a:pt x="24622" y="33214"/>
                  <a:pt x="25504" y="33190"/>
                </a:cubicBezTo>
                <a:cubicBezTo>
                  <a:pt x="31611" y="33011"/>
                  <a:pt x="37719" y="32761"/>
                  <a:pt x="43827" y="32321"/>
                </a:cubicBezTo>
                <a:cubicBezTo>
                  <a:pt x="45399" y="32202"/>
                  <a:pt x="47030" y="32130"/>
                  <a:pt x="48590" y="31880"/>
                </a:cubicBezTo>
                <a:cubicBezTo>
                  <a:pt x="49316" y="31761"/>
                  <a:pt x="50459" y="31547"/>
                  <a:pt x="50995" y="31035"/>
                </a:cubicBezTo>
                <a:cubicBezTo>
                  <a:pt x="51876" y="30201"/>
                  <a:pt x="50840" y="25748"/>
                  <a:pt x="50483" y="24570"/>
                </a:cubicBezTo>
                <a:cubicBezTo>
                  <a:pt x="50245" y="23784"/>
                  <a:pt x="49804" y="22927"/>
                  <a:pt x="49018" y="22724"/>
                </a:cubicBezTo>
                <a:cubicBezTo>
                  <a:pt x="48901" y="22694"/>
                  <a:pt x="48782" y="22680"/>
                  <a:pt x="48663" y="22680"/>
                </a:cubicBezTo>
                <a:cubicBezTo>
                  <a:pt x="48175" y="22680"/>
                  <a:pt x="47679" y="22911"/>
                  <a:pt x="47268" y="23189"/>
                </a:cubicBezTo>
                <a:cubicBezTo>
                  <a:pt x="46220" y="23879"/>
                  <a:pt x="45387" y="24879"/>
                  <a:pt x="44899" y="26022"/>
                </a:cubicBezTo>
                <a:cubicBezTo>
                  <a:pt x="45625" y="23974"/>
                  <a:pt x="45875" y="21724"/>
                  <a:pt x="45613" y="19557"/>
                </a:cubicBezTo>
                <a:cubicBezTo>
                  <a:pt x="45458" y="18367"/>
                  <a:pt x="45161" y="17176"/>
                  <a:pt x="44542" y="16164"/>
                </a:cubicBezTo>
                <a:cubicBezTo>
                  <a:pt x="44125" y="15473"/>
                  <a:pt x="43458" y="14819"/>
                  <a:pt x="42649" y="14807"/>
                </a:cubicBezTo>
                <a:cubicBezTo>
                  <a:pt x="42635" y="14806"/>
                  <a:pt x="42621" y="14806"/>
                  <a:pt x="42607" y="14806"/>
                </a:cubicBezTo>
                <a:cubicBezTo>
                  <a:pt x="42159" y="14806"/>
                  <a:pt x="41744" y="14993"/>
                  <a:pt x="41375" y="15235"/>
                </a:cubicBezTo>
                <a:cubicBezTo>
                  <a:pt x="39922" y="16200"/>
                  <a:pt x="39243" y="17962"/>
                  <a:pt x="38993" y="19676"/>
                </a:cubicBezTo>
                <a:cubicBezTo>
                  <a:pt x="38779" y="21129"/>
                  <a:pt x="38815" y="22629"/>
                  <a:pt x="39089" y="24082"/>
                </a:cubicBezTo>
                <a:cubicBezTo>
                  <a:pt x="38755" y="22986"/>
                  <a:pt x="38196" y="21962"/>
                  <a:pt x="37469" y="21081"/>
                </a:cubicBezTo>
                <a:cubicBezTo>
                  <a:pt x="37350" y="20938"/>
                  <a:pt x="37207" y="20784"/>
                  <a:pt x="37029" y="20724"/>
                </a:cubicBezTo>
                <a:cubicBezTo>
                  <a:pt x="36980" y="20712"/>
                  <a:pt x="36930" y="20706"/>
                  <a:pt x="36880" y="20706"/>
                </a:cubicBezTo>
                <a:cubicBezTo>
                  <a:pt x="36540" y="20706"/>
                  <a:pt x="36190" y="20974"/>
                  <a:pt x="36076" y="21296"/>
                </a:cubicBezTo>
                <a:cubicBezTo>
                  <a:pt x="35695" y="22272"/>
                  <a:pt x="35481" y="23141"/>
                  <a:pt x="35398" y="24415"/>
                </a:cubicBezTo>
                <a:cubicBezTo>
                  <a:pt x="35326" y="23867"/>
                  <a:pt x="35195" y="21772"/>
                  <a:pt x="35076" y="21236"/>
                </a:cubicBezTo>
                <a:cubicBezTo>
                  <a:pt x="34802" y="19974"/>
                  <a:pt x="34421" y="18736"/>
                  <a:pt x="33993" y="17533"/>
                </a:cubicBezTo>
                <a:cubicBezTo>
                  <a:pt x="33731" y="16795"/>
                  <a:pt x="33421" y="16081"/>
                  <a:pt x="32993" y="15450"/>
                </a:cubicBezTo>
                <a:cubicBezTo>
                  <a:pt x="32677" y="14976"/>
                  <a:pt x="32175" y="14381"/>
                  <a:pt x="31561" y="14381"/>
                </a:cubicBezTo>
                <a:cubicBezTo>
                  <a:pt x="31481" y="14381"/>
                  <a:pt x="31398" y="14392"/>
                  <a:pt x="31314" y="14414"/>
                </a:cubicBezTo>
                <a:cubicBezTo>
                  <a:pt x="31171" y="14461"/>
                  <a:pt x="31040" y="14521"/>
                  <a:pt x="30921" y="14592"/>
                </a:cubicBezTo>
                <a:cubicBezTo>
                  <a:pt x="30909" y="14616"/>
                  <a:pt x="30897" y="14616"/>
                  <a:pt x="30897" y="14628"/>
                </a:cubicBezTo>
                <a:cubicBezTo>
                  <a:pt x="29266" y="16700"/>
                  <a:pt x="28540" y="19450"/>
                  <a:pt x="28921" y="22058"/>
                </a:cubicBezTo>
                <a:cubicBezTo>
                  <a:pt x="28468" y="20295"/>
                  <a:pt x="28671" y="18426"/>
                  <a:pt x="28254" y="16652"/>
                </a:cubicBezTo>
                <a:cubicBezTo>
                  <a:pt x="27853" y="14945"/>
                  <a:pt x="26547" y="13215"/>
                  <a:pt x="24826" y="13215"/>
                </a:cubicBezTo>
                <a:cubicBezTo>
                  <a:pt x="24759" y="13215"/>
                  <a:pt x="24691" y="13218"/>
                  <a:pt x="24622" y="13223"/>
                </a:cubicBezTo>
                <a:cubicBezTo>
                  <a:pt x="23420" y="13330"/>
                  <a:pt x="22408" y="14318"/>
                  <a:pt x="21967" y="15450"/>
                </a:cubicBezTo>
                <a:lnTo>
                  <a:pt x="21872" y="15712"/>
                </a:lnTo>
                <a:cubicBezTo>
                  <a:pt x="21765" y="14938"/>
                  <a:pt x="21574" y="14176"/>
                  <a:pt x="21289" y="13461"/>
                </a:cubicBezTo>
                <a:cubicBezTo>
                  <a:pt x="20959" y="12616"/>
                  <a:pt x="20219" y="11700"/>
                  <a:pt x="19386" y="11700"/>
                </a:cubicBezTo>
                <a:cubicBezTo>
                  <a:pt x="19256" y="11700"/>
                  <a:pt x="19124" y="11722"/>
                  <a:pt x="18991" y="11771"/>
                </a:cubicBezTo>
                <a:cubicBezTo>
                  <a:pt x="18372" y="11997"/>
                  <a:pt x="18062" y="12652"/>
                  <a:pt x="17860" y="13259"/>
                </a:cubicBezTo>
                <a:cubicBezTo>
                  <a:pt x="17360" y="14711"/>
                  <a:pt x="17157" y="16259"/>
                  <a:pt x="17264" y="17795"/>
                </a:cubicBezTo>
                <a:cubicBezTo>
                  <a:pt x="16610" y="13628"/>
                  <a:pt x="15562" y="9520"/>
                  <a:pt x="14145" y="5532"/>
                </a:cubicBezTo>
                <a:cubicBezTo>
                  <a:pt x="13490" y="3662"/>
                  <a:pt x="12657" y="1710"/>
                  <a:pt x="11026" y="579"/>
                </a:cubicBezTo>
                <a:cubicBezTo>
                  <a:pt x="10562" y="250"/>
                  <a:pt x="10020" y="0"/>
                  <a:pt x="9463" y="0"/>
                </a:cubicBezTo>
                <a:close/>
              </a:path>
            </a:pathLst>
          </a:custGeom>
          <a:solidFill>
            <a:srgbClr val="FF3577">
              <a:alpha val="43020"/>
            </a:srgb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11" name="Google Shape;2211;p38"/>
          <p:cNvSpPr/>
          <p:nvPr/>
        </p:nvSpPr>
        <p:spPr>
          <a:xfrm rot="283219">
            <a:off x="2801203" y="-47781"/>
            <a:ext cx="6438258" cy="1591376"/>
          </a:xfrm>
          <a:custGeom>
            <a:avLst/>
            <a:gdLst/>
            <a:ahLst/>
            <a:cxnLst/>
            <a:rect l="l" t="t" r="r" b="b"/>
            <a:pathLst>
              <a:path w="23194" h="15377" extrusionOk="0">
                <a:moveTo>
                  <a:pt x="17076" y="1"/>
                </a:moveTo>
                <a:cubicBezTo>
                  <a:pt x="15015" y="1"/>
                  <a:pt x="12935" y="727"/>
                  <a:pt x="10942" y="1117"/>
                </a:cubicBezTo>
                <a:cubicBezTo>
                  <a:pt x="8621" y="1569"/>
                  <a:pt x="6287" y="2069"/>
                  <a:pt x="4108" y="3117"/>
                </a:cubicBezTo>
                <a:cubicBezTo>
                  <a:pt x="3346" y="3474"/>
                  <a:pt x="2608" y="3915"/>
                  <a:pt x="2013" y="4546"/>
                </a:cubicBezTo>
                <a:cubicBezTo>
                  <a:pt x="1" y="6653"/>
                  <a:pt x="1132" y="10118"/>
                  <a:pt x="2453" y="12416"/>
                </a:cubicBezTo>
                <a:cubicBezTo>
                  <a:pt x="3687" y="14539"/>
                  <a:pt x="5487" y="15376"/>
                  <a:pt x="7518" y="15376"/>
                </a:cubicBezTo>
                <a:cubicBezTo>
                  <a:pt x="7936" y="15376"/>
                  <a:pt x="8364" y="15341"/>
                  <a:pt x="8799" y="15273"/>
                </a:cubicBezTo>
                <a:cubicBezTo>
                  <a:pt x="10050" y="15071"/>
                  <a:pt x="11264" y="14654"/>
                  <a:pt x="12478" y="14226"/>
                </a:cubicBezTo>
                <a:cubicBezTo>
                  <a:pt x="14455" y="13547"/>
                  <a:pt x="16431" y="12833"/>
                  <a:pt x="18372" y="12011"/>
                </a:cubicBezTo>
                <a:cubicBezTo>
                  <a:pt x="19979" y="11344"/>
                  <a:pt x="22384" y="10761"/>
                  <a:pt x="22932" y="8654"/>
                </a:cubicBezTo>
                <a:cubicBezTo>
                  <a:pt x="23194" y="7665"/>
                  <a:pt x="23123" y="6594"/>
                  <a:pt x="22980" y="5570"/>
                </a:cubicBezTo>
                <a:cubicBezTo>
                  <a:pt x="22849" y="4605"/>
                  <a:pt x="22658" y="3593"/>
                  <a:pt x="22218" y="2736"/>
                </a:cubicBezTo>
                <a:cubicBezTo>
                  <a:pt x="22158" y="2641"/>
                  <a:pt x="22122" y="2534"/>
                  <a:pt x="22063" y="2439"/>
                </a:cubicBezTo>
                <a:cubicBezTo>
                  <a:pt x="21503" y="1522"/>
                  <a:pt x="20658" y="879"/>
                  <a:pt x="19741" y="498"/>
                </a:cubicBezTo>
                <a:cubicBezTo>
                  <a:pt x="18862" y="137"/>
                  <a:pt x="17971" y="1"/>
                  <a:pt x="17076"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nvGrpSpPr>
          <p:cNvPr id="2214" name="Google Shape;2214;p38"/>
          <p:cNvGrpSpPr/>
          <p:nvPr/>
        </p:nvGrpSpPr>
        <p:grpSpPr>
          <a:xfrm flipH="1">
            <a:off x="667909" y="1361312"/>
            <a:ext cx="1161711" cy="657379"/>
            <a:chOff x="6499193" y="92109"/>
            <a:chExt cx="871283" cy="493034"/>
          </a:xfrm>
        </p:grpSpPr>
        <p:sp>
          <p:nvSpPr>
            <p:cNvPr id="2215" name="Google Shape;2215;p38"/>
            <p:cNvSpPr/>
            <p:nvPr/>
          </p:nvSpPr>
          <p:spPr>
            <a:xfrm>
              <a:off x="6504984" y="126585"/>
              <a:ext cx="865492" cy="458558"/>
            </a:xfrm>
            <a:custGeom>
              <a:avLst/>
              <a:gdLst/>
              <a:ahLst/>
              <a:cxnLst/>
              <a:rect l="l" t="t" r="r" b="b"/>
              <a:pathLst>
                <a:path w="19129" h="10135" extrusionOk="0">
                  <a:moveTo>
                    <a:pt x="13283" y="0"/>
                  </a:moveTo>
                  <a:cubicBezTo>
                    <a:pt x="13283" y="0"/>
                    <a:pt x="9997" y="3227"/>
                    <a:pt x="10044" y="5846"/>
                  </a:cubicBezTo>
                  <a:cubicBezTo>
                    <a:pt x="8237" y="5048"/>
                    <a:pt x="4439" y="4631"/>
                    <a:pt x="2150" y="4631"/>
                  </a:cubicBezTo>
                  <a:cubicBezTo>
                    <a:pt x="820" y="4631"/>
                    <a:pt x="0" y="4771"/>
                    <a:pt x="377" y="5060"/>
                  </a:cubicBezTo>
                  <a:cubicBezTo>
                    <a:pt x="1412" y="5846"/>
                    <a:pt x="2436" y="7811"/>
                    <a:pt x="2436" y="7811"/>
                  </a:cubicBezTo>
                  <a:cubicBezTo>
                    <a:pt x="3591" y="8001"/>
                    <a:pt x="6568" y="7846"/>
                    <a:pt x="11366" y="10025"/>
                  </a:cubicBezTo>
                  <a:cubicBezTo>
                    <a:pt x="11520" y="10097"/>
                    <a:pt x="11665" y="10134"/>
                    <a:pt x="11803" y="10134"/>
                  </a:cubicBezTo>
                  <a:cubicBezTo>
                    <a:pt x="12327" y="10134"/>
                    <a:pt x="12752" y="9596"/>
                    <a:pt x="13176" y="8370"/>
                  </a:cubicBezTo>
                  <a:cubicBezTo>
                    <a:pt x="13712" y="6822"/>
                    <a:pt x="16867" y="2441"/>
                    <a:pt x="19129" y="2238"/>
                  </a:cubicBezTo>
                  <a:cubicBezTo>
                    <a:pt x="19129" y="2238"/>
                    <a:pt x="15057" y="238"/>
                    <a:pt x="13283"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16" name="Google Shape;2216;p38"/>
            <p:cNvSpPr/>
            <p:nvPr/>
          </p:nvSpPr>
          <p:spPr>
            <a:xfrm>
              <a:off x="6499193" y="92109"/>
              <a:ext cx="865356" cy="458875"/>
            </a:xfrm>
            <a:custGeom>
              <a:avLst/>
              <a:gdLst/>
              <a:ahLst/>
              <a:cxnLst/>
              <a:rect l="l" t="t" r="r" b="b"/>
              <a:pathLst>
                <a:path w="19126" h="10142" extrusionOk="0">
                  <a:moveTo>
                    <a:pt x="13292" y="0"/>
                  </a:moveTo>
                  <a:cubicBezTo>
                    <a:pt x="13292" y="0"/>
                    <a:pt x="10065" y="3167"/>
                    <a:pt x="10053" y="5786"/>
                  </a:cubicBezTo>
                  <a:lnTo>
                    <a:pt x="10053" y="5846"/>
                  </a:lnTo>
                  <a:cubicBezTo>
                    <a:pt x="10030" y="5846"/>
                    <a:pt x="10018" y="5834"/>
                    <a:pt x="10006" y="5834"/>
                  </a:cubicBezTo>
                  <a:cubicBezTo>
                    <a:pt x="8179" y="5045"/>
                    <a:pt x="4416" y="4635"/>
                    <a:pt x="2145" y="4635"/>
                  </a:cubicBezTo>
                  <a:cubicBezTo>
                    <a:pt x="818" y="4635"/>
                    <a:pt x="0" y="4775"/>
                    <a:pt x="374" y="5060"/>
                  </a:cubicBezTo>
                  <a:cubicBezTo>
                    <a:pt x="1398" y="5846"/>
                    <a:pt x="2433" y="7811"/>
                    <a:pt x="2433" y="7811"/>
                  </a:cubicBezTo>
                  <a:cubicBezTo>
                    <a:pt x="3588" y="8013"/>
                    <a:pt x="6565" y="7846"/>
                    <a:pt x="11363" y="10037"/>
                  </a:cubicBezTo>
                  <a:cubicBezTo>
                    <a:pt x="11515" y="10106"/>
                    <a:pt x="11659" y="10142"/>
                    <a:pt x="11796" y="10142"/>
                  </a:cubicBezTo>
                  <a:cubicBezTo>
                    <a:pt x="12322" y="10142"/>
                    <a:pt x="12747" y="9611"/>
                    <a:pt x="13173" y="8382"/>
                  </a:cubicBezTo>
                  <a:cubicBezTo>
                    <a:pt x="13709" y="6834"/>
                    <a:pt x="16864" y="2441"/>
                    <a:pt x="19126" y="2250"/>
                  </a:cubicBezTo>
                  <a:cubicBezTo>
                    <a:pt x="19126" y="2250"/>
                    <a:pt x="15054" y="238"/>
                    <a:pt x="1329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17" name="Google Shape;2217;p38"/>
            <p:cNvSpPr/>
            <p:nvPr/>
          </p:nvSpPr>
          <p:spPr>
            <a:xfrm>
              <a:off x="6951317" y="353892"/>
              <a:ext cx="87866" cy="174238"/>
            </a:xfrm>
            <a:custGeom>
              <a:avLst/>
              <a:gdLst/>
              <a:ahLst/>
              <a:cxnLst/>
              <a:rect l="l" t="t" r="r" b="b"/>
              <a:pathLst>
                <a:path w="1942" h="3851" extrusionOk="0">
                  <a:moveTo>
                    <a:pt x="37" y="0"/>
                  </a:moveTo>
                  <a:lnTo>
                    <a:pt x="37" y="60"/>
                  </a:lnTo>
                  <a:cubicBezTo>
                    <a:pt x="25" y="60"/>
                    <a:pt x="13" y="48"/>
                    <a:pt x="1" y="48"/>
                  </a:cubicBezTo>
                  <a:cubicBezTo>
                    <a:pt x="25" y="96"/>
                    <a:pt x="37" y="131"/>
                    <a:pt x="72" y="179"/>
                  </a:cubicBezTo>
                  <a:cubicBezTo>
                    <a:pt x="144" y="298"/>
                    <a:pt x="215" y="429"/>
                    <a:pt x="298" y="548"/>
                  </a:cubicBezTo>
                  <a:cubicBezTo>
                    <a:pt x="441" y="810"/>
                    <a:pt x="596" y="1060"/>
                    <a:pt x="727" y="1322"/>
                  </a:cubicBezTo>
                  <a:cubicBezTo>
                    <a:pt x="1013" y="1846"/>
                    <a:pt x="1275" y="2382"/>
                    <a:pt x="1513" y="2918"/>
                  </a:cubicBezTo>
                  <a:cubicBezTo>
                    <a:pt x="1644" y="3215"/>
                    <a:pt x="1787" y="3525"/>
                    <a:pt x="1918" y="3846"/>
                  </a:cubicBezTo>
                  <a:cubicBezTo>
                    <a:pt x="1921" y="3849"/>
                    <a:pt x="1924" y="3851"/>
                    <a:pt x="1927" y="3851"/>
                  </a:cubicBezTo>
                  <a:cubicBezTo>
                    <a:pt x="1935" y="3851"/>
                    <a:pt x="1942" y="3840"/>
                    <a:pt x="1942" y="3822"/>
                  </a:cubicBezTo>
                  <a:cubicBezTo>
                    <a:pt x="1525" y="2727"/>
                    <a:pt x="1013" y="1667"/>
                    <a:pt x="429" y="643"/>
                  </a:cubicBezTo>
                  <a:cubicBezTo>
                    <a:pt x="334" y="489"/>
                    <a:pt x="251" y="358"/>
                    <a:pt x="156" y="215"/>
                  </a:cubicBezTo>
                  <a:cubicBezTo>
                    <a:pt x="132" y="131"/>
                    <a:pt x="84" y="72"/>
                    <a:pt x="3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18" name="Google Shape;2218;p38"/>
            <p:cNvSpPr/>
            <p:nvPr/>
          </p:nvSpPr>
          <p:spPr>
            <a:xfrm>
              <a:off x="7040765" y="177756"/>
              <a:ext cx="281243" cy="352866"/>
            </a:xfrm>
            <a:custGeom>
              <a:avLst/>
              <a:gdLst/>
              <a:ahLst/>
              <a:cxnLst/>
              <a:rect l="l" t="t" r="r" b="b"/>
              <a:pathLst>
                <a:path w="6216" h="7799" extrusionOk="0">
                  <a:moveTo>
                    <a:pt x="6180" y="0"/>
                  </a:moveTo>
                  <a:cubicBezTo>
                    <a:pt x="5584" y="203"/>
                    <a:pt x="5025" y="548"/>
                    <a:pt x="4525" y="905"/>
                  </a:cubicBezTo>
                  <a:cubicBezTo>
                    <a:pt x="4013" y="1274"/>
                    <a:pt x="3560" y="1691"/>
                    <a:pt x="3120" y="2155"/>
                  </a:cubicBezTo>
                  <a:cubicBezTo>
                    <a:pt x="2191" y="3167"/>
                    <a:pt x="1477" y="4346"/>
                    <a:pt x="893" y="5584"/>
                  </a:cubicBezTo>
                  <a:cubicBezTo>
                    <a:pt x="727" y="5929"/>
                    <a:pt x="560" y="6287"/>
                    <a:pt x="417" y="6656"/>
                  </a:cubicBezTo>
                  <a:cubicBezTo>
                    <a:pt x="262" y="7025"/>
                    <a:pt x="96" y="7394"/>
                    <a:pt x="0" y="7787"/>
                  </a:cubicBezTo>
                  <a:cubicBezTo>
                    <a:pt x="0" y="7787"/>
                    <a:pt x="0" y="7799"/>
                    <a:pt x="12" y="7799"/>
                  </a:cubicBezTo>
                  <a:lnTo>
                    <a:pt x="24" y="7799"/>
                  </a:lnTo>
                  <a:cubicBezTo>
                    <a:pt x="48" y="7799"/>
                    <a:pt x="48" y="7787"/>
                    <a:pt x="48" y="7787"/>
                  </a:cubicBezTo>
                  <a:cubicBezTo>
                    <a:pt x="322" y="7144"/>
                    <a:pt x="560" y="6489"/>
                    <a:pt x="846" y="5858"/>
                  </a:cubicBezTo>
                  <a:cubicBezTo>
                    <a:pt x="1143" y="5227"/>
                    <a:pt x="1453" y="4596"/>
                    <a:pt x="1834" y="4001"/>
                  </a:cubicBezTo>
                  <a:cubicBezTo>
                    <a:pt x="2512" y="2905"/>
                    <a:pt x="3358" y="1893"/>
                    <a:pt x="4394" y="1096"/>
                  </a:cubicBezTo>
                  <a:cubicBezTo>
                    <a:pt x="4953" y="667"/>
                    <a:pt x="5560" y="345"/>
                    <a:pt x="6215" y="48"/>
                  </a:cubicBezTo>
                  <a:cubicBezTo>
                    <a:pt x="6203" y="24"/>
                    <a:pt x="6192" y="0"/>
                    <a:pt x="618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19" name="Google Shape;2219;p38"/>
            <p:cNvSpPr/>
            <p:nvPr/>
          </p:nvSpPr>
          <p:spPr>
            <a:xfrm>
              <a:off x="7054429" y="439313"/>
              <a:ext cx="33979" cy="81079"/>
            </a:xfrm>
            <a:custGeom>
              <a:avLst/>
              <a:gdLst/>
              <a:ahLst/>
              <a:cxnLst/>
              <a:rect l="l" t="t" r="r" b="b"/>
              <a:pathLst>
                <a:path w="751" h="1792" extrusionOk="0">
                  <a:moveTo>
                    <a:pt x="720" y="1"/>
                  </a:moveTo>
                  <a:cubicBezTo>
                    <a:pt x="714" y="1"/>
                    <a:pt x="710" y="2"/>
                    <a:pt x="710" y="6"/>
                  </a:cubicBezTo>
                  <a:cubicBezTo>
                    <a:pt x="413" y="553"/>
                    <a:pt x="198" y="1160"/>
                    <a:pt x="8" y="1756"/>
                  </a:cubicBezTo>
                  <a:cubicBezTo>
                    <a:pt x="0" y="1779"/>
                    <a:pt x="17" y="1792"/>
                    <a:pt x="34" y="1792"/>
                  </a:cubicBezTo>
                  <a:cubicBezTo>
                    <a:pt x="43" y="1792"/>
                    <a:pt x="51" y="1788"/>
                    <a:pt x="55" y="1780"/>
                  </a:cubicBezTo>
                  <a:cubicBezTo>
                    <a:pt x="163" y="1482"/>
                    <a:pt x="282" y="1184"/>
                    <a:pt x="377" y="899"/>
                  </a:cubicBezTo>
                  <a:cubicBezTo>
                    <a:pt x="496" y="601"/>
                    <a:pt x="639" y="315"/>
                    <a:pt x="734" y="17"/>
                  </a:cubicBezTo>
                  <a:cubicBezTo>
                    <a:pt x="751" y="9"/>
                    <a:pt x="732" y="1"/>
                    <a:pt x="72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20" name="Google Shape;2220;p38"/>
            <p:cNvSpPr/>
            <p:nvPr/>
          </p:nvSpPr>
          <p:spPr>
            <a:xfrm>
              <a:off x="7156319" y="276389"/>
              <a:ext cx="49136" cy="56285"/>
            </a:xfrm>
            <a:custGeom>
              <a:avLst/>
              <a:gdLst/>
              <a:ahLst/>
              <a:cxnLst/>
              <a:rect l="l" t="t" r="r" b="b"/>
              <a:pathLst>
                <a:path w="1086" h="1244" extrusionOk="0">
                  <a:moveTo>
                    <a:pt x="1063" y="1"/>
                  </a:moveTo>
                  <a:cubicBezTo>
                    <a:pt x="1057" y="1"/>
                    <a:pt x="1049" y="4"/>
                    <a:pt x="1042" y="11"/>
                  </a:cubicBezTo>
                  <a:cubicBezTo>
                    <a:pt x="685" y="380"/>
                    <a:pt x="351" y="797"/>
                    <a:pt x="18" y="1178"/>
                  </a:cubicBezTo>
                  <a:cubicBezTo>
                    <a:pt x="1" y="1204"/>
                    <a:pt x="15" y="1243"/>
                    <a:pt x="38" y="1243"/>
                  </a:cubicBezTo>
                  <a:cubicBezTo>
                    <a:pt x="47" y="1243"/>
                    <a:pt x="56" y="1238"/>
                    <a:pt x="66" y="1225"/>
                  </a:cubicBezTo>
                  <a:cubicBezTo>
                    <a:pt x="411" y="821"/>
                    <a:pt x="768" y="440"/>
                    <a:pt x="1078" y="23"/>
                  </a:cubicBezTo>
                  <a:cubicBezTo>
                    <a:pt x="1086" y="15"/>
                    <a:pt x="1077" y="1"/>
                    <a:pt x="106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21" name="Google Shape;2221;p38"/>
            <p:cNvSpPr/>
            <p:nvPr/>
          </p:nvSpPr>
          <p:spPr>
            <a:xfrm>
              <a:off x="6613615" y="421532"/>
              <a:ext cx="420779" cy="106869"/>
            </a:xfrm>
            <a:custGeom>
              <a:avLst/>
              <a:gdLst/>
              <a:ahLst/>
              <a:cxnLst/>
              <a:rect l="l" t="t" r="r" b="b"/>
              <a:pathLst>
                <a:path w="9300" h="2362" extrusionOk="0">
                  <a:moveTo>
                    <a:pt x="930" y="0"/>
                  </a:moveTo>
                  <a:cubicBezTo>
                    <a:pt x="632" y="0"/>
                    <a:pt x="334" y="10"/>
                    <a:pt x="35" y="29"/>
                  </a:cubicBezTo>
                  <a:cubicBezTo>
                    <a:pt x="5" y="29"/>
                    <a:pt x="0" y="56"/>
                    <a:pt x="22" y="56"/>
                  </a:cubicBezTo>
                  <a:cubicBezTo>
                    <a:pt x="26" y="56"/>
                    <a:pt x="30" y="55"/>
                    <a:pt x="35" y="53"/>
                  </a:cubicBezTo>
                  <a:cubicBezTo>
                    <a:pt x="238" y="48"/>
                    <a:pt x="441" y="45"/>
                    <a:pt x="644" y="45"/>
                  </a:cubicBezTo>
                  <a:cubicBezTo>
                    <a:pt x="1700" y="45"/>
                    <a:pt x="2749" y="125"/>
                    <a:pt x="3798" y="315"/>
                  </a:cubicBezTo>
                  <a:cubicBezTo>
                    <a:pt x="5036" y="530"/>
                    <a:pt x="6250" y="911"/>
                    <a:pt x="7405" y="1399"/>
                  </a:cubicBezTo>
                  <a:cubicBezTo>
                    <a:pt x="8036" y="1684"/>
                    <a:pt x="8667" y="1994"/>
                    <a:pt x="9263" y="2351"/>
                  </a:cubicBezTo>
                  <a:cubicBezTo>
                    <a:pt x="9270" y="2358"/>
                    <a:pt x="9277" y="2361"/>
                    <a:pt x="9282" y="2361"/>
                  </a:cubicBezTo>
                  <a:cubicBezTo>
                    <a:pt x="9295" y="2361"/>
                    <a:pt x="9300" y="2344"/>
                    <a:pt x="9275" y="2327"/>
                  </a:cubicBezTo>
                  <a:cubicBezTo>
                    <a:pt x="8215" y="1696"/>
                    <a:pt x="7072" y="1172"/>
                    <a:pt x="5869" y="791"/>
                  </a:cubicBezTo>
                  <a:cubicBezTo>
                    <a:pt x="4679" y="399"/>
                    <a:pt x="3429" y="160"/>
                    <a:pt x="2178" y="53"/>
                  </a:cubicBezTo>
                  <a:cubicBezTo>
                    <a:pt x="1762" y="19"/>
                    <a:pt x="1346" y="0"/>
                    <a:pt x="93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22" name="Google Shape;2222;p38"/>
            <p:cNvSpPr/>
            <p:nvPr/>
          </p:nvSpPr>
          <p:spPr>
            <a:xfrm>
              <a:off x="6806943" y="463790"/>
              <a:ext cx="223058" cy="74835"/>
            </a:xfrm>
            <a:custGeom>
              <a:avLst/>
              <a:gdLst/>
              <a:ahLst/>
              <a:cxnLst/>
              <a:rect l="l" t="t" r="r" b="b"/>
              <a:pathLst>
                <a:path w="4930" h="1654" extrusionOk="0">
                  <a:moveTo>
                    <a:pt x="37" y="0"/>
                  </a:moveTo>
                  <a:cubicBezTo>
                    <a:pt x="1" y="0"/>
                    <a:pt x="1" y="36"/>
                    <a:pt x="13" y="36"/>
                  </a:cubicBezTo>
                  <a:cubicBezTo>
                    <a:pt x="1323" y="334"/>
                    <a:pt x="2608" y="715"/>
                    <a:pt x="3859" y="1203"/>
                  </a:cubicBezTo>
                  <a:cubicBezTo>
                    <a:pt x="4216" y="1346"/>
                    <a:pt x="4561" y="1501"/>
                    <a:pt x="4918" y="1643"/>
                  </a:cubicBezTo>
                  <a:cubicBezTo>
                    <a:pt x="4922" y="1650"/>
                    <a:pt x="4924" y="1653"/>
                    <a:pt x="4926" y="1653"/>
                  </a:cubicBezTo>
                  <a:cubicBezTo>
                    <a:pt x="4929" y="1653"/>
                    <a:pt x="4927" y="1636"/>
                    <a:pt x="4918" y="1620"/>
                  </a:cubicBezTo>
                  <a:cubicBezTo>
                    <a:pt x="4621" y="1453"/>
                    <a:pt x="4287" y="1346"/>
                    <a:pt x="3990" y="1203"/>
                  </a:cubicBezTo>
                  <a:cubicBezTo>
                    <a:pt x="3692" y="1084"/>
                    <a:pt x="3382" y="965"/>
                    <a:pt x="3085" y="870"/>
                  </a:cubicBezTo>
                  <a:cubicBezTo>
                    <a:pt x="2442" y="643"/>
                    <a:pt x="1799" y="429"/>
                    <a:pt x="1144" y="274"/>
                  </a:cubicBezTo>
                  <a:cubicBezTo>
                    <a:pt x="775" y="167"/>
                    <a:pt x="406" y="72"/>
                    <a:pt x="3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23" name="Google Shape;2223;p38"/>
            <p:cNvSpPr/>
            <p:nvPr/>
          </p:nvSpPr>
          <p:spPr>
            <a:xfrm>
              <a:off x="6628139" y="436100"/>
              <a:ext cx="176139" cy="17103"/>
            </a:xfrm>
            <a:custGeom>
              <a:avLst/>
              <a:gdLst/>
              <a:ahLst/>
              <a:cxnLst/>
              <a:rect l="l" t="t" r="r" b="b"/>
              <a:pathLst>
                <a:path w="3893" h="378" extrusionOk="0">
                  <a:moveTo>
                    <a:pt x="459" y="1"/>
                  </a:moveTo>
                  <a:cubicBezTo>
                    <a:pt x="313" y="1"/>
                    <a:pt x="168" y="2"/>
                    <a:pt x="24" y="5"/>
                  </a:cubicBezTo>
                  <a:cubicBezTo>
                    <a:pt x="0" y="5"/>
                    <a:pt x="0" y="29"/>
                    <a:pt x="24" y="29"/>
                  </a:cubicBezTo>
                  <a:cubicBezTo>
                    <a:pt x="168" y="26"/>
                    <a:pt x="313" y="25"/>
                    <a:pt x="457" y="25"/>
                  </a:cubicBezTo>
                  <a:cubicBezTo>
                    <a:pt x="955" y="25"/>
                    <a:pt x="1452" y="42"/>
                    <a:pt x="1941" y="88"/>
                  </a:cubicBezTo>
                  <a:cubicBezTo>
                    <a:pt x="2596" y="148"/>
                    <a:pt x="3239" y="255"/>
                    <a:pt x="3882" y="374"/>
                  </a:cubicBezTo>
                  <a:cubicBezTo>
                    <a:pt x="3884" y="377"/>
                    <a:pt x="3886" y="378"/>
                    <a:pt x="3887" y="378"/>
                  </a:cubicBezTo>
                  <a:cubicBezTo>
                    <a:pt x="3893" y="378"/>
                    <a:pt x="3891" y="362"/>
                    <a:pt x="3882" y="362"/>
                  </a:cubicBezTo>
                  <a:cubicBezTo>
                    <a:pt x="3250" y="196"/>
                    <a:pt x="2619" y="124"/>
                    <a:pt x="1977" y="65"/>
                  </a:cubicBezTo>
                  <a:cubicBezTo>
                    <a:pt x="1469" y="19"/>
                    <a:pt x="961" y="1"/>
                    <a:pt x="45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224" name="Google Shape;2224;p38"/>
          <p:cNvGrpSpPr/>
          <p:nvPr/>
        </p:nvGrpSpPr>
        <p:grpSpPr>
          <a:xfrm flipH="1">
            <a:off x="10346031" y="5433731"/>
            <a:ext cx="1509795" cy="853500"/>
            <a:chOff x="75300" y="3702036"/>
            <a:chExt cx="1132346" cy="640125"/>
          </a:xfrm>
        </p:grpSpPr>
        <p:sp>
          <p:nvSpPr>
            <p:cNvPr id="2225" name="Google Shape;2225;p38"/>
            <p:cNvSpPr/>
            <p:nvPr/>
          </p:nvSpPr>
          <p:spPr>
            <a:xfrm>
              <a:off x="75300" y="3747280"/>
              <a:ext cx="1123750" cy="594881"/>
            </a:xfrm>
            <a:custGeom>
              <a:avLst/>
              <a:gdLst/>
              <a:ahLst/>
              <a:cxnLst/>
              <a:rect l="l" t="t" r="r" b="b"/>
              <a:pathLst>
                <a:path w="24837" h="13148" extrusionOk="0">
                  <a:moveTo>
                    <a:pt x="7585" y="0"/>
                  </a:moveTo>
                  <a:cubicBezTo>
                    <a:pt x="5299" y="310"/>
                    <a:pt x="0" y="2917"/>
                    <a:pt x="0" y="2917"/>
                  </a:cubicBezTo>
                  <a:cubicBezTo>
                    <a:pt x="2929" y="3155"/>
                    <a:pt x="7025" y="8858"/>
                    <a:pt x="7716" y="10871"/>
                  </a:cubicBezTo>
                  <a:cubicBezTo>
                    <a:pt x="8283" y="12460"/>
                    <a:pt x="8836" y="13148"/>
                    <a:pt x="9523" y="13148"/>
                  </a:cubicBezTo>
                  <a:cubicBezTo>
                    <a:pt x="9701" y="13148"/>
                    <a:pt x="9887" y="13102"/>
                    <a:pt x="10085" y="13014"/>
                  </a:cubicBezTo>
                  <a:cubicBezTo>
                    <a:pt x="16312" y="10180"/>
                    <a:pt x="20181" y="10394"/>
                    <a:pt x="21682" y="10132"/>
                  </a:cubicBezTo>
                  <a:cubicBezTo>
                    <a:pt x="21682" y="10132"/>
                    <a:pt x="23015" y="7596"/>
                    <a:pt x="24349" y="6584"/>
                  </a:cubicBezTo>
                  <a:cubicBezTo>
                    <a:pt x="24836" y="6202"/>
                    <a:pt x="23761" y="6016"/>
                    <a:pt x="22022" y="6016"/>
                  </a:cubicBezTo>
                  <a:cubicBezTo>
                    <a:pt x="19051" y="6016"/>
                    <a:pt x="14143" y="6560"/>
                    <a:pt x="11799" y="7596"/>
                  </a:cubicBezTo>
                  <a:cubicBezTo>
                    <a:pt x="11847" y="4179"/>
                    <a:pt x="7585" y="0"/>
                    <a:pt x="758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26" name="Google Shape;2226;p38"/>
            <p:cNvSpPr/>
            <p:nvPr/>
          </p:nvSpPr>
          <p:spPr>
            <a:xfrm>
              <a:off x="83896" y="3702036"/>
              <a:ext cx="1123750" cy="596239"/>
            </a:xfrm>
            <a:custGeom>
              <a:avLst/>
              <a:gdLst/>
              <a:ahLst/>
              <a:cxnLst/>
              <a:rect l="l" t="t" r="r" b="b"/>
              <a:pathLst>
                <a:path w="24837" h="13178" extrusionOk="0">
                  <a:moveTo>
                    <a:pt x="7621" y="0"/>
                  </a:moveTo>
                  <a:cubicBezTo>
                    <a:pt x="5299" y="345"/>
                    <a:pt x="1" y="2953"/>
                    <a:pt x="1" y="2953"/>
                  </a:cubicBezTo>
                  <a:cubicBezTo>
                    <a:pt x="2930" y="3191"/>
                    <a:pt x="7014" y="8894"/>
                    <a:pt x="7728" y="10894"/>
                  </a:cubicBezTo>
                  <a:cubicBezTo>
                    <a:pt x="8275" y="12487"/>
                    <a:pt x="8829" y="13177"/>
                    <a:pt x="9514" y="13177"/>
                  </a:cubicBezTo>
                  <a:cubicBezTo>
                    <a:pt x="9695" y="13177"/>
                    <a:pt x="9884" y="13129"/>
                    <a:pt x="10085" y="13037"/>
                  </a:cubicBezTo>
                  <a:cubicBezTo>
                    <a:pt x="16312" y="10216"/>
                    <a:pt x="20170" y="10418"/>
                    <a:pt x="21682" y="10168"/>
                  </a:cubicBezTo>
                  <a:cubicBezTo>
                    <a:pt x="21682" y="10168"/>
                    <a:pt x="23016" y="7620"/>
                    <a:pt x="24349" y="6596"/>
                  </a:cubicBezTo>
                  <a:cubicBezTo>
                    <a:pt x="24836" y="6223"/>
                    <a:pt x="23776" y="6041"/>
                    <a:pt x="22055" y="6041"/>
                  </a:cubicBezTo>
                  <a:cubicBezTo>
                    <a:pt x="19110" y="6041"/>
                    <a:pt x="14231" y="6574"/>
                    <a:pt x="11871" y="7596"/>
                  </a:cubicBezTo>
                  <a:cubicBezTo>
                    <a:pt x="11859" y="7596"/>
                    <a:pt x="11848" y="7608"/>
                    <a:pt x="11824" y="7608"/>
                  </a:cubicBezTo>
                  <a:lnTo>
                    <a:pt x="11824" y="7525"/>
                  </a:lnTo>
                  <a:cubicBezTo>
                    <a:pt x="11812" y="4132"/>
                    <a:pt x="7621" y="0"/>
                    <a:pt x="762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27" name="Google Shape;2227;p38"/>
            <p:cNvSpPr/>
            <p:nvPr/>
          </p:nvSpPr>
          <p:spPr>
            <a:xfrm>
              <a:off x="504757" y="4043539"/>
              <a:ext cx="115194" cy="225456"/>
            </a:xfrm>
            <a:custGeom>
              <a:avLst/>
              <a:gdLst/>
              <a:ahLst/>
              <a:cxnLst/>
              <a:rect l="l" t="t" r="r" b="b"/>
              <a:pathLst>
                <a:path w="2546" h="4983" extrusionOk="0">
                  <a:moveTo>
                    <a:pt x="2498" y="1"/>
                  </a:moveTo>
                  <a:cubicBezTo>
                    <a:pt x="2438" y="96"/>
                    <a:pt x="2391" y="179"/>
                    <a:pt x="2331" y="274"/>
                  </a:cubicBezTo>
                  <a:cubicBezTo>
                    <a:pt x="2212" y="465"/>
                    <a:pt x="2105" y="644"/>
                    <a:pt x="1986" y="834"/>
                  </a:cubicBezTo>
                  <a:cubicBezTo>
                    <a:pt x="1236" y="2144"/>
                    <a:pt x="569" y="3525"/>
                    <a:pt x="9" y="4954"/>
                  </a:cubicBezTo>
                  <a:cubicBezTo>
                    <a:pt x="1" y="4971"/>
                    <a:pt x="24" y="4982"/>
                    <a:pt x="37" y="4982"/>
                  </a:cubicBezTo>
                  <a:cubicBezTo>
                    <a:pt x="42" y="4982"/>
                    <a:pt x="45" y="4981"/>
                    <a:pt x="45" y="4977"/>
                  </a:cubicBezTo>
                  <a:cubicBezTo>
                    <a:pt x="212" y="4573"/>
                    <a:pt x="390" y="4168"/>
                    <a:pt x="569" y="3787"/>
                  </a:cubicBezTo>
                  <a:cubicBezTo>
                    <a:pt x="879" y="3084"/>
                    <a:pt x="1212" y="2394"/>
                    <a:pt x="1593" y="1727"/>
                  </a:cubicBezTo>
                  <a:cubicBezTo>
                    <a:pt x="1772" y="1382"/>
                    <a:pt x="1962" y="1060"/>
                    <a:pt x="2153" y="727"/>
                  </a:cubicBezTo>
                  <a:cubicBezTo>
                    <a:pt x="2248" y="572"/>
                    <a:pt x="2331" y="405"/>
                    <a:pt x="2438" y="239"/>
                  </a:cubicBezTo>
                  <a:cubicBezTo>
                    <a:pt x="2462" y="179"/>
                    <a:pt x="2510" y="120"/>
                    <a:pt x="2546" y="72"/>
                  </a:cubicBezTo>
                  <a:cubicBezTo>
                    <a:pt x="2522" y="72"/>
                    <a:pt x="2510" y="96"/>
                    <a:pt x="2498" y="96"/>
                  </a:cubicBezTo>
                  <a:lnTo>
                    <a:pt x="2498"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28" name="Google Shape;2228;p38"/>
            <p:cNvSpPr/>
            <p:nvPr/>
          </p:nvSpPr>
          <p:spPr>
            <a:xfrm>
              <a:off x="139999" y="3814513"/>
              <a:ext cx="364675" cy="456432"/>
            </a:xfrm>
            <a:custGeom>
              <a:avLst/>
              <a:gdLst/>
              <a:ahLst/>
              <a:cxnLst/>
              <a:rect l="l" t="t" r="r" b="b"/>
              <a:pathLst>
                <a:path w="8060" h="10088" extrusionOk="0">
                  <a:moveTo>
                    <a:pt x="27" y="1"/>
                  </a:moveTo>
                  <a:cubicBezTo>
                    <a:pt x="9" y="1"/>
                    <a:pt x="0" y="40"/>
                    <a:pt x="11" y="50"/>
                  </a:cubicBezTo>
                  <a:cubicBezTo>
                    <a:pt x="844" y="419"/>
                    <a:pt x="1642" y="848"/>
                    <a:pt x="2368" y="1419"/>
                  </a:cubicBezTo>
                  <a:cubicBezTo>
                    <a:pt x="3714" y="2431"/>
                    <a:pt x="4797" y="3741"/>
                    <a:pt x="5690" y="5170"/>
                  </a:cubicBezTo>
                  <a:cubicBezTo>
                    <a:pt x="6166" y="5920"/>
                    <a:pt x="6595" y="6741"/>
                    <a:pt x="6976" y="7563"/>
                  </a:cubicBezTo>
                  <a:cubicBezTo>
                    <a:pt x="7345" y="8384"/>
                    <a:pt x="7655" y="9230"/>
                    <a:pt x="8012" y="10063"/>
                  </a:cubicBezTo>
                  <a:cubicBezTo>
                    <a:pt x="8012" y="10075"/>
                    <a:pt x="8012" y="10087"/>
                    <a:pt x="8024" y="10087"/>
                  </a:cubicBezTo>
                  <a:lnTo>
                    <a:pt x="8048" y="10087"/>
                  </a:lnTo>
                  <a:cubicBezTo>
                    <a:pt x="8060" y="10087"/>
                    <a:pt x="8060" y="10087"/>
                    <a:pt x="8060" y="10075"/>
                  </a:cubicBezTo>
                  <a:cubicBezTo>
                    <a:pt x="7917" y="9575"/>
                    <a:pt x="7702" y="9075"/>
                    <a:pt x="7512" y="8599"/>
                  </a:cubicBezTo>
                  <a:cubicBezTo>
                    <a:pt x="7321" y="8146"/>
                    <a:pt x="7119" y="7682"/>
                    <a:pt x="6893" y="7218"/>
                  </a:cubicBezTo>
                  <a:cubicBezTo>
                    <a:pt x="6143" y="5610"/>
                    <a:pt x="5202" y="4098"/>
                    <a:pt x="4000" y="2789"/>
                  </a:cubicBezTo>
                  <a:cubicBezTo>
                    <a:pt x="3452" y="2193"/>
                    <a:pt x="2833" y="1657"/>
                    <a:pt x="2178" y="1181"/>
                  </a:cubicBezTo>
                  <a:cubicBezTo>
                    <a:pt x="1523" y="705"/>
                    <a:pt x="809" y="276"/>
                    <a:pt x="35" y="2"/>
                  </a:cubicBezTo>
                  <a:cubicBezTo>
                    <a:pt x="32" y="1"/>
                    <a:pt x="30" y="1"/>
                    <a:pt x="2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29" name="Google Shape;2229;p38"/>
            <p:cNvSpPr/>
            <p:nvPr/>
          </p:nvSpPr>
          <p:spPr>
            <a:xfrm>
              <a:off x="442140" y="4153391"/>
              <a:ext cx="44023" cy="105557"/>
            </a:xfrm>
            <a:custGeom>
              <a:avLst/>
              <a:gdLst/>
              <a:ahLst/>
              <a:cxnLst/>
              <a:rect l="l" t="t" r="r" b="b"/>
              <a:pathLst>
                <a:path w="973" h="2333" extrusionOk="0">
                  <a:moveTo>
                    <a:pt x="35" y="0"/>
                  </a:moveTo>
                  <a:cubicBezTo>
                    <a:pt x="19" y="0"/>
                    <a:pt x="0" y="11"/>
                    <a:pt x="0" y="25"/>
                  </a:cubicBezTo>
                  <a:cubicBezTo>
                    <a:pt x="143" y="418"/>
                    <a:pt x="322" y="787"/>
                    <a:pt x="477" y="1156"/>
                  </a:cubicBezTo>
                  <a:cubicBezTo>
                    <a:pt x="620" y="1525"/>
                    <a:pt x="774" y="1918"/>
                    <a:pt x="905" y="2311"/>
                  </a:cubicBezTo>
                  <a:cubicBezTo>
                    <a:pt x="910" y="2325"/>
                    <a:pt x="922" y="2332"/>
                    <a:pt x="934" y="2332"/>
                  </a:cubicBezTo>
                  <a:cubicBezTo>
                    <a:pt x="953" y="2332"/>
                    <a:pt x="972" y="2316"/>
                    <a:pt x="965" y="2287"/>
                  </a:cubicBezTo>
                  <a:cubicBezTo>
                    <a:pt x="715" y="1514"/>
                    <a:pt x="429" y="740"/>
                    <a:pt x="60" y="13"/>
                  </a:cubicBezTo>
                  <a:cubicBezTo>
                    <a:pt x="55" y="4"/>
                    <a:pt x="46" y="0"/>
                    <a:pt x="3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30" name="Google Shape;2230;p38"/>
            <p:cNvSpPr/>
            <p:nvPr/>
          </p:nvSpPr>
          <p:spPr>
            <a:xfrm>
              <a:off x="291115" y="3942146"/>
              <a:ext cx="64338" cy="73161"/>
            </a:xfrm>
            <a:custGeom>
              <a:avLst/>
              <a:gdLst/>
              <a:ahLst/>
              <a:cxnLst/>
              <a:rect l="l" t="t" r="r" b="b"/>
              <a:pathLst>
                <a:path w="1422" h="1617" extrusionOk="0">
                  <a:moveTo>
                    <a:pt x="24" y="0"/>
                  </a:moveTo>
                  <a:cubicBezTo>
                    <a:pt x="7" y="0"/>
                    <a:pt x="0" y="22"/>
                    <a:pt x="17" y="39"/>
                  </a:cubicBezTo>
                  <a:cubicBezTo>
                    <a:pt x="421" y="575"/>
                    <a:pt x="886" y="1075"/>
                    <a:pt x="1326" y="1599"/>
                  </a:cubicBezTo>
                  <a:cubicBezTo>
                    <a:pt x="1336" y="1611"/>
                    <a:pt x="1347" y="1616"/>
                    <a:pt x="1359" y="1616"/>
                  </a:cubicBezTo>
                  <a:cubicBezTo>
                    <a:pt x="1391" y="1616"/>
                    <a:pt x="1421" y="1574"/>
                    <a:pt x="1386" y="1539"/>
                  </a:cubicBezTo>
                  <a:cubicBezTo>
                    <a:pt x="945" y="1027"/>
                    <a:pt x="505" y="503"/>
                    <a:pt x="52" y="15"/>
                  </a:cubicBezTo>
                  <a:cubicBezTo>
                    <a:pt x="41" y="4"/>
                    <a:pt x="32" y="0"/>
                    <a:pt x="2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31" name="Google Shape;2231;p38"/>
            <p:cNvSpPr/>
            <p:nvPr/>
          </p:nvSpPr>
          <p:spPr>
            <a:xfrm>
              <a:off x="512358" y="4130181"/>
              <a:ext cx="543935" cy="138857"/>
            </a:xfrm>
            <a:custGeom>
              <a:avLst/>
              <a:gdLst/>
              <a:ahLst/>
              <a:cxnLst/>
              <a:rect l="l" t="t" r="r" b="b"/>
              <a:pathLst>
                <a:path w="12022" h="3069" extrusionOk="0">
                  <a:moveTo>
                    <a:pt x="10797" y="0"/>
                  </a:moveTo>
                  <a:cubicBezTo>
                    <a:pt x="10272" y="0"/>
                    <a:pt x="9744" y="21"/>
                    <a:pt x="9224" y="62"/>
                  </a:cubicBezTo>
                  <a:cubicBezTo>
                    <a:pt x="7581" y="205"/>
                    <a:pt x="5973" y="526"/>
                    <a:pt x="4425" y="1015"/>
                  </a:cubicBezTo>
                  <a:cubicBezTo>
                    <a:pt x="2878" y="1527"/>
                    <a:pt x="1413" y="2193"/>
                    <a:pt x="20" y="3027"/>
                  </a:cubicBezTo>
                  <a:cubicBezTo>
                    <a:pt x="1" y="3036"/>
                    <a:pt x="13" y="3069"/>
                    <a:pt x="18" y="3069"/>
                  </a:cubicBezTo>
                  <a:cubicBezTo>
                    <a:pt x="19" y="3069"/>
                    <a:pt x="20" y="3067"/>
                    <a:pt x="20" y="3062"/>
                  </a:cubicBezTo>
                  <a:cubicBezTo>
                    <a:pt x="794" y="2598"/>
                    <a:pt x="1604" y="2181"/>
                    <a:pt x="2437" y="1824"/>
                  </a:cubicBezTo>
                  <a:cubicBezTo>
                    <a:pt x="3925" y="1181"/>
                    <a:pt x="5497" y="705"/>
                    <a:pt x="7104" y="407"/>
                  </a:cubicBezTo>
                  <a:cubicBezTo>
                    <a:pt x="8412" y="169"/>
                    <a:pt x="9711" y="68"/>
                    <a:pt x="11016" y="68"/>
                  </a:cubicBezTo>
                  <a:cubicBezTo>
                    <a:pt x="11339" y="68"/>
                    <a:pt x="11662" y="74"/>
                    <a:pt x="11986" y="86"/>
                  </a:cubicBezTo>
                  <a:cubicBezTo>
                    <a:pt x="12022" y="86"/>
                    <a:pt x="12022" y="38"/>
                    <a:pt x="11986" y="38"/>
                  </a:cubicBezTo>
                  <a:cubicBezTo>
                    <a:pt x="11595" y="13"/>
                    <a:pt x="11197" y="0"/>
                    <a:pt x="1079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32" name="Google Shape;2232;p38"/>
            <p:cNvSpPr/>
            <p:nvPr/>
          </p:nvSpPr>
          <p:spPr>
            <a:xfrm>
              <a:off x="517561" y="4185741"/>
              <a:ext cx="290925" cy="97005"/>
            </a:xfrm>
            <a:custGeom>
              <a:avLst/>
              <a:gdLst/>
              <a:ahLst/>
              <a:cxnLst/>
              <a:rect l="l" t="t" r="r" b="b"/>
              <a:pathLst>
                <a:path w="6430" h="2144" extrusionOk="0">
                  <a:moveTo>
                    <a:pt x="6382" y="1"/>
                  </a:moveTo>
                  <a:cubicBezTo>
                    <a:pt x="5894" y="108"/>
                    <a:pt x="5406" y="203"/>
                    <a:pt x="4930" y="346"/>
                  </a:cubicBezTo>
                  <a:cubicBezTo>
                    <a:pt x="4072" y="560"/>
                    <a:pt x="3227" y="822"/>
                    <a:pt x="2405" y="1120"/>
                  </a:cubicBezTo>
                  <a:cubicBezTo>
                    <a:pt x="2024" y="1251"/>
                    <a:pt x="1620" y="1394"/>
                    <a:pt x="1239" y="1561"/>
                  </a:cubicBezTo>
                  <a:cubicBezTo>
                    <a:pt x="834" y="1727"/>
                    <a:pt x="417" y="1894"/>
                    <a:pt x="24" y="2096"/>
                  </a:cubicBezTo>
                  <a:cubicBezTo>
                    <a:pt x="0" y="2108"/>
                    <a:pt x="12" y="2144"/>
                    <a:pt x="60" y="2144"/>
                  </a:cubicBezTo>
                  <a:cubicBezTo>
                    <a:pt x="524" y="1965"/>
                    <a:pt x="965" y="1751"/>
                    <a:pt x="1429" y="1572"/>
                  </a:cubicBezTo>
                  <a:cubicBezTo>
                    <a:pt x="3036" y="941"/>
                    <a:pt x="4703" y="418"/>
                    <a:pt x="6394" y="48"/>
                  </a:cubicBezTo>
                  <a:cubicBezTo>
                    <a:pt x="6430" y="48"/>
                    <a:pt x="6418" y="1"/>
                    <a:pt x="638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33" name="Google Shape;2233;p38"/>
            <p:cNvSpPr/>
            <p:nvPr/>
          </p:nvSpPr>
          <p:spPr>
            <a:xfrm>
              <a:off x="810698" y="4148731"/>
              <a:ext cx="228894" cy="23165"/>
            </a:xfrm>
            <a:custGeom>
              <a:avLst/>
              <a:gdLst/>
              <a:ahLst/>
              <a:cxnLst/>
              <a:rect l="l" t="t" r="r" b="b"/>
              <a:pathLst>
                <a:path w="5059" h="512" extrusionOk="0">
                  <a:moveTo>
                    <a:pt x="4414" y="0"/>
                  </a:moveTo>
                  <a:cubicBezTo>
                    <a:pt x="3779" y="0"/>
                    <a:pt x="3139" y="29"/>
                    <a:pt x="2499" y="93"/>
                  </a:cubicBezTo>
                  <a:cubicBezTo>
                    <a:pt x="1665" y="164"/>
                    <a:pt x="832" y="271"/>
                    <a:pt x="22" y="474"/>
                  </a:cubicBezTo>
                  <a:cubicBezTo>
                    <a:pt x="1" y="474"/>
                    <a:pt x="8" y="511"/>
                    <a:pt x="27" y="511"/>
                  </a:cubicBezTo>
                  <a:cubicBezTo>
                    <a:pt x="29" y="511"/>
                    <a:pt x="31" y="511"/>
                    <a:pt x="34" y="509"/>
                  </a:cubicBezTo>
                  <a:cubicBezTo>
                    <a:pt x="867" y="355"/>
                    <a:pt x="1689" y="212"/>
                    <a:pt x="2534" y="128"/>
                  </a:cubicBezTo>
                  <a:cubicBezTo>
                    <a:pt x="3179" y="72"/>
                    <a:pt x="3831" y="53"/>
                    <a:pt x="4485" y="53"/>
                  </a:cubicBezTo>
                  <a:cubicBezTo>
                    <a:pt x="4664" y="53"/>
                    <a:pt x="4843" y="54"/>
                    <a:pt x="5023" y="57"/>
                  </a:cubicBezTo>
                  <a:cubicBezTo>
                    <a:pt x="5058" y="57"/>
                    <a:pt x="5058" y="9"/>
                    <a:pt x="5023" y="9"/>
                  </a:cubicBezTo>
                  <a:cubicBezTo>
                    <a:pt x="4821" y="3"/>
                    <a:pt x="4618" y="0"/>
                    <a:pt x="441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234" name="Google Shape;2234;p38"/>
          <p:cNvGrpSpPr/>
          <p:nvPr/>
        </p:nvGrpSpPr>
        <p:grpSpPr>
          <a:xfrm flipH="1">
            <a:off x="1264792" y="2140189"/>
            <a:ext cx="573937" cy="1207416"/>
            <a:chOff x="6492361" y="-8"/>
            <a:chExt cx="430453" cy="905562"/>
          </a:xfrm>
        </p:grpSpPr>
        <p:sp>
          <p:nvSpPr>
            <p:cNvPr id="2235" name="Google Shape;2235;p38"/>
            <p:cNvSpPr/>
            <p:nvPr/>
          </p:nvSpPr>
          <p:spPr>
            <a:xfrm>
              <a:off x="6721296" y="229063"/>
              <a:ext cx="20541" cy="19682"/>
            </a:xfrm>
            <a:custGeom>
              <a:avLst/>
              <a:gdLst/>
              <a:ahLst/>
              <a:cxnLst/>
              <a:rect l="l" t="t" r="r" b="b"/>
              <a:pathLst>
                <a:path w="454" h="435" extrusionOk="0">
                  <a:moveTo>
                    <a:pt x="227" y="0"/>
                  </a:moveTo>
                  <a:cubicBezTo>
                    <a:pt x="209" y="0"/>
                    <a:pt x="191" y="3"/>
                    <a:pt x="168" y="9"/>
                  </a:cubicBezTo>
                  <a:cubicBezTo>
                    <a:pt x="144" y="21"/>
                    <a:pt x="96" y="45"/>
                    <a:pt x="84" y="69"/>
                  </a:cubicBezTo>
                  <a:cubicBezTo>
                    <a:pt x="48" y="104"/>
                    <a:pt x="37" y="128"/>
                    <a:pt x="25" y="164"/>
                  </a:cubicBezTo>
                  <a:lnTo>
                    <a:pt x="25" y="188"/>
                  </a:lnTo>
                  <a:cubicBezTo>
                    <a:pt x="1" y="223"/>
                    <a:pt x="1" y="259"/>
                    <a:pt x="25" y="295"/>
                  </a:cubicBezTo>
                  <a:lnTo>
                    <a:pt x="60" y="378"/>
                  </a:lnTo>
                  <a:cubicBezTo>
                    <a:pt x="96" y="414"/>
                    <a:pt x="120" y="426"/>
                    <a:pt x="156" y="426"/>
                  </a:cubicBezTo>
                  <a:cubicBezTo>
                    <a:pt x="168" y="432"/>
                    <a:pt x="185" y="435"/>
                    <a:pt x="205" y="435"/>
                  </a:cubicBezTo>
                  <a:cubicBezTo>
                    <a:pt x="224" y="435"/>
                    <a:pt x="245" y="432"/>
                    <a:pt x="263" y="426"/>
                  </a:cubicBezTo>
                  <a:lnTo>
                    <a:pt x="287" y="426"/>
                  </a:lnTo>
                  <a:cubicBezTo>
                    <a:pt x="322" y="414"/>
                    <a:pt x="358" y="402"/>
                    <a:pt x="382" y="366"/>
                  </a:cubicBezTo>
                  <a:cubicBezTo>
                    <a:pt x="406" y="343"/>
                    <a:pt x="418" y="307"/>
                    <a:pt x="441" y="283"/>
                  </a:cubicBezTo>
                  <a:cubicBezTo>
                    <a:pt x="453" y="235"/>
                    <a:pt x="453" y="200"/>
                    <a:pt x="441" y="164"/>
                  </a:cubicBezTo>
                  <a:cubicBezTo>
                    <a:pt x="418" y="128"/>
                    <a:pt x="406" y="81"/>
                    <a:pt x="382" y="69"/>
                  </a:cubicBezTo>
                  <a:cubicBezTo>
                    <a:pt x="346" y="33"/>
                    <a:pt x="322" y="21"/>
                    <a:pt x="287" y="9"/>
                  </a:cubicBezTo>
                  <a:cubicBezTo>
                    <a:pt x="263" y="3"/>
                    <a:pt x="245" y="0"/>
                    <a:pt x="22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36" name="Google Shape;2236;p38"/>
            <p:cNvSpPr/>
            <p:nvPr/>
          </p:nvSpPr>
          <p:spPr>
            <a:xfrm>
              <a:off x="6674966" y="197121"/>
              <a:ext cx="17827" cy="18369"/>
            </a:xfrm>
            <a:custGeom>
              <a:avLst/>
              <a:gdLst/>
              <a:ahLst/>
              <a:cxnLst/>
              <a:rect l="l" t="t" r="r" b="b"/>
              <a:pathLst>
                <a:path w="394" h="406" extrusionOk="0">
                  <a:moveTo>
                    <a:pt x="215" y="1"/>
                  </a:moveTo>
                  <a:cubicBezTo>
                    <a:pt x="191" y="1"/>
                    <a:pt x="180" y="1"/>
                    <a:pt x="168" y="13"/>
                  </a:cubicBezTo>
                  <a:cubicBezTo>
                    <a:pt x="156" y="13"/>
                    <a:pt x="132" y="25"/>
                    <a:pt x="120" y="48"/>
                  </a:cubicBezTo>
                  <a:lnTo>
                    <a:pt x="96" y="72"/>
                  </a:lnTo>
                  <a:lnTo>
                    <a:pt x="60" y="108"/>
                  </a:lnTo>
                  <a:cubicBezTo>
                    <a:pt x="13" y="144"/>
                    <a:pt x="1" y="227"/>
                    <a:pt x="13" y="287"/>
                  </a:cubicBezTo>
                  <a:cubicBezTo>
                    <a:pt x="37" y="310"/>
                    <a:pt x="49" y="346"/>
                    <a:pt x="60" y="358"/>
                  </a:cubicBezTo>
                  <a:cubicBezTo>
                    <a:pt x="72" y="370"/>
                    <a:pt x="96" y="394"/>
                    <a:pt x="120" y="394"/>
                  </a:cubicBezTo>
                  <a:cubicBezTo>
                    <a:pt x="132" y="406"/>
                    <a:pt x="168" y="406"/>
                    <a:pt x="191" y="406"/>
                  </a:cubicBezTo>
                  <a:cubicBezTo>
                    <a:pt x="227" y="406"/>
                    <a:pt x="251" y="394"/>
                    <a:pt x="287" y="370"/>
                  </a:cubicBezTo>
                  <a:cubicBezTo>
                    <a:pt x="310" y="358"/>
                    <a:pt x="334" y="346"/>
                    <a:pt x="346" y="310"/>
                  </a:cubicBezTo>
                  <a:cubicBezTo>
                    <a:pt x="358" y="287"/>
                    <a:pt x="370" y="251"/>
                    <a:pt x="370" y="227"/>
                  </a:cubicBezTo>
                  <a:lnTo>
                    <a:pt x="370" y="191"/>
                  </a:lnTo>
                  <a:lnTo>
                    <a:pt x="370" y="167"/>
                  </a:lnTo>
                  <a:cubicBezTo>
                    <a:pt x="394" y="132"/>
                    <a:pt x="394" y="120"/>
                    <a:pt x="394" y="108"/>
                  </a:cubicBezTo>
                  <a:cubicBezTo>
                    <a:pt x="394" y="96"/>
                    <a:pt x="370" y="72"/>
                    <a:pt x="370" y="72"/>
                  </a:cubicBezTo>
                  <a:lnTo>
                    <a:pt x="346" y="48"/>
                  </a:lnTo>
                  <a:cubicBezTo>
                    <a:pt x="334" y="25"/>
                    <a:pt x="310" y="13"/>
                    <a:pt x="299" y="13"/>
                  </a:cubicBezTo>
                  <a:cubicBezTo>
                    <a:pt x="287" y="13"/>
                    <a:pt x="275" y="1"/>
                    <a:pt x="2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37" name="Google Shape;2237;p38"/>
            <p:cNvSpPr/>
            <p:nvPr/>
          </p:nvSpPr>
          <p:spPr>
            <a:xfrm>
              <a:off x="6771970" y="124413"/>
              <a:ext cx="9728" cy="7058"/>
            </a:xfrm>
            <a:custGeom>
              <a:avLst/>
              <a:gdLst/>
              <a:ahLst/>
              <a:cxnLst/>
              <a:rect l="l" t="t" r="r" b="b"/>
              <a:pathLst>
                <a:path w="215" h="156" extrusionOk="0">
                  <a:moveTo>
                    <a:pt x="107" y="0"/>
                  </a:moveTo>
                  <a:cubicBezTo>
                    <a:pt x="0" y="0"/>
                    <a:pt x="0" y="155"/>
                    <a:pt x="107" y="155"/>
                  </a:cubicBezTo>
                  <a:cubicBezTo>
                    <a:pt x="214" y="155"/>
                    <a:pt x="214" y="0"/>
                    <a:pt x="10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38" name="Google Shape;2238;p38"/>
            <p:cNvSpPr/>
            <p:nvPr/>
          </p:nvSpPr>
          <p:spPr>
            <a:xfrm>
              <a:off x="6905530" y="203591"/>
              <a:ext cx="17284" cy="17827"/>
            </a:xfrm>
            <a:custGeom>
              <a:avLst/>
              <a:gdLst/>
              <a:ahLst/>
              <a:cxnLst/>
              <a:rect l="l" t="t" r="r" b="b"/>
              <a:pathLst>
                <a:path w="382" h="394" extrusionOk="0">
                  <a:moveTo>
                    <a:pt x="191" y="1"/>
                  </a:moveTo>
                  <a:cubicBezTo>
                    <a:pt x="156" y="1"/>
                    <a:pt x="144" y="1"/>
                    <a:pt x="120" y="24"/>
                  </a:cubicBezTo>
                  <a:cubicBezTo>
                    <a:pt x="84" y="36"/>
                    <a:pt x="72" y="36"/>
                    <a:pt x="60" y="60"/>
                  </a:cubicBezTo>
                  <a:cubicBezTo>
                    <a:pt x="37" y="84"/>
                    <a:pt x="25" y="108"/>
                    <a:pt x="13" y="120"/>
                  </a:cubicBezTo>
                  <a:cubicBezTo>
                    <a:pt x="1" y="155"/>
                    <a:pt x="1" y="167"/>
                    <a:pt x="1" y="203"/>
                  </a:cubicBezTo>
                  <a:lnTo>
                    <a:pt x="1" y="239"/>
                  </a:lnTo>
                  <a:lnTo>
                    <a:pt x="37" y="334"/>
                  </a:lnTo>
                  <a:cubicBezTo>
                    <a:pt x="60" y="346"/>
                    <a:pt x="72" y="346"/>
                    <a:pt x="84" y="358"/>
                  </a:cubicBezTo>
                  <a:cubicBezTo>
                    <a:pt x="120" y="382"/>
                    <a:pt x="144" y="394"/>
                    <a:pt x="191" y="394"/>
                  </a:cubicBezTo>
                  <a:cubicBezTo>
                    <a:pt x="215" y="394"/>
                    <a:pt x="239" y="394"/>
                    <a:pt x="263" y="382"/>
                  </a:cubicBezTo>
                  <a:cubicBezTo>
                    <a:pt x="298" y="358"/>
                    <a:pt x="310" y="358"/>
                    <a:pt x="322" y="334"/>
                  </a:cubicBezTo>
                  <a:cubicBezTo>
                    <a:pt x="334" y="322"/>
                    <a:pt x="358" y="286"/>
                    <a:pt x="370" y="275"/>
                  </a:cubicBezTo>
                  <a:cubicBezTo>
                    <a:pt x="382" y="239"/>
                    <a:pt x="382" y="227"/>
                    <a:pt x="382" y="203"/>
                  </a:cubicBezTo>
                  <a:lnTo>
                    <a:pt x="382" y="155"/>
                  </a:lnTo>
                  <a:lnTo>
                    <a:pt x="334" y="60"/>
                  </a:lnTo>
                  <a:cubicBezTo>
                    <a:pt x="322" y="48"/>
                    <a:pt x="310" y="48"/>
                    <a:pt x="298" y="36"/>
                  </a:cubicBezTo>
                  <a:cubicBezTo>
                    <a:pt x="263" y="24"/>
                    <a:pt x="239" y="1"/>
                    <a:pt x="1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39" name="Google Shape;2239;p38"/>
            <p:cNvSpPr/>
            <p:nvPr/>
          </p:nvSpPr>
          <p:spPr>
            <a:xfrm>
              <a:off x="6817757" y="889356"/>
              <a:ext cx="15655" cy="16198"/>
            </a:xfrm>
            <a:custGeom>
              <a:avLst/>
              <a:gdLst/>
              <a:ahLst/>
              <a:cxnLst/>
              <a:rect l="l" t="t" r="r" b="b"/>
              <a:pathLst>
                <a:path w="346" h="358" extrusionOk="0">
                  <a:moveTo>
                    <a:pt x="179" y="0"/>
                  </a:moveTo>
                  <a:cubicBezTo>
                    <a:pt x="155" y="0"/>
                    <a:pt x="131" y="0"/>
                    <a:pt x="107" y="12"/>
                  </a:cubicBezTo>
                  <a:cubicBezTo>
                    <a:pt x="95" y="12"/>
                    <a:pt x="60" y="36"/>
                    <a:pt x="48" y="48"/>
                  </a:cubicBezTo>
                  <a:cubicBezTo>
                    <a:pt x="36" y="60"/>
                    <a:pt x="12" y="72"/>
                    <a:pt x="12" y="107"/>
                  </a:cubicBezTo>
                  <a:cubicBezTo>
                    <a:pt x="0" y="119"/>
                    <a:pt x="0" y="143"/>
                    <a:pt x="0" y="179"/>
                  </a:cubicBezTo>
                  <a:lnTo>
                    <a:pt x="0" y="227"/>
                  </a:lnTo>
                  <a:cubicBezTo>
                    <a:pt x="12" y="250"/>
                    <a:pt x="36" y="286"/>
                    <a:pt x="48" y="298"/>
                  </a:cubicBezTo>
                  <a:cubicBezTo>
                    <a:pt x="60" y="310"/>
                    <a:pt x="72" y="310"/>
                    <a:pt x="72" y="334"/>
                  </a:cubicBezTo>
                  <a:cubicBezTo>
                    <a:pt x="107" y="346"/>
                    <a:pt x="131" y="357"/>
                    <a:pt x="167" y="357"/>
                  </a:cubicBezTo>
                  <a:cubicBezTo>
                    <a:pt x="191" y="357"/>
                    <a:pt x="214" y="357"/>
                    <a:pt x="238" y="346"/>
                  </a:cubicBezTo>
                  <a:cubicBezTo>
                    <a:pt x="250" y="346"/>
                    <a:pt x="286" y="334"/>
                    <a:pt x="298" y="310"/>
                  </a:cubicBezTo>
                  <a:cubicBezTo>
                    <a:pt x="310" y="298"/>
                    <a:pt x="333" y="286"/>
                    <a:pt x="333" y="250"/>
                  </a:cubicBezTo>
                  <a:cubicBezTo>
                    <a:pt x="345" y="238"/>
                    <a:pt x="345" y="215"/>
                    <a:pt x="345" y="179"/>
                  </a:cubicBezTo>
                  <a:lnTo>
                    <a:pt x="345" y="131"/>
                  </a:lnTo>
                  <a:cubicBezTo>
                    <a:pt x="333" y="107"/>
                    <a:pt x="310" y="72"/>
                    <a:pt x="298" y="60"/>
                  </a:cubicBezTo>
                  <a:cubicBezTo>
                    <a:pt x="286" y="48"/>
                    <a:pt x="274" y="48"/>
                    <a:pt x="274" y="36"/>
                  </a:cubicBezTo>
                  <a:cubicBezTo>
                    <a:pt x="238" y="12"/>
                    <a:pt x="214" y="0"/>
                    <a:pt x="17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40" name="Google Shape;2240;p38"/>
            <p:cNvSpPr/>
            <p:nvPr/>
          </p:nvSpPr>
          <p:spPr>
            <a:xfrm>
              <a:off x="6897477" y="822531"/>
              <a:ext cx="19953" cy="15700"/>
            </a:xfrm>
            <a:custGeom>
              <a:avLst/>
              <a:gdLst/>
              <a:ahLst/>
              <a:cxnLst/>
              <a:rect l="l" t="t" r="r" b="b"/>
              <a:pathLst>
                <a:path w="441" h="347" extrusionOk="0">
                  <a:moveTo>
                    <a:pt x="215" y="1"/>
                  </a:moveTo>
                  <a:cubicBezTo>
                    <a:pt x="0" y="1"/>
                    <a:pt x="0" y="346"/>
                    <a:pt x="215" y="346"/>
                  </a:cubicBezTo>
                  <a:cubicBezTo>
                    <a:pt x="441" y="346"/>
                    <a:pt x="441" y="1"/>
                    <a:pt x="21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41" name="Google Shape;2241;p38"/>
            <p:cNvSpPr/>
            <p:nvPr/>
          </p:nvSpPr>
          <p:spPr>
            <a:xfrm>
              <a:off x="6808572" y="581741"/>
              <a:ext cx="19455" cy="19998"/>
            </a:xfrm>
            <a:custGeom>
              <a:avLst/>
              <a:gdLst/>
              <a:ahLst/>
              <a:cxnLst/>
              <a:rect l="l" t="t" r="r" b="b"/>
              <a:pathLst>
                <a:path w="430" h="442" extrusionOk="0">
                  <a:moveTo>
                    <a:pt x="144" y="1"/>
                  </a:moveTo>
                  <a:cubicBezTo>
                    <a:pt x="132" y="1"/>
                    <a:pt x="120" y="13"/>
                    <a:pt x="96" y="13"/>
                  </a:cubicBezTo>
                  <a:cubicBezTo>
                    <a:pt x="72" y="25"/>
                    <a:pt x="60" y="48"/>
                    <a:pt x="36" y="72"/>
                  </a:cubicBezTo>
                  <a:cubicBezTo>
                    <a:pt x="24" y="84"/>
                    <a:pt x="13" y="120"/>
                    <a:pt x="13" y="144"/>
                  </a:cubicBezTo>
                  <a:lnTo>
                    <a:pt x="13" y="179"/>
                  </a:lnTo>
                  <a:cubicBezTo>
                    <a:pt x="1" y="227"/>
                    <a:pt x="1" y="251"/>
                    <a:pt x="13" y="298"/>
                  </a:cubicBezTo>
                  <a:cubicBezTo>
                    <a:pt x="24" y="322"/>
                    <a:pt x="36" y="358"/>
                    <a:pt x="72" y="382"/>
                  </a:cubicBezTo>
                  <a:cubicBezTo>
                    <a:pt x="84" y="406"/>
                    <a:pt x="96" y="406"/>
                    <a:pt x="120" y="418"/>
                  </a:cubicBezTo>
                  <a:cubicBezTo>
                    <a:pt x="144" y="429"/>
                    <a:pt x="191" y="441"/>
                    <a:pt x="215" y="441"/>
                  </a:cubicBezTo>
                  <a:cubicBezTo>
                    <a:pt x="251" y="441"/>
                    <a:pt x="275" y="441"/>
                    <a:pt x="298" y="429"/>
                  </a:cubicBezTo>
                  <a:cubicBezTo>
                    <a:pt x="322" y="418"/>
                    <a:pt x="334" y="406"/>
                    <a:pt x="370" y="382"/>
                  </a:cubicBezTo>
                  <a:cubicBezTo>
                    <a:pt x="394" y="358"/>
                    <a:pt x="417" y="322"/>
                    <a:pt x="429" y="298"/>
                  </a:cubicBezTo>
                  <a:cubicBezTo>
                    <a:pt x="417" y="251"/>
                    <a:pt x="417" y="203"/>
                    <a:pt x="394" y="179"/>
                  </a:cubicBezTo>
                  <a:lnTo>
                    <a:pt x="394" y="144"/>
                  </a:lnTo>
                  <a:cubicBezTo>
                    <a:pt x="394" y="132"/>
                    <a:pt x="382" y="120"/>
                    <a:pt x="382" y="108"/>
                  </a:cubicBezTo>
                  <a:cubicBezTo>
                    <a:pt x="370" y="72"/>
                    <a:pt x="358" y="60"/>
                    <a:pt x="322" y="48"/>
                  </a:cubicBezTo>
                  <a:cubicBezTo>
                    <a:pt x="310" y="25"/>
                    <a:pt x="298" y="25"/>
                    <a:pt x="275" y="13"/>
                  </a:cubicBezTo>
                  <a:cubicBezTo>
                    <a:pt x="251" y="1"/>
                    <a:pt x="239" y="1"/>
                    <a:pt x="20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42" name="Google Shape;2242;p38"/>
            <p:cNvSpPr/>
            <p:nvPr/>
          </p:nvSpPr>
          <p:spPr>
            <a:xfrm>
              <a:off x="6706230" y="598436"/>
              <a:ext cx="16741" cy="13528"/>
            </a:xfrm>
            <a:custGeom>
              <a:avLst/>
              <a:gdLst/>
              <a:ahLst/>
              <a:cxnLst/>
              <a:rect l="l" t="t" r="r" b="b"/>
              <a:pathLst>
                <a:path w="370" h="299" extrusionOk="0">
                  <a:moveTo>
                    <a:pt x="191" y="1"/>
                  </a:moveTo>
                  <a:cubicBezTo>
                    <a:pt x="0" y="1"/>
                    <a:pt x="0" y="299"/>
                    <a:pt x="191" y="299"/>
                  </a:cubicBezTo>
                  <a:cubicBezTo>
                    <a:pt x="370" y="299"/>
                    <a:pt x="370" y="1"/>
                    <a:pt x="1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43" name="Google Shape;2243;p38"/>
            <p:cNvSpPr/>
            <p:nvPr/>
          </p:nvSpPr>
          <p:spPr>
            <a:xfrm>
              <a:off x="6546247" y="25962"/>
              <a:ext cx="22668" cy="21582"/>
            </a:xfrm>
            <a:custGeom>
              <a:avLst/>
              <a:gdLst/>
              <a:ahLst/>
              <a:cxnLst/>
              <a:rect l="l" t="t" r="r" b="b"/>
              <a:pathLst>
                <a:path w="501" h="477" extrusionOk="0">
                  <a:moveTo>
                    <a:pt x="246" y="0"/>
                  </a:moveTo>
                  <a:cubicBezTo>
                    <a:pt x="192" y="0"/>
                    <a:pt x="138" y="18"/>
                    <a:pt x="96" y="57"/>
                  </a:cubicBezTo>
                  <a:cubicBezTo>
                    <a:pt x="0" y="152"/>
                    <a:pt x="0" y="307"/>
                    <a:pt x="84" y="391"/>
                  </a:cubicBezTo>
                  <a:lnTo>
                    <a:pt x="96" y="402"/>
                  </a:lnTo>
                  <a:cubicBezTo>
                    <a:pt x="143" y="454"/>
                    <a:pt x="203" y="476"/>
                    <a:pt x="262" y="476"/>
                  </a:cubicBezTo>
                  <a:cubicBezTo>
                    <a:pt x="383" y="476"/>
                    <a:pt x="500" y="383"/>
                    <a:pt x="500" y="248"/>
                  </a:cubicBezTo>
                  <a:cubicBezTo>
                    <a:pt x="500" y="98"/>
                    <a:pt x="372" y="0"/>
                    <a:pt x="24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44" name="Google Shape;2244;p38"/>
            <p:cNvSpPr/>
            <p:nvPr/>
          </p:nvSpPr>
          <p:spPr>
            <a:xfrm>
              <a:off x="6492361" y="-8"/>
              <a:ext cx="17827" cy="16741"/>
            </a:xfrm>
            <a:custGeom>
              <a:avLst/>
              <a:gdLst/>
              <a:ahLst/>
              <a:cxnLst/>
              <a:rect l="l" t="t" r="r" b="b"/>
              <a:pathLst>
                <a:path w="394" h="370" extrusionOk="0">
                  <a:moveTo>
                    <a:pt x="144" y="0"/>
                  </a:moveTo>
                  <a:cubicBezTo>
                    <a:pt x="120" y="0"/>
                    <a:pt x="108" y="12"/>
                    <a:pt x="96" y="12"/>
                  </a:cubicBezTo>
                  <a:cubicBezTo>
                    <a:pt x="84" y="24"/>
                    <a:pt x="60" y="24"/>
                    <a:pt x="48" y="48"/>
                  </a:cubicBezTo>
                  <a:cubicBezTo>
                    <a:pt x="36" y="60"/>
                    <a:pt x="36" y="72"/>
                    <a:pt x="25" y="83"/>
                  </a:cubicBezTo>
                  <a:cubicBezTo>
                    <a:pt x="25" y="107"/>
                    <a:pt x="1" y="119"/>
                    <a:pt x="1" y="131"/>
                  </a:cubicBezTo>
                  <a:lnTo>
                    <a:pt x="1" y="179"/>
                  </a:lnTo>
                  <a:cubicBezTo>
                    <a:pt x="1" y="203"/>
                    <a:pt x="1" y="226"/>
                    <a:pt x="25" y="250"/>
                  </a:cubicBezTo>
                  <a:cubicBezTo>
                    <a:pt x="25" y="262"/>
                    <a:pt x="36" y="286"/>
                    <a:pt x="48" y="298"/>
                  </a:cubicBezTo>
                  <a:cubicBezTo>
                    <a:pt x="60" y="310"/>
                    <a:pt x="60" y="322"/>
                    <a:pt x="84" y="322"/>
                  </a:cubicBezTo>
                  <a:cubicBezTo>
                    <a:pt x="96" y="345"/>
                    <a:pt x="108" y="345"/>
                    <a:pt x="120" y="357"/>
                  </a:cubicBezTo>
                  <a:cubicBezTo>
                    <a:pt x="144" y="369"/>
                    <a:pt x="155" y="369"/>
                    <a:pt x="167" y="369"/>
                  </a:cubicBezTo>
                  <a:lnTo>
                    <a:pt x="215" y="369"/>
                  </a:lnTo>
                  <a:cubicBezTo>
                    <a:pt x="227" y="369"/>
                    <a:pt x="239" y="369"/>
                    <a:pt x="263" y="357"/>
                  </a:cubicBezTo>
                  <a:cubicBezTo>
                    <a:pt x="275" y="357"/>
                    <a:pt x="286" y="345"/>
                    <a:pt x="298" y="322"/>
                  </a:cubicBezTo>
                  <a:lnTo>
                    <a:pt x="346" y="286"/>
                  </a:lnTo>
                  <a:cubicBezTo>
                    <a:pt x="358" y="262"/>
                    <a:pt x="358" y="250"/>
                    <a:pt x="382" y="238"/>
                  </a:cubicBezTo>
                  <a:cubicBezTo>
                    <a:pt x="394" y="203"/>
                    <a:pt x="394" y="191"/>
                    <a:pt x="394" y="167"/>
                  </a:cubicBezTo>
                  <a:cubicBezTo>
                    <a:pt x="394" y="143"/>
                    <a:pt x="394" y="131"/>
                    <a:pt x="382" y="107"/>
                  </a:cubicBezTo>
                  <a:cubicBezTo>
                    <a:pt x="382" y="83"/>
                    <a:pt x="358" y="72"/>
                    <a:pt x="346" y="60"/>
                  </a:cubicBezTo>
                  <a:cubicBezTo>
                    <a:pt x="334" y="48"/>
                    <a:pt x="298" y="24"/>
                    <a:pt x="286" y="12"/>
                  </a:cubicBezTo>
                  <a:cubicBezTo>
                    <a:pt x="275" y="12"/>
                    <a:pt x="263" y="12"/>
                    <a:pt x="22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245" name="Google Shape;2245;p38"/>
          <p:cNvGrpSpPr/>
          <p:nvPr/>
        </p:nvGrpSpPr>
        <p:grpSpPr>
          <a:xfrm flipH="1">
            <a:off x="10362361" y="776732"/>
            <a:ext cx="803777" cy="660083"/>
            <a:chOff x="668641" y="1116349"/>
            <a:chExt cx="602833" cy="495062"/>
          </a:xfrm>
        </p:grpSpPr>
        <p:sp>
          <p:nvSpPr>
            <p:cNvPr id="2246" name="Google Shape;2246;p38"/>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47" name="Google Shape;2247;p38"/>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48" name="Google Shape;2248;p38"/>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49" name="Google Shape;2249;p38"/>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50" name="Google Shape;2250;p38"/>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51" name="Google Shape;2251;p38"/>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52" name="Google Shape;2252;p38"/>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53" name="Google Shape;2253;p38"/>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54" name="Google Shape;2254;p38"/>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55" name="Google Shape;2255;p38"/>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56" name="Google Shape;2256;p38"/>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257" name="Google Shape;2257;p38"/>
          <p:cNvGrpSpPr/>
          <p:nvPr/>
        </p:nvGrpSpPr>
        <p:grpSpPr>
          <a:xfrm>
            <a:off x="10509452" y="2542415"/>
            <a:ext cx="1182961" cy="3014587"/>
            <a:chOff x="7882088" y="1906811"/>
            <a:chExt cx="887221" cy="2260940"/>
          </a:xfrm>
        </p:grpSpPr>
        <p:sp>
          <p:nvSpPr>
            <p:cNvPr id="2258" name="Google Shape;2258;p38"/>
            <p:cNvSpPr/>
            <p:nvPr/>
          </p:nvSpPr>
          <p:spPr>
            <a:xfrm flipH="1">
              <a:off x="7987865" y="3010886"/>
              <a:ext cx="516155" cy="301286"/>
            </a:xfrm>
            <a:custGeom>
              <a:avLst/>
              <a:gdLst/>
              <a:ahLst/>
              <a:cxnLst/>
              <a:rect l="l" t="t" r="r" b="b"/>
              <a:pathLst>
                <a:path w="11408" h="6659" extrusionOk="0">
                  <a:moveTo>
                    <a:pt x="8645" y="0"/>
                  </a:moveTo>
                  <a:lnTo>
                    <a:pt x="7764" y="1989"/>
                  </a:lnTo>
                  <a:lnTo>
                    <a:pt x="8228" y="60"/>
                  </a:lnTo>
                  <a:lnTo>
                    <a:pt x="8228" y="60"/>
                  </a:lnTo>
                  <a:lnTo>
                    <a:pt x="7728" y="131"/>
                  </a:lnTo>
                  <a:cubicBezTo>
                    <a:pt x="7728" y="131"/>
                    <a:pt x="6311" y="2763"/>
                    <a:pt x="6395" y="3965"/>
                  </a:cubicBezTo>
                  <a:cubicBezTo>
                    <a:pt x="6395" y="3965"/>
                    <a:pt x="5644" y="2310"/>
                    <a:pt x="4906" y="1882"/>
                  </a:cubicBezTo>
                  <a:cubicBezTo>
                    <a:pt x="4722" y="1774"/>
                    <a:pt x="4367" y="1728"/>
                    <a:pt x="3927" y="1728"/>
                  </a:cubicBezTo>
                  <a:cubicBezTo>
                    <a:pt x="2608" y="1728"/>
                    <a:pt x="528" y="2149"/>
                    <a:pt x="1" y="2632"/>
                  </a:cubicBezTo>
                  <a:cubicBezTo>
                    <a:pt x="1" y="2632"/>
                    <a:pt x="4871" y="4489"/>
                    <a:pt x="6061" y="6335"/>
                  </a:cubicBezTo>
                  <a:cubicBezTo>
                    <a:pt x="6204" y="6559"/>
                    <a:pt x="6338" y="6658"/>
                    <a:pt x="6470" y="6658"/>
                  </a:cubicBezTo>
                  <a:cubicBezTo>
                    <a:pt x="7421" y="6658"/>
                    <a:pt x="8237" y="1420"/>
                    <a:pt x="11407" y="60"/>
                  </a:cubicBezTo>
                  <a:lnTo>
                    <a:pt x="11407" y="60"/>
                  </a:lnTo>
                  <a:cubicBezTo>
                    <a:pt x="11407" y="60"/>
                    <a:pt x="9419" y="370"/>
                    <a:pt x="8835" y="1286"/>
                  </a:cubicBezTo>
                  <a:cubicBezTo>
                    <a:pt x="8738" y="1443"/>
                    <a:pt x="8692" y="1508"/>
                    <a:pt x="8682" y="1508"/>
                  </a:cubicBezTo>
                  <a:cubicBezTo>
                    <a:pt x="8634" y="1508"/>
                    <a:pt x="9407" y="36"/>
                    <a:pt x="9407" y="36"/>
                  </a:cubicBezTo>
                  <a:lnTo>
                    <a:pt x="8645"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nvGrpSpPr>
            <p:cNvPr id="2259" name="Google Shape;2259;p38"/>
            <p:cNvGrpSpPr/>
            <p:nvPr/>
          </p:nvGrpSpPr>
          <p:grpSpPr>
            <a:xfrm rot="-5107444" flipH="1">
              <a:off x="7221064" y="2686293"/>
              <a:ext cx="2209268" cy="701977"/>
              <a:chOff x="676459" y="2747475"/>
              <a:chExt cx="2209227" cy="701963"/>
            </a:xfrm>
          </p:grpSpPr>
          <p:sp>
            <p:nvSpPr>
              <p:cNvPr id="2260" name="Google Shape;2260;p38"/>
              <p:cNvSpPr/>
              <p:nvPr/>
            </p:nvSpPr>
            <p:spPr>
              <a:xfrm>
                <a:off x="2189649" y="3418672"/>
                <a:ext cx="28595" cy="28323"/>
              </a:xfrm>
              <a:custGeom>
                <a:avLst/>
                <a:gdLst/>
                <a:ahLst/>
                <a:cxnLst/>
                <a:rect l="l" t="t" r="r" b="b"/>
                <a:pathLst>
                  <a:path w="632" h="626" extrusionOk="0">
                    <a:moveTo>
                      <a:pt x="298" y="0"/>
                    </a:moveTo>
                    <a:cubicBezTo>
                      <a:pt x="250" y="0"/>
                      <a:pt x="215" y="0"/>
                      <a:pt x="179" y="36"/>
                    </a:cubicBezTo>
                    <a:cubicBezTo>
                      <a:pt x="143" y="36"/>
                      <a:pt x="131" y="48"/>
                      <a:pt x="119" y="72"/>
                    </a:cubicBezTo>
                    <a:cubicBezTo>
                      <a:pt x="84" y="96"/>
                      <a:pt x="60" y="119"/>
                      <a:pt x="36" y="167"/>
                    </a:cubicBezTo>
                    <a:cubicBezTo>
                      <a:pt x="24" y="191"/>
                      <a:pt x="24" y="215"/>
                      <a:pt x="12" y="239"/>
                    </a:cubicBezTo>
                    <a:cubicBezTo>
                      <a:pt x="12" y="274"/>
                      <a:pt x="12" y="298"/>
                      <a:pt x="0" y="310"/>
                    </a:cubicBezTo>
                    <a:cubicBezTo>
                      <a:pt x="0" y="358"/>
                      <a:pt x="0" y="393"/>
                      <a:pt x="12" y="417"/>
                    </a:cubicBezTo>
                    <a:cubicBezTo>
                      <a:pt x="12" y="429"/>
                      <a:pt x="24" y="465"/>
                      <a:pt x="36" y="477"/>
                    </a:cubicBezTo>
                    <a:cubicBezTo>
                      <a:pt x="60" y="489"/>
                      <a:pt x="72" y="524"/>
                      <a:pt x="84" y="536"/>
                    </a:cubicBezTo>
                    <a:cubicBezTo>
                      <a:pt x="131" y="584"/>
                      <a:pt x="179" y="596"/>
                      <a:pt x="215" y="608"/>
                    </a:cubicBezTo>
                    <a:cubicBezTo>
                      <a:pt x="238" y="620"/>
                      <a:pt x="268" y="625"/>
                      <a:pt x="298" y="625"/>
                    </a:cubicBezTo>
                    <a:cubicBezTo>
                      <a:pt x="328" y="625"/>
                      <a:pt x="358" y="620"/>
                      <a:pt x="381" y="608"/>
                    </a:cubicBezTo>
                    <a:cubicBezTo>
                      <a:pt x="417" y="608"/>
                      <a:pt x="441" y="596"/>
                      <a:pt x="477" y="584"/>
                    </a:cubicBezTo>
                    <a:cubicBezTo>
                      <a:pt x="500" y="572"/>
                      <a:pt x="536" y="536"/>
                      <a:pt x="548" y="512"/>
                    </a:cubicBezTo>
                    <a:cubicBezTo>
                      <a:pt x="572" y="477"/>
                      <a:pt x="596" y="453"/>
                      <a:pt x="596" y="405"/>
                    </a:cubicBezTo>
                    <a:cubicBezTo>
                      <a:pt x="631" y="346"/>
                      <a:pt x="631" y="286"/>
                      <a:pt x="619" y="239"/>
                    </a:cubicBezTo>
                    <a:lnTo>
                      <a:pt x="619" y="227"/>
                    </a:lnTo>
                    <a:cubicBezTo>
                      <a:pt x="619" y="215"/>
                      <a:pt x="608" y="191"/>
                      <a:pt x="608" y="179"/>
                    </a:cubicBezTo>
                    <a:cubicBezTo>
                      <a:pt x="608" y="155"/>
                      <a:pt x="596" y="131"/>
                      <a:pt x="560" y="108"/>
                    </a:cubicBezTo>
                    <a:cubicBezTo>
                      <a:pt x="560" y="96"/>
                      <a:pt x="548" y="72"/>
                      <a:pt x="536" y="72"/>
                    </a:cubicBezTo>
                    <a:cubicBezTo>
                      <a:pt x="512" y="60"/>
                      <a:pt x="488" y="48"/>
                      <a:pt x="477" y="36"/>
                    </a:cubicBezTo>
                    <a:cubicBezTo>
                      <a:pt x="441" y="12"/>
                      <a:pt x="393" y="0"/>
                      <a:pt x="358"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61" name="Google Shape;2261;p38"/>
              <p:cNvSpPr/>
              <p:nvPr/>
            </p:nvSpPr>
            <p:spPr>
              <a:xfrm>
                <a:off x="2144405" y="3404646"/>
                <a:ext cx="24794" cy="19455"/>
              </a:xfrm>
              <a:custGeom>
                <a:avLst/>
                <a:gdLst/>
                <a:ahLst/>
                <a:cxnLst/>
                <a:rect l="l" t="t" r="r" b="b"/>
                <a:pathLst>
                  <a:path w="548" h="430" extrusionOk="0">
                    <a:moveTo>
                      <a:pt x="286" y="1"/>
                    </a:moveTo>
                    <a:cubicBezTo>
                      <a:pt x="0" y="1"/>
                      <a:pt x="0" y="429"/>
                      <a:pt x="286" y="429"/>
                    </a:cubicBezTo>
                    <a:cubicBezTo>
                      <a:pt x="548" y="429"/>
                      <a:pt x="548" y="1"/>
                      <a:pt x="28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62" name="Google Shape;2262;p38"/>
              <p:cNvSpPr/>
              <p:nvPr/>
            </p:nvSpPr>
            <p:spPr>
              <a:xfrm>
                <a:off x="2178881" y="3370713"/>
                <a:ext cx="21582" cy="17284"/>
              </a:xfrm>
              <a:custGeom>
                <a:avLst/>
                <a:gdLst/>
                <a:ahLst/>
                <a:cxnLst/>
                <a:rect l="l" t="t" r="r" b="b"/>
                <a:pathLst>
                  <a:path w="477" h="382" extrusionOk="0">
                    <a:moveTo>
                      <a:pt x="238" y="1"/>
                    </a:moveTo>
                    <a:cubicBezTo>
                      <a:pt x="0" y="1"/>
                      <a:pt x="0" y="382"/>
                      <a:pt x="238" y="382"/>
                    </a:cubicBezTo>
                    <a:cubicBezTo>
                      <a:pt x="476" y="382"/>
                      <a:pt x="476" y="1"/>
                      <a:pt x="23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63" name="Google Shape;2263;p38"/>
              <p:cNvSpPr/>
              <p:nvPr/>
            </p:nvSpPr>
            <p:spPr>
              <a:xfrm>
                <a:off x="2134135" y="3342164"/>
                <a:ext cx="21627" cy="16741"/>
              </a:xfrm>
              <a:custGeom>
                <a:avLst/>
                <a:gdLst/>
                <a:ahLst/>
                <a:cxnLst/>
                <a:rect l="l" t="t" r="r" b="b"/>
                <a:pathLst>
                  <a:path w="478" h="370" extrusionOk="0">
                    <a:moveTo>
                      <a:pt x="239" y="1"/>
                    </a:moveTo>
                    <a:cubicBezTo>
                      <a:pt x="1" y="1"/>
                      <a:pt x="1" y="370"/>
                      <a:pt x="239" y="370"/>
                    </a:cubicBezTo>
                    <a:cubicBezTo>
                      <a:pt x="477" y="370"/>
                      <a:pt x="477" y="1"/>
                      <a:pt x="23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64" name="Google Shape;2264;p38"/>
              <p:cNvSpPr/>
              <p:nvPr/>
            </p:nvSpPr>
            <p:spPr>
              <a:xfrm>
                <a:off x="2204173" y="3334653"/>
                <a:ext cx="21084" cy="19953"/>
              </a:xfrm>
              <a:custGeom>
                <a:avLst/>
                <a:gdLst/>
                <a:ahLst/>
                <a:cxnLst/>
                <a:rect l="l" t="t" r="r" b="b"/>
                <a:pathLst>
                  <a:path w="466" h="441" extrusionOk="0">
                    <a:moveTo>
                      <a:pt x="227" y="0"/>
                    </a:moveTo>
                    <a:cubicBezTo>
                      <a:pt x="191" y="0"/>
                      <a:pt x="167" y="0"/>
                      <a:pt x="132" y="12"/>
                    </a:cubicBezTo>
                    <a:cubicBezTo>
                      <a:pt x="108" y="24"/>
                      <a:pt x="96" y="48"/>
                      <a:pt x="60" y="60"/>
                    </a:cubicBezTo>
                    <a:cubicBezTo>
                      <a:pt x="48" y="71"/>
                      <a:pt x="37" y="95"/>
                      <a:pt x="13" y="131"/>
                    </a:cubicBezTo>
                    <a:cubicBezTo>
                      <a:pt x="1" y="155"/>
                      <a:pt x="1" y="191"/>
                      <a:pt x="1" y="214"/>
                    </a:cubicBezTo>
                    <a:cubicBezTo>
                      <a:pt x="1" y="238"/>
                      <a:pt x="1" y="262"/>
                      <a:pt x="13" y="274"/>
                    </a:cubicBezTo>
                    <a:cubicBezTo>
                      <a:pt x="37" y="321"/>
                      <a:pt x="48" y="357"/>
                      <a:pt x="72" y="381"/>
                    </a:cubicBezTo>
                    <a:lnTo>
                      <a:pt x="120" y="417"/>
                    </a:lnTo>
                    <a:cubicBezTo>
                      <a:pt x="156" y="429"/>
                      <a:pt x="191" y="441"/>
                      <a:pt x="239" y="441"/>
                    </a:cubicBezTo>
                    <a:cubicBezTo>
                      <a:pt x="275" y="441"/>
                      <a:pt x="298" y="441"/>
                      <a:pt x="334" y="429"/>
                    </a:cubicBezTo>
                    <a:cubicBezTo>
                      <a:pt x="358" y="417"/>
                      <a:pt x="370" y="393"/>
                      <a:pt x="406" y="381"/>
                    </a:cubicBezTo>
                    <a:cubicBezTo>
                      <a:pt x="418" y="369"/>
                      <a:pt x="429" y="345"/>
                      <a:pt x="453" y="310"/>
                    </a:cubicBezTo>
                    <a:cubicBezTo>
                      <a:pt x="465" y="286"/>
                      <a:pt x="465" y="250"/>
                      <a:pt x="465" y="226"/>
                    </a:cubicBezTo>
                    <a:cubicBezTo>
                      <a:pt x="465" y="202"/>
                      <a:pt x="453" y="179"/>
                      <a:pt x="453" y="167"/>
                    </a:cubicBezTo>
                    <a:cubicBezTo>
                      <a:pt x="429" y="119"/>
                      <a:pt x="418" y="83"/>
                      <a:pt x="394" y="60"/>
                    </a:cubicBezTo>
                    <a:lnTo>
                      <a:pt x="346" y="24"/>
                    </a:lnTo>
                    <a:cubicBezTo>
                      <a:pt x="310" y="12"/>
                      <a:pt x="275" y="0"/>
                      <a:pt x="22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65" name="Google Shape;2265;p38"/>
              <p:cNvSpPr/>
              <p:nvPr/>
            </p:nvSpPr>
            <p:spPr>
              <a:xfrm>
                <a:off x="1474249" y="3423513"/>
                <a:ext cx="24297" cy="25925"/>
              </a:xfrm>
              <a:custGeom>
                <a:avLst/>
                <a:gdLst/>
                <a:ahLst/>
                <a:cxnLst/>
                <a:rect l="l" t="t" r="r" b="b"/>
                <a:pathLst>
                  <a:path w="537" h="573" extrusionOk="0">
                    <a:moveTo>
                      <a:pt x="275" y="1"/>
                    </a:moveTo>
                    <a:lnTo>
                      <a:pt x="215" y="12"/>
                    </a:lnTo>
                    <a:cubicBezTo>
                      <a:pt x="191" y="24"/>
                      <a:pt x="168" y="24"/>
                      <a:pt x="156" y="48"/>
                    </a:cubicBezTo>
                    <a:cubicBezTo>
                      <a:pt x="120" y="60"/>
                      <a:pt x="108" y="72"/>
                      <a:pt x="72" y="108"/>
                    </a:cubicBezTo>
                    <a:cubicBezTo>
                      <a:pt x="60" y="132"/>
                      <a:pt x="48" y="143"/>
                      <a:pt x="37" y="191"/>
                    </a:cubicBezTo>
                    <a:cubicBezTo>
                      <a:pt x="37" y="203"/>
                      <a:pt x="37" y="239"/>
                      <a:pt x="13" y="251"/>
                    </a:cubicBezTo>
                    <a:cubicBezTo>
                      <a:pt x="1" y="298"/>
                      <a:pt x="1" y="346"/>
                      <a:pt x="13" y="382"/>
                    </a:cubicBezTo>
                    <a:cubicBezTo>
                      <a:pt x="37" y="429"/>
                      <a:pt x="48" y="465"/>
                      <a:pt x="72" y="501"/>
                    </a:cubicBezTo>
                    <a:lnTo>
                      <a:pt x="120" y="548"/>
                    </a:lnTo>
                    <a:cubicBezTo>
                      <a:pt x="168" y="572"/>
                      <a:pt x="215" y="572"/>
                      <a:pt x="251" y="572"/>
                    </a:cubicBezTo>
                    <a:cubicBezTo>
                      <a:pt x="287" y="572"/>
                      <a:pt x="322" y="572"/>
                      <a:pt x="358" y="560"/>
                    </a:cubicBezTo>
                    <a:cubicBezTo>
                      <a:pt x="394" y="548"/>
                      <a:pt x="418" y="536"/>
                      <a:pt x="453" y="501"/>
                    </a:cubicBezTo>
                    <a:cubicBezTo>
                      <a:pt x="477" y="477"/>
                      <a:pt x="513" y="429"/>
                      <a:pt x="513" y="382"/>
                    </a:cubicBezTo>
                    <a:cubicBezTo>
                      <a:pt x="537" y="322"/>
                      <a:pt x="537" y="286"/>
                      <a:pt x="525" y="239"/>
                    </a:cubicBezTo>
                    <a:cubicBezTo>
                      <a:pt x="525" y="215"/>
                      <a:pt x="525" y="191"/>
                      <a:pt x="513" y="179"/>
                    </a:cubicBezTo>
                    <a:cubicBezTo>
                      <a:pt x="489" y="167"/>
                      <a:pt x="489" y="132"/>
                      <a:pt x="477" y="120"/>
                    </a:cubicBezTo>
                    <a:cubicBezTo>
                      <a:pt x="465" y="84"/>
                      <a:pt x="441" y="72"/>
                      <a:pt x="418" y="48"/>
                    </a:cubicBezTo>
                    <a:cubicBezTo>
                      <a:pt x="406" y="24"/>
                      <a:pt x="382" y="12"/>
                      <a:pt x="358" y="12"/>
                    </a:cubicBezTo>
                    <a:cubicBezTo>
                      <a:pt x="322" y="1"/>
                      <a:pt x="298" y="1"/>
                      <a:pt x="27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66" name="Google Shape;2266;p38"/>
              <p:cNvSpPr/>
              <p:nvPr/>
            </p:nvSpPr>
            <p:spPr>
              <a:xfrm>
                <a:off x="1488275" y="3370713"/>
                <a:ext cx="16198" cy="12985"/>
              </a:xfrm>
              <a:custGeom>
                <a:avLst/>
                <a:gdLst/>
                <a:ahLst/>
                <a:cxnLst/>
                <a:rect l="l" t="t" r="r" b="b"/>
                <a:pathLst>
                  <a:path w="358" h="287" extrusionOk="0">
                    <a:moveTo>
                      <a:pt x="179" y="1"/>
                    </a:moveTo>
                    <a:cubicBezTo>
                      <a:pt x="0" y="1"/>
                      <a:pt x="0" y="286"/>
                      <a:pt x="179" y="286"/>
                    </a:cubicBezTo>
                    <a:cubicBezTo>
                      <a:pt x="358" y="286"/>
                      <a:pt x="358" y="1"/>
                      <a:pt x="17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67" name="Google Shape;2267;p38"/>
              <p:cNvSpPr/>
              <p:nvPr/>
            </p:nvSpPr>
            <p:spPr>
              <a:xfrm>
                <a:off x="1400999" y="3397678"/>
                <a:ext cx="20496" cy="16243"/>
              </a:xfrm>
              <a:custGeom>
                <a:avLst/>
                <a:gdLst/>
                <a:ahLst/>
                <a:cxnLst/>
                <a:rect l="l" t="t" r="r" b="b"/>
                <a:pathLst>
                  <a:path w="453" h="359" extrusionOk="0">
                    <a:moveTo>
                      <a:pt x="239" y="0"/>
                    </a:moveTo>
                    <a:cubicBezTo>
                      <a:pt x="1" y="0"/>
                      <a:pt x="1" y="357"/>
                      <a:pt x="239" y="357"/>
                    </a:cubicBezTo>
                    <a:cubicBezTo>
                      <a:pt x="245" y="358"/>
                      <a:pt x="251" y="358"/>
                      <a:pt x="258" y="358"/>
                    </a:cubicBezTo>
                    <a:cubicBezTo>
                      <a:pt x="453" y="358"/>
                      <a:pt x="447" y="0"/>
                      <a:pt x="23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68" name="Google Shape;2268;p38"/>
              <p:cNvSpPr/>
              <p:nvPr/>
            </p:nvSpPr>
            <p:spPr>
              <a:xfrm>
                <a:off x="1372450" y="3309860"/>
                <a:ext cx="20496" cy="15112"/>
              </a:xfrm>
              <a:custGeom>
                <a:avLst/>
                <a:gdLst/>
                <a:ahLst/>
                <a:cxnLst/>
                <a:rect l="l" t="t" r="r" b="b"/>
                <a:pathLst>
                  <a:path w="453" h="334" extrusionOk="0">
                    <a:moveTo>
                      <a:pt x="227" y="0"/>
                    </a:moveTo>
                    <a:cubicBezTo>
                      <a:pt x="1" y="0"/>
                      <a:pt x="1" y="334"/>
                      <a:pt x="227" y="334"/>
                    </a:cubicBezTo>
                    <a:cubicBezTo>
                      <a:pt x="453" y="334"/>
                      <a:pt x="453" y="0"/>
                      <a:pt x="22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69" name="Google Shape;2269;p38"/>
              <p:cNvSpPr/>
              <p:nvPr/>
            </p:nvSpPr>
            <p:spPr>
              <a:xfrm>
                <a:off x="938287" y="3030794"/>
                <a:ext cx="17781" cy="18369"/>
              </a:xfrm>
              <a:custGeom>
                <a:avLst/>
                <a:gdLst/>
                <a:ahLst/>
                <a:cxnLst/>
                <a:rect l="l" t="t" r="r" b="b"/>
                <a:pathLst>
                  <a:path w="393" h="406" extrusionOk="0">
                    <a:moveTo>
                      <a:pt x="191" y="1"/>
                    </a:moveTo>
                    <a:cubicBezTo>
                      <a:pt x="167" y="1"/>
                      <a:pt x="131" y="1"/>
                      <a:pt x="119" y="13"/>
                    </a:cubicBezTo>
                    <a:cubicBezTo>
                      <a:pt x="95" y="25"/>
                      <a:pt x="72" y="25"/>
                      <a:pt x="60" y="60"/>
                    </a:cubicBezTo>
                    <a:cubicBezTo>
                      <a:pt x="48" y="72"/>
                      <a:pt x="36" y="108"/>
                      <a:pt x="12" y="120"/>
                    </a:cubicBezTo>
                    <a:cubicBezTo>
                      <a:pt x="0" y="144"/>
                      <a:pt x="0" y="168"/>
                      <a:pt x="0" y="191"/>
                    </a:cubicBezTo>
                    <a:lnTo>
                      <a:pt x="0" y="251"/>
                    </a:lnTo>
                    <a:lnTo>
                      <a:pt x="48" y="346"/>
                    </a:lnTo>
                    <a:cubicBezTo>
                      <a:pt x="60" y="358"/>
                      <a:pt x="72" y="358"/>
                      <a:pt x="95" y="370"/>
                    </a:cubicBezTo>
                    <a:cubicBezTo>
                      <a:pt x="119" y="382"/>
                      <a:pt x="155" y="406"/>
                      <a:pt x="191" y="406"/>
                    </a:cubicBezTo>
                    <a:cubicBezTo>
                      <a:pt x="226" y="406"/>
                      <a:pt x="250" y="406"/>
                      <a:pt x="274" y="382"/>
                    </a:cubicBezTo>
                    <a:cubicBezTo>
                      <a:pt x="298" y="370"/>
                      <a:pt x="310" y="370"/>
                      <a:pt x="333" y="346"/>
                    </a:cubicBezTo>
                    <a:cubicBezTo>
                      <a:pt x="345" y="322"/>
                      <a:pt x="357" y="299"/>
                      <a:pt x="369" y="287"/>
                    </a:cubicBezTo>
                    <a:cubicBezTo>
                      <a:pt x="393" y="251"/>
                      <a:pt x="393" y="239"/>
                      <a:pt x="393" y="215"/>
                    </a:cubicBezTo>
                    <a:lnTo>
                      <a:pt x="393" y="156"/>
                    </a:lnTo>
                    <a:lnTo>
                      <a:pt x="345" y="60"/>
                    </a:lnTo>
                    <a:cubicBezTo>
                      <a:pt x="333" y="49"/>
                      <a:pt x="310" y="49"/>
                      <a:pt x="298" y="25"/>
                    </a:cubicBezTo>
                    <a:cubicBezTo>
                      <a:pt x="274" y="13"/>
                      <a:pt x="238" y="1"/>
                      <a:pt x="1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0" name="Google Shape;2270;p38"/>
              <p:cNvSpPr/>
              <p:nvPr/>
            </p:nvSpPr>
            <p:spPr>
              <a:xfrm>
                <a:off x="983531" y="3030794"/>
                <a:ext cx="17284" cy="13031"/>
              </a:xfrm>
              <a:custGeom>
                <a:avLst/>
                <a:gdLst/>
                <a:ahLst/>
                <a:cxnLst/>
                <a:rect l="l" t="t" r="r" b="b"/>
                <a:pathLst>
                  <a:path w="382" h="288" extrusionOk="0">
                    <a:moveTo>
                      <a:pt x="191" y="1"/>
                    </a:moveTo>
                    <a:cubicBezTo>
                      <a:pt x="0" y="1"/>
                      <a:pt x="0" y="287"/>
                      <a:pt x="191" y="287"/>
                    </a:cubicBezTo>
                    <a:cubicBezTo>
                      <a:pt x="194" y="287"/>
                      <a:pt x="198" y="287"/>
                      <a:pt x="202" y="287"/>
                    </a:cubicBezTo>
                    <a:cubicBezTo>
                      <a:pt x="381" y="287"/>
                      <a:pt x="377" y="1"/>
                      <a:pt x="1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1" name="Google Shape;2271;p38"/>
              <p:cNvSpPr/>
              <p:nvPr/>
            </p:nvSpPr>
            <p:spPr>
              <a:xfrm>
                <a:off x="961949" y="2988807"/>
                <a:ext cx="14614" cy="12442"/>
              </a:xfrm>
              <a:custGeom>
                <a:avLst/>
                <a:gdLst/>
                <a:ahLst/>
                <a:cxnLst/>
                <a:rect l="l" t="t" r="r" b="b"/>
                <a:pathLst>
                  <a:path w="323" h="275" extrusionOk="0">
                    <a:moveTo>
                      <a:pt x="168" y="0"/>
                    </a:moveTo>
                    <a:cubicBezTo>
                      <a:pt x="1" y="0"/>
                      <a:pt x="1" y="274"/>
                      <a:pt x="168" y="274"/>
                    </a:cubicBezTo>
                    <a:cubicBezTo>
                      <a:pt x="322" y="274"/>
                      <a:pt x="322" y="0"/>
                      <a:pt x="168"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2" name="Google Shape;2272;p38"/>
              <p:cNvSpPr/>
              <p:nvPr/>
            </p:nvSpPr>
            <p:spPr>
              <a:xfrm>
                <a:off x="937744" y="2909630"/>
                <a:ext cx="5429" cy="4389"/>
              </a:xfrm>
              <a:custGeom>
                <a:avLst/>
                <a:gdLst/>
                <a:ahLst/>
                <a:cxnLst/>
                <a:rect l="l" t="t" r="r" b="b"/>
                <a:pathLst>
                  <a:path w="120" h="97" extrusionOk="0">
                    <a:moveTo>
                      <a:pt x="60" y="0"/>
                    </a:moveTo>
                    <a:cubicBezTo>
                      <a:pt x="0" y="0"/>
                      <a:pt x="0" y="95"/>
                      <a:pt x="60" y="95"/>
                    </a:cubicBezTo>
                    <a:cubicBezTo>
                      <a:pt x="63" y="96"/>
                      <a:pt x="66" y="96"/>
                      <a:pt x="69" y="96"/>
                    </a:cubicBezTo>
                    <a:cubicBezTo>
                      <a:pt x="119" y="96"/>
                      <a:pt x="116" y="0"/>
                      <a:pt x="60"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3" name="Google Shape;2273;p38"/>
              <p:cNvSpPr/>
              <p:nvPr/>
            </p:nvSpPr>
            <p:spPr>
              <a:xfrm>
                <a:off x="813820" y="3132095"/>
                <a:ext cx="24840" cy="19410"/>
              </a:xfrm>
              <a:custGeom>
                <a:avLst/>
                <a:gdLst/>
                <a:ahLst/>
                <a:cxnLst/>
                <a:rect l="l" t="t" r="r" b="b"/>
                <a:pathLst>
                  <a:path w="549" h="429" extrusionOk="0">
                    <a:moveTo>
                      <a:pt x="287" y="0"/>
                    </a:moveTo>
                    <a:cubicBezTo>
                      <a:pt x="1" y="0"/>
                      <a:pt x="1" y="429"/>
                      <a:pt x="287" y="429"/>
                    </a:cubicBezTo>
                    <a:cubicBezTo>
                      <a:pt x="548" y="429"/>
                      <a:pt x="548" y="0"/>
                      <a:pt x="28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4" name="Google Shape;2274;p38"/>
              <p:cNvSpPr/>
              <p:nvPr/>
            </p:nvSpPr>
            <p:spPr>
              <a:xfrm>
                <a:off x="676459" y="3060972"/>
                <a:ext cx="14071" cy="10814"/>
              </a:xfrm>
              <a:custGeom>
                <a:avLst/>
                <a:gdLst/>
                <a:ahLst/>
                <a:cxnLst/>
                <a:rect l="l" t="t" r="r" b="b"/>
                <a:pathLst>
                  <a:path w="311" h="239" extrusionOk="0">
                    <a:moveTo>
                      <a:pt x="144" y="1"/>
                    </a:moveTo>
                    <a:cubicBezTo>
                      <a:pt x="1" y="1"/>
                      <a:pt x="1" y="239"/>
                      <a:pt x="144" y="239"/>
                    </a:cubicBezTo>
                    <a:cubicBezTo>
                      <a:pt x="310" y="239"/>
                      <a:pt x="310" y="1"/>
                      <a:pt x="14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5" name="Google Shape;2275;p38"/>
              <p:cNvSpPr/>
              <p:nvPr/>
            </p:nvSpPr>
            <p:spPr>
              <a:xfrm>
                <a:off x="710392" y="2909087"/>
                <a:ext cx="22668" cy="17284"/>
              </a:xfrm>
              <a:custGeom>
                <a:avLst/>
                <a:gdLst/>
                <a:ahLst/>
                <a:cxnLst/>
                <a:rect l="l" t="t" r="r" b="b"/>
                <a:pathLst>
                  <a:path w="501" h="382" extrusionOk="0">
                    <a:moveTo>
                      <a:pt x="263" y="0"/>
                    </a:moveTo>
                    <a:cubicBezTo>
                      <a:pt x="1" y="0"/>
                      <a:pt x="1" y="381"/>
                      <a:pt x="263" y="381"/>
                    </a:cubicBezTo>
                    <a:cubicBezTo>
                      <a:pt x="501" y="381"/>
                      <a:pt x="501" y="0"/>
                      <a:pt x="26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6" name="Google Shape;2276;p38"/>
              <p:cNvSpPr/>
              <p:nvPr/>
            </p:nvSpPr>
            <p:spPr>
              <a:xfrm>
                <a:off x="2513914" y="3039435"/>
                <a:ext cx="18912" cy="15112"/>
              </a:xfrm>
              <a:custGeom>
                <a:avLst/>
                <a:gdLst/>
                <a:ahLst/>
                <a:cxnLst/>
                <a:rect l="l" t="t" r="r" b="b"/>
                <a:pathLst>
                  <a:path w="418" h="334" extrusionOk="0">
                    <a:moveTo>
                      <a:pt x="215" y="0"/>
                    </a:moveTo>
                    <a:cubicBezTo>
                      <a:pt x="1" y="0"/>
                      <a:pt x="1" y="334"/>
                      <a:pt x="215" y="334"/>
                    </a:cubicBezTo>
                    <a:cubicBezTo>
                      <a:pt x="418" y="334"/>
                      <a:pt x="418" y="0"/>
                      <a:pt x="21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7" name="Google Shape;2277;p38"/>
              <p:cNvSpPr/>
              <p:nvPr/>
            </p:nvSpPr>
            <p:spPr>
              <a:xfrm>
                <a:off x="2870528" y="2926868"/>
                <a:ext cx="15157" cy="16741"/>
              </a:xfrm>
              <a:custGeom>
                <a:avLst/>
                <a:gdLst/>
                <a:ahLst/>
                <a:cxnLst/>
                <a:rect l="l" t="t" r="r" b="b"/>
                <a:pathLst>
                  <a:path w="335" h="370" extrusionOk="0">
                    <a:moveTo>
                      <a:pt x="168" y="0"/>
                    </a:moveTo>
                    <a:cubicBezTo>
                      <a:pt x="156" y="0"/>
                      <a:pt x="144" y="0"/>
                      <a:pt x="144" y="24"/>
                    </a:cubicBezTo>
                    <a:cubicBezTo>
                      <a:pt x="120" y="24"/>
                      <a:pt x="108" y="36"/>
                      <a:pt x="96" y="48"/>
                    </a:cubicBezTo>
                    <a:cubicBezTo>
                      <a:pt x="96" y="48"/>
                      <a:pt x="96" y="60"/>
                      <a:pt x="84" y="60"/>
                    </a:cubicBezTo>
                    <a:cubicBezTo>
                      <a:pt x="84" y="60"/>
                      <a:pt x="84" y="83"/>
                      <a:pt x="60" y="83"/>
                    </a:cubicBezTo>
                    <a:lnTo>
                      <a:pt x="48" y="107"/>
                    </a:lnTo>
                    <a:cubicBezTo>
                      <a:pt x="37" y="131"/>
                      <a:pt x="25" y="155"/>
                      <a:pt x="1" y="179"/>
                    </a:cubicBezTo>
                    <a:lnTo>
                      <a:pt x="1" y="262"/>
                    </a:lnTo>
                    <a:cubicBezTo>
                      <a:pt x="1" y="274"/>
                      <a:pt x="25" y="286"/>
                      <a:pt x="25" y="286"/>
                    </a:cubicBezTo>
                    <a:cubicBezTo>
                      <a:pt x="37" y="321"/>
                      <a:pt x="48" y="333"/>
                      <a:pt x="84" y="345"/>
                    </a:cubicBezTo>
                    <a:cubicBezTo>
                      <a:pt x="96" y="369"/>
                      <a:pt x="108" y="369"/>
                      <a:pt x="144" y="369"/>
                    </a:cubicBezTo>
                    <a:lnTo>
                      <a:pt x="203" y="369"/>
                    </a:lnTo>
                    <a:cubicBezTo>
                      <a:pt x="227" y="369"/>
                      <a:pt x="239" y="345"/>
                      <a:pt x="275" y="321"/>
                    </a:cubicBezTo>
                    <a:cubicBezTo>
                      <a:pt x="287" y="310"/>
                      <a:pt x="298" y="274"/>
                      <a:pt x="322" y="250"/>
                    </a:cubicBezTo>
                    <a:cubicBezTo>
                      <a:pt x="322" y="214"/>
                      <a:pt x="334" y="191"/>
                      <a:pt x="334" y="143"/>
                    </a:cubicBezTo>
                    <a:cubicBezTo>
                      <a:pt x="310" y="143"/>
                      <a:pt x="310" y="131"/>
                      <a:pt x="310" y="107"/>
                    </a:cubicBezTo>
                    <a:cubicBezTo>
                      <a:pt x="310" y="95"/>
                      <a:pt x="287" y="95"/>
                      <a:pt x="287" y="83"/>
                    </a:cubicBezTo>
                    <a:cubicBezTo>
                      <a:pt x="287" y="60"/>
                      <a:pt x="275" y="60"/>
                      <a:pt x="275" y="48"/>
                    </a:cubicBezTo>
                    <a:cubicBezTo>
                      <a:pt x="263" y="36"/>
                      <a:pt x="239" y="24"/>
                      <a:pt x="227" y="24"/>
                    </a:cubicBezTo>
                    <a:cubicBezTo>
                      <a:pt x="215" y="24"/>
                      <a:pt x="215" y="0"/>
                      <a:pt x="20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8" name="Google Shape;2278;p38"/>
              <p:cNvSpPr/>
              <p:nvPr/>
            </p:nvSpPr>
            <p:spPr>
              <a:xfrm>
                <a:off x="2790265" y="2892890"/>
                <a:ext cx="16198" cy="12985"/>
              </a:xfrm>
              <a:custGeom>
                <a:avLst/>
                <a:gdLst/>
                <a:ahLst/>
                <a:cxnLst/>
                <a:rect l="l" t="t" r="r" b="b"/>
                <a:pathLst>
                  <a:path w="358" h="287" extrusionOk="0">
                    <a:moveTo>
                      <a:pt x="179" y="1"/>
                    </a:moveTo>
                    <a:cubicBezTo>
                      <a:pt x="1" y="1"/>
                      <a:pt x="1" y="287"/>
                      <a:pt x="179" y="287"/>
                    </a:cubicBezTo>
                    <a:cubicBezTo>
                      <a:pt x="358" y="287"/>
                      <a:pt x="358" y="1"/>
                      <a:pt x="17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9" name="Google Shape;2279;p38"/>
              <p:cNvSpPr/>
              <p:nvPr/>
            </p:nvSpPr>
            <p:spPr>
              <a:xfrm>
                <a:off x="2788682" y="2941391"/>
                <a:ext cx="12397" cy="10271"/>
              </a:xfrm>
              <a:custGeom>
                <a:avLst/>
                <a:gdLst/>
                <a:ahLst/>
                <a:cxnLst/>
                <a:rect l="l" t="t" r="r" b="b"/>
                <a:pathLst>
                  <a:path w="274" h="227" extrusionOk="0">
                    <a:moveTo>
                      <a:pt x="131" y="0"/>
                    </a:moveTo>
                    <a:cubicBezTo>
                      <a:pt x="0" y="0"/>
                      <a:pt x="0" y="227"/>
                      <a:pt x="131" y="227"/>
                    </a:cubicBezTo>
                    <a:cubicBezTo>
                      <a:pt x="274" y="203"/>
                      <a:pt x="274" y="0"/>
                      <a:pt x="13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80" name="Google Shape;2280;p38"/>
              <p:cNvSpPr/>
              <p:nvPr/>
            </p:nvSpPr>
            <p:spPr>
              <a:xfrm>
                <a:off x="2797278" y="2949988"/>
                <a:ext cx="10814" cy="8144"/>
              </a:xfrm>
              <a:custGeom>
                <a:avLst/>
                <a:gdLst/>
                <a:ahLst/>
                <a:cxnLst/>
                <a:rect l="l" t="t" r="r" b="b"/>
                <a:pathLst>
                  <a:path w="239" h="180" extrusionOk="0">
                    <a:moveTo>
                      <a:pt x="120" y="1"/>
                    </a:moveTo>
                    <a:cubicBezTo>
                      <a:pt x="1" y="1"/>
                      <a:pt x="1" y="180"/>
                      <a:pt x="120" y="180"/>
                    </a:cubicBezTo>
                    <a:cubicBezTo>
                      <a:pt x="239" y="180"/>
                      <a:pt x="239" y="1"/>
                      <a:pt x="12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81" name="Google Shape;2281;p38"/>
              <p:cNvSpPr/>
              <p:nvPr/>
            </p:nvSpPr>
            <p:spPr>
              <a:xfrm>
                <a:off x="2522556" y="2747475"/>
                <a:ext cx="14569" cy="14026"/>
              </a:xfrm>
              <a:custGeom>
                <a:avLst/>
                <a:gdLst/>
                <a:ahLst/>
                <a:cxnLst/>
                <a:rect l="l" t="t" r="r" b="b"/>
                <a:pathLst>
                  <a:path w="322" h="310" extrusionOk="0">
                    <a:moveTo>
                      <a:pt x="155" y="0"/>
                    </a:moveTo>
                    <a:cubicBezTo>
                      <a:pt x="143" y="0"/>
                      <a:pt x="108" y="0"/>
                      <a:pt x="96" y="12"/>
                    </a:cubicBezTo>
                    <a:cubicBezTo>
                      <a:pt x="84" y="12"/>
                      <a:pt x="60" y="24"/>
                      <a:pt x="48" y="48"/>
                    </a:cubicBezTo>
                    <a:cubicBezTo>
                      <a:pt x="36" y="60"/>
                      <a:pt x="24" y="72"/>
                      <a:pt x="24" y="84"/>
                    </a:cubicBezTo>
                    <a:cubicBezTo>
                      <a:pt x="0" y="107"/>
                      <a:pt x="0" y="131"/>
                      <a:pt x="0" y="143"/>
                    </a:cubicBezTo>
                    <a:lnTo>
                      <a:pt x="0" y="191"/>
                    </a:lnTo>
                    <a:cubicBezTo>
                      <a:pt x="24" y="226"/>
                      <a:pt x="24" y="238"/>
                      <a:pt x="48" y="262"/>
                    </a:cubicBezTo>
                    <a:lnTo>
                      <a:pt x="84" y="298"/>
                    </a:lnTo>
                    <a:cubicBezTo>
                      <a:pt x="108" y="310"/>
                      <a:pt x="119" y="310"/>
                      <a:pt x="155" y="310"/>
                    </a:cubicBezTo>
                    <a:cubicBezTo>
                      <a:pt x="167" y="310"/>
                      <a:pt x="191" y="310"/>
                      <a:pt x="215" y="298"/>
                    </a:cubicBezTo>
                    <a:cubicBezTo>
                      <a:pt x="227" y="298"/>
                      <a:pt x="239" y="274"/>
                      <a:pt x="250" y="262"/>
                    </a:cubicBezTo>
                    <a:cubicBezTo>
                      <a:pt x="274" y="250"/>
                      <a:pt x="286" y="238"/>
                      <a:pt x="286" y="226"/>
                    </a:cubicBezTo>
                    <a:cubicBezTo>
                      <a:pt x="298" y="203"/>
                      <a:pt x="298" y="179"/>
                      <a:pt x="298" y="167"/>
                    </a:cubicBezTo>
                    <a:cubicBezTo>
                      <a:pt x="322" y="143"/>
                      <a:pt x="322" y="131"/>
                      <a:pt x="298" y="119"/>
                    </a:cubicBezTo>
                    <a:cubicBezTo>
                      <a:pt x="286" y="84"/>
                      <a:pt x="286" y="72"/>
                      <a:pt x="262" y="48"/>
                    </a:cubicBezTo>
                    <a:lnTo>
                      <a:pt x="227" y="12"/>
                    </a:lnTo>
                    <a:cubicBezTo>
                      <a:pt x="191" y="0"/>
                      <a:pt x="179" y="0"/>
                      <a:pt x="15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282" name="Google Shape;2282;p38"/>
          <p:cNvGrpSpPr/>
          <p:nvPr/>
        </p:nvGrpSpPr>
        <p:grpSpPr>
          <a:xfrm>
            <a:off x="346123" y="3469109"/>
            <a:ext cx="1739620" cy="2991504"/>
            <a:chOff x="538042" y="2418907"/>
            <a:chExt cx="1304715" cy="2243628"/>
          </a:xfrm>
        </p:grpSpPr>
        <p:sp>
          <p:nvSpPr>
            <p:cNvPr id="2283" name="Google Shape;2283;p38"/>
            <p:cNvSpPr/>
            <p:nvPr/>
          </p:nvSpPr>
          <p:spPr>
            <a:xfrm>
              <a:off x="538042" y="3027074"/>
              <a:ext cx="516155" cy="301286"/>
            </a:xfrm>
            <a:custGeom>
              <a:avLst/>
              <a:gdLst/>
              <a:ahLst/>
              <a:cxnLst/>
              <a:rect l="l" t="t" r="r" b="b"/>
              <a:pathLst>
                <a:path w="11408" h="6659" extrusionOk="0">
                  <a:moveTo>
                    <a:pt x="8645" y="0"/>
                  </a:moveTo>
                  <a:lnTo>
                    <a:pt x="7764" y="1989"/>
                  </a:lnTo>
                  <a:lnTo>
                    <a:pt x="8228" y="60"/>
                  </a:lnTo>
                  <a:lnTo>
                    <a:pt x="8228" y="60"/>
                  </a:lnTo>
                  <a:lnTo>
                    <a:pt x="7728" y="131"/>
                  </a:lnTo>
                  <a:cubicBezTo>
                    <a:pt x="7728" y="131"/>
                    <a:pt x="6311" y="2763"/>
                    <a:pt x="6395" y="3965"/>
                  </a:cubicBezTo>
                  <a:cubicBezTo>
                    <a:pt x="6395" y="3965"/>
                    <a:pt x="5644" y="2310"/>
                    <a:pt x="4906" y="1882"/>
                  </a:cubicBezTo>
                  <a:cubicBezTo>
                    <a:pt x="4722" y="1774"/>
                    <a:pt x="4367" y="1728"/>
                    <a:pt x="3927" y="1728"/>
                  </a:cubicBezTo>
                  <a:cubicBezTo>
                    <a:pt x="2608" y="1728"/>
                    <a:pt x="528" y="2149"/>
                    <a:pt x="1" y="2632"/>
                  </a:cubicBezTo>
                  <a:cubicBezTo>
                    <a:pt x="1" y="2632"/>
                    <a:pt x="4871" y="4489"/>
                    <a:pt x="6061" y="6335"/>
                  </a:cubicBezTo>
                  <a:cubicBezTo>
                    <a:pt x="6204" y="6559"/>
                    <a:pt x="6338" y="6658"/>
                    <a:pt x="6470" y="6658"/>
                  </a:cubicBezTo>
                  <a:cubicBezTo>
                    <a:pt x="7421" y="6658"/>
                    <a:pt x="8237" y="1420"/>
                    <a:pt x="11407" y="60"/>
                  </a:cubicBezTo>
                  <a:lnTo>
                    <a:pt x="11407" y="60"/>
                  </a:lnTo>
                  <a:cubicBezTo>
                    <a:pt x="11407" y="60"/>
                    <a:pt x="9419" y="370"/>
                    <a:pt x="8835" y="1286"/>
                  </a:cubicBezTo>
                  <a:cubicBezTo>
                    <a:pt x="8738" y="1443"/>
                    <a:pt x="8692" y="1508"/>
                    <a:pt x="8682" y="1508"/>
                  </a:cubicBezTo>
                  <a:cubicBezTo>
                    <a:pt x="8634" y="1508"/>
                    <a:pt x="9407" y="36"/>
                    <a:pt x="9407" y="36"/>
                  </a:cubicBezTo>
                  <a:lnTo>
                    <a:pt x="8645"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nvGrpSpPr>
            <p:cNvPr id="2284" name="Google Shape;2284;p38"/>
            <p:cNvGrpSpPr/>
            <p:nvPr/>
          </p:nvGrpSpPr>
          <p:grpSpPr>
            <a:xfrm rot="5215655">
              <a:off x="329625" y="3190948"/>
              <a:ext cx="2209309" cy="699546"/>
              <a:chOff x="676459" y="2747475"/>
              <a:chExt cx="2209227" cy="699520"/>
            </a:xfrm>
          </p:grpSpPr>
          <p:sp>
            <p:nvSpPr>
              <p:cNvPr id="2285" name="Google Shape;2285;p38"/>
              <p:cNvSpPr/>
              <p:nvPr/>
            </p:nvSpPr>
            <p:spPr>
              <a:xfrm>
                <a:off x="2189649" y="3418672"/>
                <a:ext cx="28595" cy="28323"/>
              </a:xfrm>
              <a:custGeom>
                <a:avLst/>
                <a:gdLst/>
                <a:ahLst/>
                <a:cxnLst/>
                <a:rect l="l" t="t" r="r" b="b"/>
                <a:pathLst>
                  <a:path w="632" h="626" extrusionOk="0">
                    <a:moveTo>
                      <a:pt x="298" y="0"/>
                    </a:moveTo>
                    <a:cubicBezTo>
                      <a:pt x="250" y="0"/>
                      <a:pt x="215" y="0"/>
                      <a:pt x="179" y="36"/>
                    </a:cubicBezTo>
                    <a:cubicBezTo>
                      <a:pt x="143" y="36"/>
                      <a:pt x="131" y="48"/>
                      <a:pt x="119" y="72"/>
                    </a:cubicBezTo>
                    <a:cubicBezTo>
                      <a:pt x="84" y="96"/>
                      <a:pt x="60" y="119"/>
                      <a:pt x="36" y="167"/>
                    </a:cubicBezTo>
                    <a:cubicBezTo>
                      <a:pt x="24" y="191"/>
                      <a:pt x="24" y="215"/>
                      <a:pt x="12" y="239"/>
                    </a:cubicBezTo>
                    <a:cubicBezTo>
                      <a:pt x="12" y="274"/>
                      <a:pt x="12" y="298"/>
                      <a:pt x="0" y="310"/>
                    </a:cubicBezTo>
                    <a:cubicBezTo>
                      <a:pt x="0" y="358"/>
                      <a:pt x="0" y="393"/>
                      <a:pt x="12" y="417"/>
                    </a:cubicBezTo>
                    <a:cubicBezTo>
                      <a:pt x="12" y="429"/>
                      <a:pt x="24" y="465"/>
                      <a:pt x="36" y="477"/>
                    </a:cubicBezTo>
                    <a:cubicBezTo>
                      <a:pt x="60" y="489"/>
                      <a:pt x="72" y="524"/>
                      <a:pt x="84" y="536"/>
                    </a:cubicBezTo>
                    <a:cubicBezTo>
                      <a:pt x="131" y="584"/>
                      <a:pt x="179" y="596"/>
                      <a:pt x="215" y="608"/>
                    </a:cubicBezTo>
                    <a:cubicBezTo>
                      <a:pt x="238" y="620"/>
                      <a:pt x="268" y="625"/>
                      <a:pt x="298" y="625"/>
                    </a:cubicBezTo>
                    <a:cubicBezTo>
                      <a:pt x="328" y="625"/>
                      <a:pt x="358" y="620"/>
                      <a:pt x="381" y="608"/>
                    </a:cubicBezTo>
                    <a:cubicBezTo>
                      <a:pt x="417" y="608"/>
                      <a:pt x="441" y="596"/>
                      <a:pt x="477" y="584"/>
                    </a:cubicBezTo>
                    <a:cubicBezTo>
                      <a:pt x="500" y="572"/>
                      <a:pt x="536" y="536"/>
                      <a:pt x="548" y="512"/>
                    </a:cubicBezTo>
                    <a:cubicBezTo>
                      <a:pt x="572" y="477"/>
                      <a:pt x="596" y="453"/>
                      <a:pt x="596" y="405"/>
                    </a:cubicBezTo>
                    <a:cubicBezTo>
                      <a:pt x="631" y="346"/>
                      <a:pt x="631" y="286"/>
                      <a:pt x="619" y="239"/>
                    </a:cubicBezTo>
                    <a:lnTo>
                      <a:pt x="619" y="227"/>
                    </a:lnTo>
                    <a:cubicBezTo>
                      <a:pt x="619" y="215"/>
                      <a:pt x="608" y="191"/>
                      <a:pt x="608" y="179"/>
                    </a:cubicBezTo>
                    <a:cubicBezTo>
                      <a:pt x="608" y="155"/>
                      <a:pt x="596" y="131"/>
                      <a:pt x="560" y="108"/>
                    </a:cubicBezTo>
                    <a:cubicBezTo>
                      <a:pt x="560" y="96"/>
                      <a:pt x="548" y="72"/>
                      <a:pt x="536" y="72"/>
                    </a:cubicBezTo>
                    <a:cubicBezTo>
                      <a:pt x="512" y="60"/>
                      <a:pt x="488" y="48"/>
                      <a:pt x="477" y="36"/>
                    </a:cubicBezTo>
                    <a:cubicBezTo>
                      <a:pt x="441" y="12"/>
                      <a:pt x="393" y="0"/>
                      <a:pt x="358"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86" name="Google Shape;2286;p38"/>
              <p:cNvSpPr/>
              <p:nvPr/>
            </p:nvSpPr>
            <p:spPr>
              <a:xfrm>
                <a:off x="2144405" y="3404646"/>
                <a:ext cx="24794" cy="19455"/>
              </a:xfrm>
              <a:custGeom>
                <a:avLst/>
                <a:gdLst/>
                <a:ahLst/>
                <a:cxnLst/>
                <a:rect l="l" t="t" r="r" b="b"/>
                <a:pathLst>
                  <a:path w="548" h="430" extrusionOk="0">
                    <a:moveTo>
                      <a:pt x="286" y="1"/>
                    </a:moveTo>
                    <a:cubicBezTo>
                      <a:pt x="0" y="1"/>
                      <a:pt x="0" y="429"/>
                      <a:pt x="286" y="429"/>
                    </a:cubicBezTo>
                    <a:cubicBezTo>
                      <a:pt x="548" y="429"/>
                      <a:pt x="548" y="1"/>
                      <a:pt x="28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87" name="Google Shape;2287;p38"/>
              <p:cNvSpPr/>
              <p:nvPr/>
            </p:nvSpPr>
            <p:spPr>
              <a:xfrm>
                <a:off x="2178881" y="3370713"/>
                <a:ext cx="21582" cy="17284"/>
              </a:xfrm>
              <a:custGeom>
                <a:avLst/>
                <a:gdLst/>
                <a:ahLst/>
                <a:cxnLst/>
                <a:rect l="l" t="t" r="r" b="b"/>
                <a:pathLst>
                  <a:path w="477" h="382" extrusionOk="0">
                    <a:moveTo>
                      <a:pt x="238" y="1"/>
                    </a:moveTo>
                    <a:cubicBezTo>
                      <a:pt x="0" y="1"/>
                      <a:pt x="0" y="382"/>
                      <a:pt x="238" y="382"/>
                    </a:cubicBezTo>
                    <a:cubicBezTo>
                      <a:pt x="476" y="382"/>
                      <a:pt x="476" y="1"/>
                      <a:pt x="23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88" name="Google Shape;2288;p38"/>
              <p:cNvSpPr/>
              <p:nvPr/>
            </p:nvSpPr>
            <p:spPr>
              <a:xfrm>
                <a:off x="2134135" y="3342164"/>
                <a:ext cx="21627" cy="16741"/>
              </a:xfrm>
              <a:custGeom>
                <a:avLst/>
                <a:gdLst/>
                <a:ahLst/>
                <a:cxnLst/>
                <a:rect l="l" t="t" r="r" b="b"/>
                <a:pathLst>
                  <a:path w="478" h="370" extrusionOk="0">
                    <a:moveTo>
                      <a:pt x="239" y="1"/>
                    </a:moveTo>
                    <a:cubicBezTo>
                      <a:pt x="1" y="1"/>
                      <a:pt x="1" y="370"/>
                      <a:pt x="239" y="370"/>
                    </a:cubicBezTo>
                    <a:cubicBezTo>
                      <a:pt x="477" y="370"/>
                      <a:pt x="477" y="1"/>
                      <a:pt x="23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89" name="Google Shape;2289;p38"/>
              <p:cNvSpPr/>
              <p:nvPr/>
            </p:nvSpPr>
            <p:spPr>
              <a:xfrm>
                <a:off x="2204173" y="3334653"/>
                <a:ext cx="21084" cy="19953"/>
              </a:xfrm>
              <a:custGeom>
                <a:avLst/>
                <a:gdLst/>
                <a:ahLst/>
                <a:cxnLst/>
                <a:rect l="l" t="t" r="r" b="b"/>
                <a:pathLst>
                  <a:path w="466" h="441" extrusionOk="0">
                    <a:moveTo>
                      <a:pt x="227" y="0"/>
                    </a:moveTo>
                    <a:cubicBezTo>
                      <a:pt x="191" y="0"/>
                      <a:pt x="167" y="0"/>
                      <a:pt x="132" y="12"/>
                    </a:cubicBezTo>
                    <a:cubicBezTo>
                      <a:pt x="108" y="24"/>
                      <a:pt x="96" y="48"/>
                      <a:pt x="60" y="60"/>
                    </a:cubicBezTo>
                    <a:cubicBezTo>
                      <a:pt x="48" y="71"/>
                      <a:pt x="37" y="95"/>
                      <a:pt x="13" y="131"/>
                    </a:cubicBezTo>
                    <a:cubicBezTo>
                      <a:pt x="1" y="155"/>
                      <a:pt x="1" y="191"/>
                      <a:pt x="1" y="214"/>
                    </a:cubicBezTo>
                    <a:cubicBezTo>
                      <a:pt x="1" y="238"/>
                      <a:pt x="1" y="262"/>
                      <a:pt x="13" y="274"/>
                    </a:cubicBezTo>
                    <a:cubicBezTo>
                      <a:pt x="37" y="321"/>
                      <a:pt x="48" y="357"/>
                      <a:pt x="72" y="381"/>
                    </a:cubicBezTo>
                    <a:lnTo>
                      <a:pt x="120" y="417"/>
                    </a:lnTo>
                    <a:cubicBezTo>
                      <a:pt x="156" y="429"/>
                      <a:pt x="191" y="441"/>
                      <a:pt x="239" y="441"/>
                    </a:cubicBezTo>
                    <a:cubicBezTo>
                      <a:pt x="275" y="441"/>
                      <a:pt x="298" y="441"/>
                      <a:pt x="334" y="429"/>
                    </a:cubicBezTo>
                    <a:cubicBezTo>
                      <a:pt x="358" y="417"/>
                      <a:pt x="370" y="393"/>
                      <a:pt x="406" y="381"/>
                    </a:cubicBezTo>
                    <a:cubicBezTo>
                      <a:pt x="418" y="369"/>
                      <a:pt x="429" y="345"/>
                      <a:pt x="453" y="310"/>
                    </a:cubicBezTo>
                    <a:cubicBezTo>
                      <a:pt x="465" y="286"/>
                      <a:pt x="465" y="250"/>
                      <a:pt x="465" y="226"/>
                    </a:cubicBezTo>
                    <a:cubicBezTo>
                      <a:pt x="465" y="202"/>
                      <a:pt x="453" y="179"/>
                      <a:pt x="453" y="167"/>
                    </a:cubicBezTo>
                    <a:cubicBezTo>
                      <a:pt x="429" y="119"/>
                      <a:pt x="418" y="83"/>
                      <a:pt x="394" y="60"/>
                    </a:cubicBezTo>
                    <a:lnTo>
                      <a:pt x="346" y="24"/>
                    </a:lnTo>
                    <a:cubicBezTo>
                      <a:pt x="310" y="12"/>
                      <a:pt x="275" y="0"/>
                      <a:pt x="22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0" name="Google Shape;2290;p38"/>
              <p:cNvSpPr/>
              <p:nvPr/>
            </p:nvSpPr>
            <p:spPr>
              <a:xfrm>
                <a:off x="1245649" y="2966313"/>
                <a:ext cx="24297" cy="25925"/>
              </a:xfrm>
              <a:custGeom>
                <a:avLst/>
                <a:gdLst/>
                <a:ahLst/>
                <a:cxnLst/>
                <a:rect l="l" t="t" r="r" b="b"/>
                <a:pathLst>
                  <a:path w="537" h="573" extrusionOk="0">
                    <a:moveTo>
                      <a:pt x="275" y="1"/>
                    </a:moveTo>
                    <a:lnTo>
                      <a:pt x="215" y="12"/>
                    </a:lnTo>
                    <a:cubicBezTo>
                      <a:pt x="191" y="24"/>
                      <a:pt x="168" y="24"/>
                      <a:pt x="156" y="48"/>
                    </a:cubicBezTo>
                    <a:cubicBezTo>
                      <a:pt x="120" y="60"/>
                      <a:pt x="108" y="72"/>
                      <a:pt x="72" y="108"/>
                    </a:cubicBezTo>
                    <a:cubicBezTo>
                      <a:pt x="60" y="132"/>
                      <a:pt x="48" y="143"/>
                      <a:pt x="37" y="191"/>
                    </a:cubicBezTo>
                    <a:cubicBezTo>
                      <a:pt x="37" y="203"/>
                      <a:pt x="37" y="239"/>
                      <a:pt x="13" y="251"/>
                    </a:cubicBezTo>
                    <a:cubicBezTo>
                      <a:pt x="1" y="298"/>
                      <a:pt x="1" y="346"/>
                      <a:pt x="13" y="382"/>
                    </a:cubicBezTo>
                    <a:cubicBezTo>
                      <a:pt x="37" y="429"/>
                      <a:pt x="48" y="465"/>
                      <a:pt x="72" y="501"/>
                    </a:cubicBezTo>
                    <a:lnTo>
                      <a:pt x="120" y="548"/>
                    </a:lnTo>
                    <a:cubicBezTo>
                      <a:pt x="168" y="572"/>
                      <a:pt x="215" y="572"/>
                      <a:pt x="251" y="572"/>
                    </a:cubicBezTo>
                    <a:cubicBezTo>
                      <a:pt x="287" y="572"/>
                      <a:pt x="322" y="572"/>
                      <a:pt x="358" y="560"/>
                    </a:cubicBezTo>
                    <a:cubicBezTo>
                      <a:pt x="394" y="548"/>
                      <a:pt x="418" y="536"/>
                      <a:pt x="453" y="501"/>
                    </a:cubicBezTo>
                    <a:cubicBezTo>
                      <a:pt x="477" y="477"/>
                      <a:pt x="513" y="429"/>
                      <a:pt x="513" y="382"/>
                    </a:cubicBezTo>
                    <a:cubicBezTo>
                      <a:pt x="537" y="322"/>
                      <a:pt x="537" y="286"/>
                      <a:pt x="525" y="239"/>
                    </a:cubicBezTo>
                    <a:cubicBezTo>
                      <a:pt x="525" y="215"/>
                      <a:pt x="525" y="191"/>
                      <a:pt x="513" y="179"/>
                    </a:cubicBezTo>
                    <a:cubicBezTo>
                      <a:pt x="489" y="167"/>
                      <a:pt x="489" y="132"/>
                      <a:pt x="477" y="120"/>
                    </a:cubicBezTo>
                    <a:cubicBezTo>
                      <a:pt x="465" y="84"/>
                      <a:pt x="441" y="72"/>
                      <a:pt x="418" y="48"/>
                    </a:cubicBezTo>
                    <a:cubicBezTo>
                      <a:pt x="406" y="24"/>
                      <a:pt x="382" y="12"/>
                      <a:pt x="358" y="12"/>
                    </a:cubicBezTo>
                    <a:cubicBezTo>
                      <a:pt x="322" y="1"/>
                      <a:pt x="298" y="1"/>
                      <a:pt x="27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1" name="Google Shape;2291;p38"/>
              <p:cNvSpPr/>
              <p:nvPr/>
            </p:nvSpPr>
            <p:spPr>
              <a:xfrm>
                <a:off x="1259675" y="2913513"/>
                <a:ext cx="16198" cy="12985"/>
              </a:xfrm>
              <a:custGeom>
                <a:avLst/>
                <a:gdLst/>
                <a:ahLst/>
                <a:cxnLst/>
                <a:rect l="l" t="t" r="r" b="b"/>
                <a:pathLst>
                  <a:path w="358" h="287" extrusionOk="0">
                    <a:moveTo>
                      <a:pt x="179" y="1"/>
                    </a:moveTo>
                    <a:cubicBezTo>
                      <a:pt x="0" y="1"/>
                      <a:pt x="0" y="286"/>
                      <a:pt x="179" y="286"/>
                    </a:cubicBezTo>
                    <a:cubicBezTo>
                      <a:pt x="358" y="286"/>
                      <a:pt x="358" y="1"/>
                      <a:pt x="17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2" name="Google Shape;2292;p38"/>
              <p:cNvSpPr/>
              <p:nvPr/>
            </p:nvSpPr>
            <p:spPr>
              <a:xfrm>
                <a:off x="1172399" y="2940478"/>
                <a:ext cx="20496" cy="16243"/>
              </a:xfrm>
              <a:custGeom>
                <a:avLst/>
                <a:gdLst/>
                <a:ahLst/>
                <a:cxnLst/>
                <a:rect l="l" t="t" r="r" b="b"/>
                <a:pathLst>
                  <a:path w="453" h="359" extrusionOk="0">
                    <a:moveTo>
                      <a:pt x="239" y="0"/>
                    </a:moveTo>
                    <a:cubicBezTo>
                      <a:pt x="1" y="0"/>
                      <a:pt x="1" y="357"/>
                      <a:pt x="239" y="357"/>
                    </a:cubicBezTo>
                    <a:cubicBezTo>
                      <a:pt x="245" y="358"/>
                      <a:pt x="251" y="358"/>
                      <a:pt x="258" y="358"/>
                    </a:cubicBezTo>
                    <a:cubicBezTo>
                      <a:pt x="453" y="358"/>
                      <a:pt x="447" y="0"/>
                      <a:pt x="23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3" name="Google Shape;2293;p38"/>
              <p:cNvSpPr/>
              <p:nvPr/>
            </p:nvSpPr>
            <p:spPr>
              <a:xfrm>
                <a:off x="1143850" y="2852660"/>
                <a:ext cx="20496" cy="15112"/>
              </a:xfrm>
              <a:custGeom>
                <a:avLst/>
                <a:gdLst/>
                <a:ahLst/>
                <a:cxnLst/>
                <a:rect l="l" t="t" r="r" b="b"/>
                <a:pathLst>
                  <a:path w="453" h="334" extrusionOk="0">
                    <a:moveTo>
                      <a:pt x="227" y="0"/>
                    </a:moveTo>
                    <a:cubicBezTo>
                      <a:pt x="1" y="0"/>
                      <a:pt x="1" y="334"/>
                      <a:pt x="227" y="334"/>
                    </a:cubicBezTo>
                    <a:cubicBezTo>
                      <a:pt x="453" y="334"/>
                      <a:pt x="453" y="0"/>
                      <a:pt x="22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4" name="Google Shape;2294;p38"/>
              <p:cNvSpPr/>
              <p:nvPr/>
            </p:nvSpPr>
            <p:spPr>
              <a:xfrm>
                <a:off x="938287" y="3030794"/>
                <a:ext cx="17781" cy="18369"/>
              </a:xfrm>
              <a:custGeom>
                <a:avLst/>
                <a:gdLst/>
                <a:ahLst/>
                <a:cxnLst/>
                <a:rect l="l" t="t" r="r" b="b"/>
                <a:pathLst>
                  <a:path w="393" h="406" extrusionOk="0">
                    <a:moveTo>
                      <a:pt x="191" y="1"/>
                    </a:moveTo>
                    <a:cubicBezTo>
                      <a:pt x="167" y="1"/>
                      <a:pt x="131" y="1"/>
                      <a:pt x="119" y="13"/>
                    </a:cubicBezTo>
                    <a:cubicBezTo>
                      <a:pt x="95" y="25"/>
                      <a:pt x="72" y="25"/>
                      <a:pt x="60" y="60"/>
                    </a:cubicBezTo>
                    <a:cubicBezTo>
                      <a:pt x="48" y="72"/>
                      <a:pt x="36" y="108"/>
                      <a:pt x="12" y="120"/>
                    </a:cubicBezTo>
                    <a:cubicBezTo>
                      <a:pt x="0" y="144"/>
                      <a:pt x="0" y="168"/>
                      <a:pt x="0" y="191"/>
                    </a:cubicBezTo>
                    <a:lnTo>
                      <a:pt x="0" y="251"/>
                    </a:lnTo>
                    <a:lnTo>
                      <a:pt x="48" y="346"/>
                    </a:lnTo>
                    <a:cubicBezTo>
                      <a:pt x="60" y="358"/>
                      <a:pt x="72" y="358"/>
                      <a:pt x="95" y="370"/>
                    </a:cubicBezTo>
                    <a:cubicBezTo>
                      <a:pt x="119" y="382"/>
                      <a:pt x="155" y="406"/>
                      <a:pt x="191" y="406"/>
                    </a:cubicBezTo>
                    <a:cubicBezTo>
                      <a:pt x="226" y="406"/>
                      <a:pt x="250" y="406"/>
                      <a:pt x="274" y="382"/>
                    </a:cubicBezTo>
                    <a:cubicBezTo>
                      <a:pt x="298" y="370"/>
                      <a:pt x="310" y="370"/>
                      <a:pt x="333" y="346"/>
                    </a:cubicBezTo>
                    <a:cubicBezTo>
                      <a:pt x="345" y="322"/>
                      <a:pt x="357" y="299"/>
                      <a:pt x="369" y="287"/>
                    </a:cubicBezTo>
                    <a:cubicBezTo>
                      <a:pt x="393" y="251"/>
                      <a:pt x="393" y="239"/>
                      <a:pt x="393" y="215"/>
                    </a:cubicBezTo>
                    <a:lnTo>
                      <a:pt x="393" y="156"/>
                    </a:lnTo>
                    <a:lnTo>
                      <a:pt x="345" y="60"/>
                    </a:lnTo>
                    <a:cubicBezTo>
                      <a:pt x="333" y="49"/>
                      <a:pt x="310" y="49"/>
                      <a:pt x="298" y="25"/>
                    </a:cubicBezTo>
                    <a:cubicBezTo>
                      <a:pt x="274" y="13"/>
                      <a:pt x="238" y="1"/>
                      <a:pt x="1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5" name="Google Shape;2295;p38"/>
              <p:cNvSpPr/>
              <p:nvPr/>
            </p:nvSpPr>
            <p:spPr>
              <a:xfrm>
                <a:off x="983531" y="3030794"/>
                <a:ext cx="17284" cy="13031"/>
              </a:xfrm>
              <a:custGeom>
                <a:avLst/>
                <a:gdLst/>
                <a:ahLst/>
                <a:cxnLst/>
                <a:rect l="l" t="t" r="r" b="b"/>
                <a:pathLst>
                  <a:path w="382" h="288" extrusionOk="0">
                    <a:moveTo>
                      <a:pt x="191" y="1"/>
                    </a:moveTo>
                    <a:cubicBezTo>
                      <a:pt x="0" y="1"/>
                      <a:pt x="0" y="287"/>
                      <a:pt x="191" y="287"/>
                    </a:cubicBezTo>
                    <a:cubicBezTo>
                      <a:pt x="194" y="287"/>
                      <a:pt x="198" y="287"/>
                      <a:pt x="202" y="287"/>
                    </a:cubicBezTo>
                    <a:cubicBezTo>
                      <a:pt x="381" y="287"/>
                      <a:pt x="377" y="1"/>
                      <a:pt x="1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6" name="Google Shape;2296;p38"/>
              <p:cNvSpPr/>
              <p:nvPr/>
            </p:nvSpPr>
            <p:spPr>
              <a:xfrm>
                <a:off x="961949" y="2988807"/>
                <a:ext cx="14614" cy="12442"/>
              </a:xfrm>
              <a:custGeom>
                <a:avLst/>
                <a:gdLst/>
                <a:ahLst/>
                <a:cxnLst/>
                <a:rect l="l" t="t" r="r" b="b"/>
                <a:pathLst>
                  <a:path w="323" h="275" extrusionOk="0">
                    <a:moveTo>
                      <a:pt x="168" y="0"/>
                    </a:moveTo>
                    <a:cubicBezTo>
                      <a:pt x="1" y="0"/>
                      <a:pt x="1" y="274"/>
                      <a:pt x="168" y="274"/>
                    </a:cubicBezTo>
                    <a:cubicBezTo>
                      <a:pt x="322" y="274"/>
                      <a:pt x="322" y="0"/>
                      <a:pt x="168"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7" name="Google Shape;2297;p38"/>
              <p:cNvSpPr/>
              <p:nvPr/>
            </p:nvSpPr>
            <p:spPr>
              <a:xfrm>
                <a:off x="937744" y="2909630"/>
                <a:ext cx="5429" cy="4389"/>
              </a:xfrm>
              <a:custGeom>
                <a:avLst/>
                <a:gdLst/>
                <a:ahLst/>
                <a:cxnLst/>
                <a:rect l="l" t="t" r="r" b="b"/>
                <a:pathLst>
                  <a:path w="120" h="97" extrusionOk="0">
                    <a:moveTo>
                      <a:pt x="60" y="0"/>
                    </a:moveTo>
                    <a:cubicBezTo>
                      <a:pt x="0" y="0"/>
                      <a:pt x="0" y="95"/>
                      <a:pt x="60" y="95"/>
                    </a:cubicBezTo>
                    <a:cubicBezTo>
                      <a:pt x="63" y="96"/>
                      <a:pt x="66" y="96"/>
                      <a:pt x="69" y="96"/>
                    </a:cubicBezTo>
                    <a:cubicBezTo>
                      <a:pt x="119" y="96"/>
                      <a:pt x="116" y="0"/>
                      <a:pt x="60"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8" name="Google Shape;2298;p38"/>
              <p:cNvSpPr/>
              <p:nvPr/>
            </p:nvSpPr>
            <p:spPr>
              <a:xfrm>
                <a:off x="813820" y="3132095"/>
                <a:ext cx="24840" cy="19410"/>
              </a:xfrm>
              <a:custGeom>
                <a:avLst/>
                <a:gdLst/>
                <a:ahLst/>
                <a:cxnLst/>
                <a:rect l="l" t="t" r="r" b="b"/>
                <a:pathLst>
                  <a:path w="549" h="429" extrusionOk="0">
                    <a:moveTo>
                      <a:pt x="287" y="0"/>
                    </a:moveTo>
                    <a:cubicBezTo>
                      <a:pt x="1" y="0"/>
                      <a:pt x="1" y="429"/>
                      <a:pt x="287" y="429"/>
                    </a:cubicBezTo>
                    <a:cubicBezTo>
                      <a:pt x="548" y="429"/>
                      <a:pt x="548" y="0"/>
                      <a:pt x="28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9" name="Google Shape;2299;p38"/>
              <p:cNvSpPr/>
              <p:nvPr/>
            </p:nvSpPr>
            <p:spPr>
              <a:xfrm>
                <a:off x="676459" y="3060972"/>
                <a:ext cx="14071" cy="10814"/>
              </a:xfrm>
              <a:custGeom>
                <a:avLst/>
                <a:gdLst/>
                <a:ahLst/>
                <a:cxnLst/>
                <a:rect l="l" t="t" r="r" b="b"/>
                <a:pathLst>
                  <a:path w="311" h="239" extrusionOk="0">
                    <a:moveTo>
                      <a:pt x="144" y="1"/>
                    </a:moveTo>
                    <a:cubicBezTo>
                      <a:pt x="1" y="1"/>
                      <a:pt x="1" y="239"/>
                      <a:pt x="144" y="239"/>
                    </a:cubicBezTo>
                    <a:cubicBezTo>
                      <a:pt x="310" y="239"/>
                      <a:pt x="310" y="1"/>
                      <a:pt x="14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00" name="Google Shape;2300;p38"/>
              <p:cNvSpPr/>
              <p:nvPr/>
            </p:nvSpPr>
            <p:spPr>
              <a:xfrm>
                <a:off x="710392" y="2909087"/>
                <a:ext cx="22668" cy="17284"/>
              </a:xfrm>
              <a:custGeom>
                <a:avLst/>
                <a:gdLst/>
                <a:ahLst/>
                <a:cxnLst/>
                <a:rect l="l" t="t" r="r" b="b"/>
                <a:pathLst>
                  <a:path w="501" h="382" extrusionOk="0">
                    <a:moveTo>
                      <a:pt x="263" y="0"/>
                    </a:moveTo>
                    <a:cubicBezTo>
                      <a:pt x="1" y="0"/>
                      <a:pt x="1" y="381"/>
                      <a:pt x="263" y="381"/>
                    </a:cubicBezTo>
                    <a:cubicBezTo>
                      <a:pt x="501" y="381"/>
                      <a:pt x="501" y="0"/>
                      <a:pt x="26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01" name="Google Shape;2301;p38"/>
              <p:cNvSpPr/>
              <p:nvPr/>
            </p:nvSpPr>
            <p:spPr>
              <a:xfrm>
                <a:off x="2513914" y="3039435"/>
                <a:ext cx="18912" cy="15112"/>
              </a:xfrm>
              <a:custGeom>
                <a:avLst/>
                <a:gdLst/>
                <a:ahLst/>
                <a:cxnLst/>
                <a:rect l="l" t="t" r="r" b="b"/>
                <a:pathLst>
                  <a:path w="418" h="334" extrusionOk="0">
                    <a:moveTo>
                      <a:pt x="215" y="0"/>
                    </a:moveTo>
                    <a:cubicBezTo>
                      <a:pt x="1" y="0"/>
                      <a:pt x="1" y="334"/>
                      <a:pt x="215" y="334"/>
                    </a:cubicBezTo>
                    <a:cubicBezTo>
                      <a:pt x="418" y="334"/>
                      <a:pt x="418" y="0"/>
                      <a:pt x="21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02" name="Google Shape;2302;p38"/>
              <p:cNvSpPr/>
              <p:nvPr/>
            </p:nvSpPr>
            <p:spPr>
              <a:xfrm>
                <a:off x="2870528" y="2926868"/>
                <a:ext cx="15157" cy="16741"/>
              </a:xfrm>
              <a:custGeom>
                <a:avLst/>
                <a:gdLst/>
                <a:ahLst/>
                <a:cxnLst/>
                <a:rect l="l" t="t" r="r" b="b"/>
                <a:pathLst>
                  <a:path w="335" h="370" extrusionOk="0">
                    <a:moveTo>
                      <a:pt x="168" y="0"/>
                    </a:moveTo>
                    <a:cubicBezTo>
                      <a:pt x="156" y="0"/>
                      <a:pt x="144" y="0"/>
                      <a:pt x="144" y="24"/>
                    </a:cubicBezTo>
                    <a:cubicBezTo>
                      <a:pt x="120" y="24"/>
                      <a:pt x="108" y="36"/>
                      <a:pt x="96" y="48"/>
                    </a:cubicBezTo>
                    <a:cubicBezTo>
                      <a:pt x="96" y="48"/>
                      <a:pt x="96" y="60"/>
                      <a:pt x="84" y="60"/>
                    </a:cubicBezTo>
                    <a:cubicBezTo>
                      <a:pt x="84" y="60"/>
                      <a:pt x="84" y="83"/>
                      <a:pt x="60" y="83"/>
                    </a:cubicBezTo>
                    <a:lnTo>
                      <a:pt x="48" y="107"/>
                    </a:lnTo>
                    <a:cubicBezTo>
                      <a:pt x="37" y="131"/>
                      <a:pt x="25" y="155"/>
                      <a:pt x="1" y="179"/>
                    </a:cubicBezTo>
                    <a:lnTo>
                      <a:pt x="1" y="262"/>
                    </a:lnTo>
                    <a:cubicBezTo>
                      <a:pt x="1" y="274"/>
                      <a:pt x="25" y="286"/>
                      <a:pt x="25" y="286"/>
                    </a:cubicBezTo>
                    <a:cubicBezTo>
                      <a:pt x="37" y="321"/>
                      <a:pt x="48" y="333"/>
                      <a:pt x="84" y="345"/>
                    </a:cubicBezTo>
                    <a:cubicBezTo>
                      <a:pt x="96" y="369"/>
                      <a:pt x="108" y="369"/>
                      <a:pt x="144" y="369"/>
                    </a:cubicBezTo>
                    <a:lnTo>
                      <a:pt x="203" y="369"/>
                    </a:lnTo>
                    <a:cubicBezTo>
                      <a:pt x="227" y="369"/>
                      <a:pt x="239" y="345"/>
                      <a:pt x="275" y="321"/>
                    </a:cubicBezTo>
                    <a:cubicBezTo>
                      <a:pt x="287" y="310"/>
                      <a:pt x="298" y="274"/>
                      <a:pt x="322" y="250"/>
                    </a:cubicBezTo>
                    <a:cubicBezTo>
                      <a:pt x="322" y="214"/>
                      <a:pt x="334" y="191"/>
                      <a:pt x="334" y="143"/>
                    </a:cubicBezTo>
                    <a:cubicBezTo>
                      <a:pt x="310" y="143"/>
                      <a:pt x="310" y="131"/>
                      <a:pt x="310" y="107"/>
                    </a:cubicBezTo>
                    <a:cubicBezTo>
                      <a:pt x="310" y="95"/>
                      <a:pt x="287" y="95"/>
                      <a:pt x="287" y="83"/>
                    </a:cubicBezTo>
                    <a:cubicBezTo>
                      <a:pt x="287" y="60"/>
                      <a:pt x="275" y="60"/>
                      <a:pt x="275" y="48"/>
                    </a:cubicBezTo>
                    <a:cubicBezTo>
                      <a:pt x="263" y="36"/>
                      <a:pt x="239" y="24"/>
                      <a:pt x="227" y="24"/>
                    </a:cubicBezTo>
                    <a:cubicBezTo>
                      <a:pt x="215" y="24"/>
                      <a:pt x="215" y="0"/>
                      <a:pt x="20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03" name="Google Shape;2303;p38"/>
              <p:cNvSpPr/>
              <p:nvPr/>
            </p:nvSpPr>
            <p:spPr>
              <a:xfrm>
                <a:off x="2790265" y="2892890"/>
                <a:ext cx="16198" cy="12985"/>
              </a:xfrm>
              <a:custGeom>
                <a:avLst/>
                <a:gdLst/>
                <a:ahLst/>
                <a:cxnLst/>
                <a:rect l="l" t="t" r="r" b="b"/>
                <a:pathLst>
                  <a:path w="358" h="287" extrusionOk="0">
                    <a:moveTo>
                      <a:pt x="179" y="1"/>
                    </a:moveTo>
                    <a:cubicBezTo>
                      <a:pt x="1" y="1"/>
                      <a:pt x="1" y="287"/>
                      <a:pt x="179" y="287"/>
                    </a:cubicBezTo>
                    <a:cubicBezTo>
                      <a:pt x="358" y="287"/>
                      <a:pt x="358" y="1"/>
                      <a:pt x="17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04" name="Google Shape;2304;p38"/>
              <p:cNvSpPr/>
              <p:nvPr/>
            </p:nvSpPr>
            <p:spPr>
              <a:xfrm>
                <a:off x="2788682" y="2941391"/>
                <a:ext cx="12397" cy="10271"/>
              </a:xfrm>
              <a:custGeom>
                <a:avLst/>
                <a:gdLst/>
                <a:ahLst/>
                <a:cxnLst/>
                <a:rect l="l" t="t" r="r" b="b"/>
                <a:pathLst>
                  <a:path w="274" h="227" extrusionOk="0">
                    <a:moveTo>
                      <a:pt x="131" y="0"/>
                    </a:moveTo>
                    <a:cubicBezTo>
                      <a:pt x="0" y="0"/>
                      <a:pt x="0" y="227"/>
                      <a:pt x="131" y="227"/>
                    </a:cubicBezTo>
                    <a:cubicBezTo>
                      <a:pt x="274" y="203"/>
                      <a:pt x="274" y="0"/>
                      <a:pt x="13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05" name="Google Shape;2305;p38"/>
              <p:cNvSpPr/>
              <p:nvPr/>
            </p:nvSpPr>
            <p:spPr>
              <a:xfrm>
                <a:off x="2797278" y="2949988"/>
                <a:ext cx="10814" cy="8144"/>
              </a:xfrm>
              <a:custGeom>
                <a:avLst/>
                <a:gdLst/>
                <a:ahLst/>
                <a:cxnLst/>
                <a:rect l="l" t="t" r="r" b="b"/>
                <a:pathLst>
                  <a:path w="239" h="180" extrusionOk="0">
                    <a:moveTo>
                      <a:pt x="120" y="1"/>
                    </a:moveTo>
                    <a:cubicBezTo>
                      <a:pt x="1" y="1"/>
                      <a:pt x="1" y="180"/>
                      <a:pt x="120" y="180"/>
                    </a:cubicBezTo>
                    <a:cubicBezTo>
                      <a:pt x="239" y="180"/>
                      <a:pt x="239" y="1"/>
                      <a:pt x="12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06" name="Google Shape;2306;p38"/>
              <p:cNvSpPr/>
              <p:nvPr/>
            </p:nvSpPr>
            <p:spPr>
              <a:xfrm>
                <a:off x="2522556" y="2747475"/>
                <a:ext cx="14569" cy="14026"/>
              </a:xfrm>
              <a:custGeom>
                <a:avLst/>
                <a:gdLst/>
                <a:ahLst/>
                <a:cxnLst/>
                <a:rect l="l" t="t" r="r" b="b"/>
                <a:pathLst>
                  <a:path w="322" h="310" extrusionOk="0">
                    <a:moveTo>
                      <a:pt x="155" y="0"/>
                    </a:moveTo>
                    <a:cubicBezTo>
                      <a:pt x="143" y="0"/>
                      <a:pt x="108" y="0"/>
                      <a:pt x="96" y="12"/>
                    </a:cubicBezTo>
                    <a:cubicBezTo>
                      <a:pt x="84" y="12"/>
                      <a:pt x="60" y="24"/>
                      <a:pt x="48" y="48"/>
                    </a:cubicBezTo>
                    <a:cubicBezTo>
                      <a:pt x="36" y="60"/>
                      <a:pt x="24" y="72"/>
                      <a:pt x="24" y="84"/>
                    </a:cubicBezTo>
                    <a:cubicBezTo>
                      <a:pt x="0" y="107"/>
                      <a:pt x="0" y="131"/>
                      <a:pt x="0" y="143"/>
                    </a:cubicBezTo>
                    <a:lnTo>
                      <a:pt x="0" y="191"/>
                    </a:lnTo>
                    <a:cubicBezTo>
                      <a:pt x="24" y="226"/>
                      <a:pt x="24" y="238"/>
                      <a:pt x="48" y="262"/>
                    </a:cubicBezTo>
                    <a:lnTo>
                      <a:pt x="84" y="298"/>
                    </a:lnTo>
                    <a:cubicBezTo>
                      <a:pt x="108" y="310"/>
                      <a:pt x="119" y="310"/>
                      <a:pt x="155" y="310"/>
                    </a:cubicBezTo>
                    <a:cubicBezTo>
                      <a:pt x="167" y="310"/>
                      <a:pt x="191" y="310"/>
                      <a:pt x="215" y="298"/>
                    </a:cubicBezTo>
                    <a:cubicBezTo>
                      <a:pt x="227" y="298"/>
                      <a:pt x="239" y="274"/>
                      <a:pt x="250" y="262"/>
                    </a:cubicBezTo>
                    <a:cubicBezTo>
                      <a:pt x="274" y="250"/>
                      <a:pt x="286" y="238"/>
                      <a:pt x="286" y="226"/>
                    </a:cubicBezTo>
                    <a:cubicBezTo>
                      <a:pt x="298" y="203"/>
                      <a:pt x="298" y="179"/>
                      <a:pt x="298" y="167"/>
                    </a:cubicBezTo>
                    <a:cubicBezTo>
                      <a:pt x="322" y="143"/>
                      <a:pt x="322" y="131"/>
                      <a:pt x="298" y="119"/>
                    </a:cubicBezTo>
                    <a:cubicBezTo>
                      <a:pt x="286" y="84"/>
                      <a:pt x="286" y="72"/>
                      <a:pt x="262" y="48"/>
                    </a:cubicBezTo>
                    <a:lnTo>
                      <a:pt x="227" y="12"/>
                    </a:lnTo>
                    <a:cubicBezTo>
                      <a:pt x="191" y="0"/>
                      <a:pt x="179" y="0"/>
                      <a:pt x="15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307" name="Google Shape;2307;p38"/>
          <p:cNvGrpSpPr/>
          <p:nvPr/>
        </p:nvGrpSpPr>
        <p:grpSpPr>
          <a:xfrm>
            <a:off x="2151461" y="240999"/>
            <a:ext cx="803777" cy="660083"/>
            <a:chOff x="668641" y="1116349"/>
            <a:chExt cx="602833" cy="495062"/>
          </a:xfrm>
        </p:grpSpPr>
        <p:sp>
          <p:nvSpPr>
            <p:cNvPr id="2308" name="Google Shape;2308;p38"/>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09" name="Google Shape;2309;p38"/>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10" name="Google Shape;2310;p38"/>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11" name="Google Shape;2311;p38"/>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12" name="Google Shape;2312;p38"/>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13" name="Google Shape;2313;p38"/>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14" name="Google Shape;2314;p38"/>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15" name="Google Shape;2315;p38"/>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16" name="Google Shape;2316;p38"/>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17" name="Google Shape;2317;p38"/>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18" name="Google Shape;2318;p38"/>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319" name="Google Shape;2319;p38"/>
          <p:cNvGrpSpPr/>
          <p:nvPr/>
        </p:nvGrpSpPr>
        <p:grpSpPr>
          <a:xfrm rot="2041617">
            <a:off x="9037203" y="1168433"/>
            <a:ext cx="1833108" cy="752825"/>
            <a:chOff x="653294" y="4365134"/>
            <a:chExt cx="1374789" cy="564602"/>
          </a:xfrm>
        </p:grpSpPr>
        <p:sp>
          <p:nvSpPr>
            <p:cNvPr id="2320" name="Google Shape;2320;p38"/>
            <p:cNvSpPr/>
            <p:nvPr/>
          </p:nvSpPr>
          <p:spPr>
            <a:xfrm>
              <a:off x="2007587" y="4909738"/>
              <a:ext cx="20496" cy="19998"/>
            </a:xfrm>
            <a:custGeom>
              <a:avLst/>
              <a:gdLst/>
              <a:ahLst/>
              <a:cxnLst/>
              <a:rect l="l" t="t" r="r" b="b"/>
              <a:pathLst>
                <a:path w="453" h="442" extrusionOk="0">
                  <a:moveTo>
                    <a:pt x="167" y="1"/>
                  </a:moveTo>
                  <a:cubicBezTo>
                    <a:pt x="155" y="1"/>
                    <a:pt x="131" y="13"/>
                    <a:pt x="119" y="13"/>
                  </a:cubicBezTo>
                  <a:cubicBezTo>
                    <a:pt x="95" y="25"/>
                    <a:pt x="71" y="37"/>
                    <a:pt x="60" y="72"/>
                  </a:cubicBezTo>
                  <a:cubicBezTo>
                    <a:pt x="48" y="84"/>
                    <a:pt x="36" y="120"/>
                    <a:pt x="36" y="144"/>
                  </a:cubicBezTo>
                  <a:cubicBezTo>
                    <a:pt x="36" y="156"/>
                    <a:pt x="36" y="156"/>
                    <a:pt x="12" y="179"/>
                  </a:cubicBezTo>
                  <a:cubicBezTo>
                    <a:pt x="0" y="215"/>
                    <a:pt x="0" y="251"/>
                    <a:pt x="12" y="298"/>
                  </a:cubicBezTo>
                  <a:cubicBezTo>
                    <a:pt x="36" y="322"/>
                    <a:pt x="48" y="358"/>
                    <a:pt x="71" y="382"/>
                  </a:cubicBezTo>
                  <a:cubicBezTo>
                    <a:pt x="95" y="394"/>
                    <a:pt x="107" y="394"/>
                    <a:pt x="119" y="418"/>
                  </a:cubicBezTo>
                  <a:cubicBezTo>
                    <a:pt x="155" y="429"/>
                    <a:pt x="191" y="441"/>
                    <a:pt x="226" y="441"/>
                  </a:cubicBezTo>
                  <a:cubicBezTo>
                    <a:pt x="250" y="441"/>
                    <a:pt x="286" y="441"/>
                    <a:pt x="298" y="429"/>
                  </a:cubicBezTo>
                  <a:cubicBezTo>
                    <a:pt x="333" y="418"/>
                    <a:pt x="345" y="394"/>
                    <a:pt x="369" y="382"/>
                  </a:cubicBezTo>
                  <a:cubicBezTo>
                    <a:pt x="429" y="334"/>
                    <a:pt x="452" y="251"/>
                    <a:pt x="429" y="179"/>
                  </a:cubicBezTo>
                  <a:cubicBezTo>
                    <a:pt x="429" y="156"/>
                    <a:pt x="429" y="156"/>
                    <a:pt x="417" y="144"/>
                  </a:cubicBezTo>
                  <a:cubicBezTo>
                    <a:pt x="417" y="132"/>
                    <a:pt x="405" y="120"/>
                    <a:pt x="405" y="96"/>
                  </a:cubicBezTo>
                  <a:cubicBezTo>
                    <a:pt x="393" y="72"/>
                    <a:pt x="369" y="60"/>
                    <a:pt x="345" y="37"/>
                  </a:cubicBezTo>
                  <a:cubicBezTo>
                    <a:pt x="333" y="25"/>
                    <a:pt x="310" y="25"/>
                    <a:pt x="298" y="13"/>
                  </a:cubicBezTo>
                  <a:cubicBezTo>
                    <a:pt x="274" y="1"/>
                    <a:pt x="250" y="1"/>
                    <a:pt x="22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21" name="Google Shape;2321;p38"/>
            <p:cNvSpPr/>
            <p:nvPr/>
          </p:nvSpPr>
          <p:spPr>
            <a:xfrm>
              <a:off x="1845432" y="4850242"/>
              <a:ext cx="21582" cy="21175"/>
            </a:xfrm>
            <a:custGeom>
              <a:avLst/>
              <a:gdLst/>
              <a:ahLst/>
              <a:cxnLst/>
              <a:rect l="l" t="t" r="r" b="b"/>
              <a:pathLst>
                <a:path w="477" h="468" extrusionOk="0">
                  <a:moveTo>
                    <a:pt x="238" y="0"/>
                  </a:moveTo>
                  <a:cubicBezTo>
                    <a:pt x="223" y="0"/>
                    <a:pt x="209" y="6"/>
                    <a:pt x="191" y="18"/>
                  </a:cubicBezTo>
                  <a:cubicBezTo>
                    <a:pt x="179" y="18"/>
                    <a:pt x="143" y="18"/>
                    <a:pt x="131" y="30"/>
                  </a:cubicBezTo>
                  <a:cubicBezTo>
                    <a:pt x="119" y="30"/>
                    <a:pt x="107" y="42"/>
                    <a:pt x="84" y="54"/>
                  </a:cubicBezTo>
                  <a:lnTo>
                    <a:pt x="48" y="101"/>
                  </a:lnTo>
                  <a:cubicBezTo>
                    <a:pt x="24" y="113"/>
                    <a:pt x="12" y="137"/>
                    <a:pt x="12" y="149"/>
                  </a:cubicBezTo>
                  <a:cubicBezTo>
                    <a:pt x="0" y="173"/>
                    <a:pt x="0" y="209"/>
                    <a:pt x="0" y="232"/>
                  </a:cubicBezTo>
                  <a:cubicBezTo>
                    <a:pt x="0" y="256"/>
                    <a:pt x="0" y="280"/>
                    <a:pt x="12" y="292"/>
                  </a:cubicBezTo>
                  <a:cubicBezTo>
                    <a:pt x="24" y="316"/>
                    <a:pt x="24" y="328"/>
                    <a:pt x="48" y="351"/>
                  </a:cubicBezTo>
                  <a:lnTo>
                    <a:pt x="72" y="399"/>
                  </a:lnTo>
                  <a:cubicBezTo>
                    <a:pt x="84" y="411"/>
                    <a:pt x="107" y="435"/>
                    <a:pt x="119" y="435"/>
                  </a:cubicBezTo>
                  <a:cubicBezTo>
                    <a:pt x="131" y="447"/>
                    <a:pt x="143" y="447"/>
                    <a:pt x="179" y="459"/>
                  </a:cubicBezTo>
                  <a:cubicBezTo>
                    <a:pt x="191" y="465"/>
                    <a:pt x="206" y="468"/>
                    <a:pt x="220" y="468"/>
                  </a:cubicBezTo>
                  <a:cubicBezTo>
                    <a:pt x="235" y="468"/>
                    <a:pt x="250" y="465"/>
                    <a:pt x="262" y="459"/>
                  </a:cubicBezTo>
                  <a:cubicBezTo>
                    <a:pt x="286" y="459"/>
                    <a:pt x="310" y="459"/>
                    <a:pt x="322" y="447"/>
                  </a:cubicBezTo>
                  <a:cubicBezTo>
                    <a:pt x="357" y="435"/>
                    <a:pt x="381" y="411"/>
                    <a:pt x="405" y="399"/>
                  </a:cubicBezTo>
                  <a:lnTo>
                    <a:pt x="417" y="387"/>
                  </a:lnTo>
                  <a:cubicBezTo>
                    <a:pt x="429" y="375"/>
                    <a:pt x="441" y="340"/>
                    <a:pt x="465" y="328"/>
                  </a:cubicBezTo>
                  <a:cubicBezTo>
                    <a:pt x="476" y="292"/>
                    <a:pt x="476" y="280"/>
                    <a:pt x="476" y="256"/>
                  </a:cubicBezTo>
                  <a:cubicBezTo>
                    <a:pt x="465" y="209"/>
                    <a:pt x="465" y="197"/>
                    <a:pt x="465" y="185"/>
                  </a:cubicBezTo>
                  <a:cubicBezTo>
                    <a:pt x="441" y="149"/>
                    <a:pt x="429" y="125"/>
                    <a:pt x="405" y="89"/>
                  </a:cubicBezTo>
                  <a:lnTo>
                    <a:pt x="381" y="78"/>
                  </a:lnTo>
                  <a:cubicBezTo>
                    <a:pt x="369" y="54"/>
                    <a:pt x="357" y="42"/>
                    <a:pt x="346" y="42"/>
                  </a:cubicBezTo>
                  <a:cubicBezTo>
                    <a:pt x="322" y="30"/>
                    <a:pt x="310" y="30"/>
                    <a:pt x="286" y="18"/>
                  </a:cubicBezTo>
                  <a:cubicBezTo>
                    <a:pt x="268" y="6"/>
                    <a:pt x="253" y="0"/>
                    <a:pt x="238"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22" name="Google Shape;2322;p38"/>
            <p:cNvSpPr/>
            <p:nvPr/>
          </p:nvSpPr>
          <p:spPr>
            <a:xfrm>
              <a:off x="1942933" y="4802554"/>
              <a:ext cx="26423" cy="19998"/>
            </a:xfrm>
            <a:custGeom>
              <a:avLst/>
              <a:gdLst/>
              <a:ahLst/>
              <a:cxnLst/>
              <a:rect l="l" t="t" r="r" b="b"/>
              <a:pathLst>
                <a:path w="584" h="442" extrusionOk="0">
                  <a:moveTo>
                    <a:pt x="286" y="0"/>
                  </a:moveTo>
                  <a:cubicBezTo>
                    <a:pt x="0" y="0"/>
                    <a:pt x="0" y="441"/>
                    <a:pt x="286" y="441"/>
                  </a:cubicBezTo>
                  <a:cubicBezTo>
                    <a:pt x="584" y="429"/>
                    <a:pt x="584" y="0"/>
                    <a:pt x="28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23" name="Google Shape;2323;p38"/>
            <p:cNvSpPr/>
            <p:nvPr/>
          </p:nvSpPr>
          <p:spPr>
            <a:xfrm>
              <a:off x="1875067" y="4772376"/>
              <a:ext cx="22668" cy="17284"/>
            </a:xfrm>
            <a:custGeom>
              <a:avLst/>
              <a:gdLst/>
              <a:ahLst/>
              <a:cxnLst/>
              <a:rect l="l" t="t" r="r" b="b"/>
              <a:pathLst>
                <a:path w="501" h="382" extrusionOk="0">
                  <a:moveTo>
                    <a:pt x="250" y="1"/>
                  </a:moveTo>
                  <a:cubicBezTo>
                    <a:pt x="0" y="1"/>
                    <a:pt x="0" y="382"/>
                    <a:pt x="250" y="382"/>
                  </a:cubicBezTo>
                  <a:cubicBezTo>
                    <a:pt x="254" y="382"/>
                    <a:pt x="258" y="382"/>
                    <a:pt x="261" y="382"/>
                  </a:cubicBezTo>
                  <a:cubicBezTo>
                    <a:pt x="500" y="382"/>
                    <a:pt x="496" y="1"/>
                    <a:pt x="25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24" name="Google Shape;2324;p38"/>
            <p:cNvSpPr/>
            <p:nvPr/>
          </p:nvSpPr>
          <p:spPr>
            <a:xfrm>
              <a:off x="1873438" y="4722834"/>
              <a:ext cx="7058" cy="5429"/>
            </a:xfrm>
            <a:custGeom>
              <a:avLst/>
              <a:gdLst/>
              <a:ahLst/>
              <a:cxnLst/>
              <a:rect l="l" t="t" r="r" b="b"/>
              <a:pathLst>
                <a:path w="156" h="120" extrusionOk="0">
                  <a:moveTo>
                    <a:pt x="84" y="0"/>
                  </a:moveTo>
                  <a:cubicBezTo>
                    <a:pt x="0" y="0"/>
                    <a:pt x="0" y="119"/>
                    <a:pt x="84" y="119"/>
                  </a:cubicBezTo>
                  <a:cubicBezTo>
                    <a:pt x="155" y="108"/>
                    <a:pt x="155" y="0"/>
                    <a:pt x="84"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25" name="Google Shape;2325;p38"/>
            <p:cNvSpPr/>
            <p:nvPr/>
          </p:nvSpPr>
          <p:spPr>
            <a:xfrm>
              <a:off x="2009170" y="4712066"/>
              <a:ext cx="17284" cy="17827"/>
            </a:xfrm>
            <a:custGeom>
              <a:avLst/>
              <a:gdLst/>
              <a:ahLst/>
              <a:cxnLst/>
              <a:rect l="l" t="t" r="r" b="b"/>
              <a:pathLst>
                <a:path w="382" h="394" extrusionOk="0">
                  <a:moveTo>
                    <a:pt x="191" y="0"/>
                  </a:moveTo>
                  <a:cubicBezTo>
                    <a:pt x="156" y="0"/>
                    <a:pt x="144" y="0"/>
                    <a:pt x="120" y="24"/>
                  </a:cubicBezTo>
                  <a:cubicBezTo>
                    <a:pt x="84" y="36"/>
                    <a:pt x="72" y="36"/>
                    <a:pt x="60" y="60"/>
                  </a:cubicBezTo>
                  <a:cubicBezTo>
                    <a:pt x="36" y="84"/>
                    <a:pt x="25" y="96"/>
                    <a:pt x="13" y="119"/>
                  </a:cubicBezTo>
                  <a:cubicBezTo>
                    <a:pt x="1" y="131"/>
                    <a:pt x="1" y="167"/>
                    <a:pt x="1" y="191"/>
                  </a:cubicBezTo>
                  <a:lnTo>
                    <a:pt x="1" y="238"/>
                  </a:lnTo>
                  <a:lnTo>
                    <a:pt x="36" y="334"/>
                  </a:lnTo>
                  <a:cubicBezTo>
                    <a:pt x="60" y="346"/>
                    <a:pt x="72" y="346"/>
                    <a:pt x="84" y="357"/>
                  </a:cubicBezTo>
                  <a:cubicBezTo>
                    <a:pt x="120" y="381"/>
                    <a:pt x="144" y="393"/>
                    <a:pt x="179" y="393"/>
                  </a:cubicBezTo>
                  <a:cubicBezTo>
                    <a:pt x="203" y="393"/>
                    <a:pt x="215" y="393"/>
                    <a:pt x="251" y="381"/>
                  </a:cubicBezTo>
                  <a:cubicBezTo>
                    <a:pt x="275" y="357"/>
                    <a:pt x="298" y="357"/>
                    <a:pt x="310" y="334"/>
                  </a:cubicBezTo>
                  <a:cubicBezTo>
                    <a:pt x="322" y="322"/>
                    <a:pt x="334" y="298"/>
                    <a:pt x="358" y="274"/>
                  </a:cubicBezTo>
                  <a:cubicBezTo>
                    <a:pt x="370" y="262"/>
                    <a:pt x="370" y="226"/>
                    <a:pt x="370" y="203"/>
                  </a:cubicBezTo>
                  <a:cubicBezTo>
                    <a:pt x="382" y="203"/>
                    <a:pt x="370" y="179"/>
                    <a:pt x="370" y="155"/>
                  </a:cubicBezTo>
                  <a:lnTo>
                    <a:pt x="322" y="60"/>
                  </a:lnTo>
                  <a:lnTo>
                    <a:pt x="275" y="36"/>
                  </a:lnTo>
                  <a:cubicBezTo>
                    <a:pt x="251" y="24"/>
                    <a:pt x="215" y="0"/>
                    <a:pt x="19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26" name="Google Shape;2326;p38"/>
            <p:cNvSpPr/>
            <p:nvPr/>
          </p:nvSpPr>
          <p:spPr>
            <a:xfrm>
              <a:off x="1826565" y="4789614"/>
              <a:ext cx="14569" cy="8144"/>
            </a:xfrm>
            <a:custGeom>
              <a:avLst/>
              <a:gdLst/>
              <a:ahLst/>
              <a:cxnLst/>
              <a:rect l="l" t="t" r="r" b="b"/>
              <a:pathLst>
                <a:path w="322" h="180" extrusionOk="0">
                  <a:moveTo>
                    <a:pt x="251" y="1"/>
                  </a:moveTo>
                  <a:cubicBezTo>
                    <a:pt x="227" y="1"/>
                    <a:pt x="179" y="1"/>
                    <a:pt x="143" y="13"/>
                  </a:cubicBezTo>
                  <a:cubicBezTo>
                    <a:pt x="120" y="13"/>
                    <a:pt x="84" y="36"/>
                    <a:pt x="60" y="36"/>
                  </a:cubicBezTo>
                  <a:cubicBezTo>
                    <a:pt x="48" y="36"/>
                    <a:pt x="24" y="48"/>
                    <a:pt x="12" y="60"/>
                  </a:cubicBezTo>
                  <a:cubicBezTo>
                    <a:pt x="1" y="72"/>
                    <a:pt x="1" y="108"/>
                    <a:pt x="1" y="120"/>
                  </a:cubicBezTo>
                  <a:cubicBezTo>
                    <a:pt x="1" y="132"/>
                    <a:pt x="12" y="156"/>
                    <a:pt x="24" y="167"/>
                  </a:cubicBezTo>
                  <a:cubicBezTo>
                    <a:pt x="48" y="179"/>
                    <a:pt x="72" y="179"/>
                    <a:pt x="84" y="179"/>
                  </a:cubicBezTo>
                  <a:cubicBezTo>
                    <a:pt x="120" y="179"/>
                    <a:pt x="143" y="167"/>
                    <a:pt x="179" y="167"/>
                  </a:cubicBezTo>
                  <a:cubicBezTo>
                    <a:pt x="191" y="167"/>
                    <a:pt x="203" y="156"/>
                    <a:pt x="239" y="156"/>
                  </a:cubicBezTo>
                  <a:cubicBezTo>
                    <a:pt x="251" y="156"/>
                    <a:pt x="262" y="132"/>
                    <a:pt x="286" y="132"/>
                  </a:cubicBezTo>
                  <a:cubicBezTo>
                    <a:pt x="286" y="132"/>
                    <a:pt x="298" y="132"/>
                    <a:pt x="298" y="120"/>
                  </a:cubicBezTo>
                  <a:lnTo>
                    <a:pt x="310" y="108"/>
                  </a:lnTo>
                  <a:cubicBezTo>
                    <a:pt x="322" y="72"/>
                    <a:pt x="322" y="60"/>
                    <a:pt x="310" y="48"/>
                  </a:cubicBezTo>
                  <a:cubicBezTo>
                    <a:pt x="298" y="13"/>
                    <a:pt x="286" y="1"/>
                    <a:pt x="2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27" name="Google Shape;2327;p38"/>
            <p:cNvSpPr/>
            <p:nvPr/>
          </p:nvSpPr>
          <p:spPr>
            <a:xfrm>
              <a:off x="1940218" y="4722834"/>
              <a:ext cx="15655" cy="16198"/>
            </a:xfrm>
            <a:custGeom>
              <a:avLst/>
              <a:gdLst/>
              <a:ahLst/>
              <a:cxnLst/>
              <a:rect l="l" t="t" r="r" b="b"/>
              <a:pathLst>
                <a:path w="346" h="358" extrusionOk="0">
                  <a:moveTo>
                    <a:pt x="179" y="0"/>
                  </a:moveTo>
                  <a:cubicBezTo>
                    <a:pt x="156" y="0"/>
                    <a:pt x="132" y="0"/>
                    <a:pt x="108" y="24"/>
                  </a:cubicBezTo>
                  <a:cubicBezTo>
                    <a:pt x="96" y="24"/>
                    <a:pt x="60" y="36"/>
                    <a:pt x="48" y="48"/>
                  </a:cubicBezTo>
                  <a:cubicBezTo>
                    <a:pt x="36" y="60"/>
                    <a:pt x="13" y="84"/>
                    <a:pt x="13" y="108"/>
                  </a:cubicBezTo>
                  <a:cubicBezTo>
                    <a:pt x="1" y="119"/>
                    <a:pt x="1" y="155"/>
                    <a:pt x="1" y="179"/>
                  </a:cubicBezTo>
                  <a:lnTo>
                    <a:pt x="1" y="227"/>
                  </a:lnTo>
                  <a:cubicBezTo>
                    <a:pt x="13" y="262"/>
                    <a:pt x="36" y="286"/>
                    <a:pt x="48" y="298"/>
                  </a:cubicBezTo>
                  <a:cubicBezTo>
                    <a:pt x="60" y="322"/>
                    <a:pt x="72" y="322"/>
                    <a:pt x="72" y="334"/>
                  </a:cubicBezTo>
                  <a:cubicBezTo>
                    <a:pt x="108" y="346"/>
                    <a:pt x="132" y="358"/>
                    <a:pt x="167" y="358"/>
                  </a:cubicBezTo>
                  <a:cubicBezTo>
                    <a:pt x="191" y="358"/>
                    <a:pt x="215" y="358"/>
                    <a:pt x="239" y="346"/>
                  </a:cubicBezTo>
                  <a:cubicBezTo>
                    <a:pt x="251" y="346"/>
                    <a:pt x="286" y="334"/>
                    <a:pt x="298" y="322"/>
                  </a:cubicBezTo>
                  <a:cubicBezTo>
                    <a:pt x="310" y="298"/>
                    <a:pt x="334" y="286"/>
                    <a:pt x="334" y="262"/>
                  </a:cubicBezTo>
                  <a:cubicBezTo>
                    <a:pt x="346" y="238"/>
                    <a:pt x="346" y="215"/>
                    <a:pt x="346" y="179"/>
                  </a:cubicBezTo>
                  <a:lnTo>
                    <a:pt x="346" y="143"/>
                  </a:lnTo>
                  <a:cubicBezTo>
                    <a:pt x="334" y="108"/>
                    <a:pt x="310" y="84"/>
                    <a:pt x="298" y="60"/>
                  </a:cubicBezTo>
                  <a:cubicBezTo>
                    <a:pt x="286" y="48"/>
                    <a:pt x="275" y="48"/>
                    <a:pt x="275" y="36"/>
                  </a:cubicBezTo>
                  <a:cubicBezTo>
                    <a:pt x="239" y="24"/>
                    <a:pt x="215" y="0"/>
                    <a:pt x="17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28" name="Google Shape;2328;p38"/>
            <p:cNvSpPr/>
            <p:nvPr/>
          </p:nvSpPr>
          <p:spPr>
            <a:xfrm>
              <a:off x="1169349" y="4787488"/>
              <a:ext cx="19998" cy="19953"/>
            </a:xfrm>
            <a:custGeom>
              <a:avLst/>
              <a:gdLst/>
              <a:ahLst/>
              <a:cxnLst/>
              <a:rect l="l" t="t" r="r" b="b"/>
              <a:pathLst>
                <a:path w="442" h="441" extrusionOk="0">
                  <a:moveTo>
                    <a:pt x="227" y="0"/>
                  </a:moveTo>
                  <a:cubicBezTo>
                    <a:pt x="191" y="0"/>
                    <a:pt x="168" y="0"/>
                    <a:pt x="132" y="12"/>
                  </a:cubicBezTo>
                  <a:cubicBezTo>
                    <a:pt x="108" y="36"/>
                    <a:pt x="84" y="48"/>
                    <a:pt x="60" y="60"/>
                  </a:cubicBezTo>
                  <a:cubicBezTo>
                    <a:pt x="49" y="72"/>
                    <a:pt x="25" y="107"/>
                    <a:pt x="13" y="131"/>
                  </a:cubicBezTo>
                  <a:cubicBezTo>
                    <a:pt x="1" y="167"/>
                    <a:pt x="1" y="191"/>
                    <a:pt x="1" y="226"/>
                  </a:cubicBezTo>
                  <a:cubicBezTo>
                    <a:pt x="1" y="238"/>
                    <a:pt x="1" y="274"/>
                    <a:pt x="13" y="286"/>
                  </a:cubicBezTo>
                  <a:cubicBezTo>
                    <a:pt x="25" y="310"/>
                    <a:pt x="49" y="357"/>
                    <a:pt x="72" y="369"/>
                  </a:cubicBezTo>
                  <a:lnTo>
                    <a:pt x="120" y="405"/>
                  </a:lnTo>
                  <a:cubicBezTo>
                    <a:pt x="144" y="417"/>
                    <a:pt x="191" y="441"/>
                    <a:pt x="227" y="441"/>
                  </a:cubicBezTo>
                  <a:cubicBezTo>
                    <a:pt x="251" y="441"/>
                    <a:pt x="287" y="441"/>
                    <a:pt x="310" y="417"/>
                  </a:cubicBezTo>
                  <a:cubicBezTo>
                    <a:pt x="346" y="405"/>
                    <a:pt x="358" y="393"/>
                    <a:pt x="382" y="381"/>
                  </a:cubicBezTo>
                  <a:cubicBezTo>
                    <a:pt x="406" y="357"/>
                    <a:pt x="418" y="333"/>
                    <a:pt x="430" y="298"/>
                  </a:cubicBezTo>
                  <a:cubicBezTo>
                    <a:pt x="441" y="274"/>
                    <a:pt x="441" y="238"/>
                    <a:pt x="441" y="214"/>
                  </a:cubicBezTo>
                  <a:cubicBezTo>
                    <a:pt x="441" y="179"/>
                    <a:pt x="430" y="167"/>
                    <a:pt x="430" y="155"/>
                  </a:cubicBezTo>
                  <a:cubicBezTo>
                    <a:pt x="418" y="119"/>
                    <a:pt x="406" y="83"/>
                    <a:pt x="370" y="60"/>
                  </a:cubicBezTo>
                  <a:cubicBezTo>
                    <a:pt x="358" y="48"/>
                    <a:pt x="346" y="48"/>
                    <a:pt x="322" y="36"/>
                  </a:cubicBezTo>
                  <a:cubicBezTo>
                    <a:pt x="299" y="12"/>
                    <a:pt x="251" y="0"/>
                    <a:pt x="22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29" name="Google Shape;2329;p38"/>
            <p:cNvSpPr/>
            <p:nvPr/>
          </p:nvSpPr>
          <p:spPr>
            <a:xfrm>
              <a:off x="1120892" y="4754053"/>
              <a:ext cx="16741" cy="17284"/>
            </a:xfrm>
            <a:custGeom>
              <a:avLst/>
              <a:gdLst/>
              <a:ahLst/>
              <a:cxnLst/>
              <a:rect l="l" t="t" r="r" b="b"/>
              <a:pathLst>
                <a:path w="370" h="382" extrusionOk="0">
                  <a:moveTo>
                    <a:pt x="155" y="1"/>
                  </a:moveTo>
                  <a:cubicBezTo>
                    <a:pt x="143" y="1"/>
                    <a:pt x="119" y="13"/>
                    <a:pt x="96" y="25"/>
                  </a:cubicBezTo>
                  <a:lnTo>
                    <a:pt x="84" y="49"/>
                  </a:lnTo>
                  <a:lnTo>
                    <a:pt x="72" y="60"/>
                  </a:lnTo>
                  <a:lnTo>
                    <a:pt x="60" y="72"/>
                  </a:lnTo>
                  <a:cubicBezTo>
                    <a:pt x="36" y="84"/>
                    <a:pt x="36" y="108"/>
                    <a:pt x="24" y="108"/>
                  </a:cubicBezTo>
                  <a:cubicBezTo>
                    <a:pt x="24" y="120"/>
                    <a:pt x="12" y="132"/>
                    <a:pt x="12" y="144"/>
                  </a:cubicBezTo>
                  <a:cubicBezTo>
                    <a:pt x="12" y="180"/>
                    <a:pt x="0" y="191"/>
                    <a:pt x="12" y="227"/>
                  </a:cubicBezTo>
                  <a:cubicBezTo>
                    <a:pt x="12" y="239"/>
                    <a:pt x="12" y="251"/>
                    <a:pt x="24" y="263"/>
                  </a:cubicBezTo>
                  <a:cubicBezTo>
                    <a:pt x="24" y="287"/>
                    <a:pt x="36" y="299"/>
                    <a:pt x="60" y="310"/>
                  </a:cubicBezTo>
                  <a:cubicBezTo>
                    <a:pt x="72" y="322"/>
                    <a:pt x="72" y="346"/>
                    <a:pt x="84" y="346"/>
                  </a:cubicBezTo>
                  <a:cubicBezTo>
                    <a:pt x="96" y="358"/>
                    <a:pt x="119" y="358"/>
                    <a:pt x="131" y="370"/>
                  </a:cubicBezTo>
                  <a:cubicBezTo>
                    <a:pt x="143" y="382"/>
                    <a:pt x="179" y="382"/>
                    <a:pt x="203" y="382"/>
                  </a:cubicBezTo>
                  <a:lnTo>
                    <a:pt x="250" y="382"/>
                  </a:lnTo>
                  <a:cubicBezTo>
                    <a:pt x="262" y="382"/>
                    <a:pt x="274" y="370"/>
                    <a:pt x="298" y="370"/>
                  </a:cubicBezTo>
                  <a:cubicBezTo>
                    <a:pt x="310" y="358"/>
                    <a:pt x="322" y="358"/>
                    <a:pt x="322" y="346"/>
                  </a:cubicBezTo>
                  <a:cubicBezTo>
                    <a:pt x="334" y="322"/>
                    <a:pt x="334" y="310"/>
                    <a:pt x="358" y="310"/>
                  </a:cubicBezTo>
                  <a:cubicBezTo>
                    <a:pt x="358" y="299"/>
                    <a:pt x="369" y="287"/>
                    <a:pt x="369" y="263"/>
                  </a:cubicBezTo>
                  <a:lnTo>
                    <a:pt x="369" y="191"/>
                  </a:lnTo>
                  <a:cubicBezTo>
                    <a:pt x="369" y="180"/>
                    <a:pt x="369" y="168"/>
                    <a:pt x="358" y="144"/>
                  </a:cubicBezTo>
                  <a:cubicBezTo>
                    <a:pt x="358" y="132"/>
                    <a:pt x="346" y="108"/>
                    <a:pt x="322" y="84"/>
                  </a:cubicBezTo>
                  <a:lnTo>
                    <a:pt x="310" y="72"/>
                  </a:lnTo>
                  <a:lnTo>
                    <a:pt x="298" y="60"/>
                  </a:lnTo>
                  <a:lnTo>
                    <a:pt x="274" y="49"/>
                  </a:lnTo>
                  <a:cubicBezTo>
                    <a:pt x="262" y="25"/>
                    <a:pt x="250" y="25"/>
                    <a:pt x="238" y="13"/>
                  </a:cubicBezTo>
                  <a:cubicBezTo>
                    <a:pt x="215" y="1"/>
                    <a:pt x="203" y="1"/>
                    <a:pt x="1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0" name="Google Shape;2330;p38"/>
            <p:cNvSpPr/>
            <p:nvPr/>
          </p:nvSpPr>
          <p:spPr>
            <a:xfrm>
              <a:off x="1151568" y="4678133"/>
              <a:ext cx="17827" cy="14026"/>
            </a:xfrm>
            <a:custGeom>
              <a:avLst/>
              <a:gdLst/>
              <a:ahLst/>
              <a:cxnLst/>
              <a:rect l="l" t="t" r="r" b="b"/>
              <a:pathLst>
                <a:path w="394" h="310" extrusionOk="0">
                  <a:moveTo>
                    <a:pt x="203" y="0"/>
                  </a:moveTo>
                  <a:cubicBezTo>
                    <a:pt x="1" y="0"/>
                    <a:pt x="1" y="310"/>
                    <a:pt x="203" y="310"/>
                  </a:cubicBezTo>
                  <a:cubicBezTo>
                    <a:pt x="394" y="310"/>
                    <a:pt x="394" y="0"/>
                    <a:pt x="20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1" name="Google Shape;2331;p38"/>
            <p:cNvSpPr/>
            <p:nvPr/>
          </p:nvSpPr>
          <p:spPr>
            <a:xfrm>
              <a:off x="1093972" y="4562308"/>
              <a:ext cx="21582" cy="16741"/>
            </a:xfrm>
            <a:custGeom>
              <a:avLst/>
              <a:gdLst/>
              <a:ahLst/>
              <a:cxnLst/>
              <a:rect l="l" t="t" r="r" b="b"/>
              <a:pathLst>
                <a:path w="477" h="370" extrusionOk="0">
                  <a:moveTo>
                    <a:pt x="238" y="0"/>
                  </a:moveTo>
                  <a:cubicBezTo>
                    <a:pt x="0" y="0"/>
                    <a:pt x="0" y="369"/>
                    <a:pt x="238" y="369"/>
                  </a:cubicBezTo>
                  <a:cubicBezTo>
                    <a:pt x="242" y="370"/>
                    <a:pt x="245" y="370"/>
                    <a:pt x="249" y="370"/>
                  </a:cubicBezTo>
                  <a:cubicBezTo>
                    <a:pt x="476" y="370"/>
                    <a:pt x="473" y="0"/>
                    <a:pt x="238"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2" name="Google Shape;2332;p38"/>
            <p:cNvSpPr/>
            <p:nvPr/>
          </p:nvSpPr>
          <p:spPr>
            <a:xfrm>
              <a:off x="863951" y="4841329"/>
              <a:ext cx="19953" cy="17827"/>
            </a:xfrm>
            <a:custGeom>
              <a:avLst/>
              <a:gdLst/>
              <a:ahLst/>
              <a:cxnLst/>
              <a:rect l="l" t="t" r="r" b="b"/>
              <a:pathLst>
                <a:path w="441" h="394" extrusionOk="0">
                  <a:moveTo>
                    <a:pt x="226" y="1"/>
                  </a:moveTo>
                  <a:cubicBezTo>
                    <a:pt x="202" y="1"/>
                    <a:pt x="155" y="25"/>
                    <a:pt x="119" y="36"/>
                  </a:cubicBezTo>
                  <a:cubicBezTo>
                    <a:pt x="107" y="36"/>
                    <a:pt x="107" y="48"/>
                    <a:pt x="95" y="48"/>
                  </a:cubicBezTo>
                  <a:cubicBezTo>
                    <a:pt x="60" y="60"/>
                    <a:pt x="48" y="84"/>
                    <a:pt x="36" y="108"/>
                  </a:cubicBezTo>
                  <a:cubicBezTo>
                    <a:pt x="24" y="144"/>
                    <a:pt x="0" y="167"/>
                    <a:pt x="0" y="203"/>
                  </a:cubicBezTo>
                  <a:cubicBezTo>
                    <a:pt x="0" y="227"/>
                    <a:pt x="24" y="263"/>
                    <a:pt x="36" y="286"/>
                  </a:cubicBezTo>
                  <a:cubicBezTo>
                    <a:pt x="48" y="322"/>
                    <a:pt x="71" y="334"/>
                    <a:pt x="95" y="346"/>
                  </a:cubicBezTo>
                  <a:cubicBezTo>
                    <a:pt x="107" y="346"/>
                    <a:pt x="107" y="358"/>
                    <a:pt x="119" y="358"/>
                  </a:cubicBezTo>
                  <a:cubicBezTo>
                    <a:pt x="155" y="382"/>
                    <a:pt x="179" y="394"/>
                    <a:pt x="226" y="394"/>
                  </a:cubicBezTo>
                  <a:cubicBezTo>
                    <a:pt x="262" y="394"/>
                    <a:pt x="310" y="382"/>
                    <a:pt x="333" y="358"/>
                  </a:cubicBezTo>
                  <a:cubicBezTo>
                    <a:pt x="369" y="346"/>
                    <a:pt x="393" y="322"/>
                    <a:pt x="405" y="286"/>
                  </a:cubicBezTo>
                  <a:cubicBezTo>
                    <a:pt x="429" y="263"/>
                    <a:pt x="441" y="227"/>
                    <a:pt x="441" y="179"/>
                  </a:cubicBezTo>
                  <a:cubicBezTo>
                    <a:pt x="417" y="179"/>
                    <a:pt x="417" y="144"/>
                    <a:pt x="405" y="108"/>
                  </a:cubicBezTo>
                  <a:cubicBezTo>
                    <a:pt x="393" y="84"/>
                    <a:pt x="369" y="48"/>
                    <a:pt x="333" y="36"/>
                  </a:cubicBezTo>
                  <a:cubicBezTo>
                    <a:pt x="310" y="25"/>
                    <a:pt x="274" y="1"/>
                    <a:pt x="22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3" name="Google Shape;2333;p38"/>
            <p:cNvSpPr/>
            <p:nvPr/>
          </p:nvSpPr>
          <p:spPr>
            <a:xfrm>
              <a:off x="653294" y="4365134"/>
              <a:ext cx="23754" cy="25020"/>
            </a:xfrm>
            <a:custGeom>
              <a:avLst/>
              <a:gdLst/>
              <a:ahLst/>
              <a:cxnLst/>
              <a:rect l="l" t="t" r="r" b="b"/>
              <a:pathLst>
                <a:path w="525" h="553" extrusionOk="0">
                  <a:moveTo>
                    <a:pt x="310" y="1"/>
                  </a:moveTo>
                  <a:cubicBezTo>
                    <a:pt x="286" y="1"/>
                    <a:pt x="239" y="24"/>
                    <a:pt x="215" y="36"/>
                  </a:cubicBezTo>
                  <a:lnTo>
                    <a:pt x="179" y="36"/>
                  </a:lnTo>
                  <a:cubicBezTo>
                    <a:pt x="167" y="36"/>
                    <a:pt x="132" y="48"/>
                    <a:pt x="120" y="60"/>
                  </a:cubicBezTo>
                  <a:lnTo>
                    <a:pt x="72" y="108"/>
                  </a:lnTo>
                  <a:cubicBezTo>
                    <a:pt x="48" y="120"/>
                    <a:pt x="48" y="155"/>
                    <a:pt x="36" y="167"/>
                  </a:cubicBezTo>
                  <a:cubicBezTo>
                    <a:pt x="13" y="203"/>
                    <a:pt x="1" y="227"/>
                    <a:pt x="1" y="263"/>
                  </a:cubicBezTo>
                  <a:lnTo>
                    <a:pt x="1" y="358"/>
                  </a:lnTo>
                  <a:lnTo>
                    <a:pt x="36" y="417"/>
                  </a:lnTo>
                  <a:cubicBezTo>
                    <a:pt x="48" y="453"/>
                    <a:pt x="60" y="465"/>
                    <a:pt x="96" y="501"/>
                  </a:cubicBezTo>
                  <a:cubicBezTo>
                    <a:pt x="108" y="513"/>
                    <a:pt x="120" y="525"/>
                    <a:pt x="155" y="525"/>
                  </a:cubicBezTo>
                  <a:cubicBezTo>
                    <a:pt x="173" y="542"/>
                    <a:pt x="197" y="553"/>
                    <a:pt x="218" y="553"/>
                  </a:cubicBezTo>
                  <a:cubicBezTo>
                    <a:pt x="225" y="553"/>
                    <a:pt x="232" y="552"/>
                    <a:pt x="239" y="548"/>
                  </a:cubicBezTo>
                  <a:cubicBezTo>
                    <a:pt x="263" y="548"/>
                    <a:pt x="286" y="548"/>
                    <a:pt x="298" y="525"/>
                  </a:cubicBezTo>
                  <a:cubicBezTo>
                    <a:pt x="346" y="513"/>
                    <a:pt x="370" y="501"/>
                    <a:pt x="406" y="465"/>
                  </a:cubicBezTo>
                  <a:cubicBezTo>
                    <a:pt x="406" y="465"/>
                    <a:pt x="406" y="453"/>
                    <a:pt x="417" y="453"/>
                  </a:cubicBezTo>
                  <a:cubicBezTo>
                    <a:pt x="453" y="417"/>
                    <a:pt x="477" y="382"/>
                    <a:pt x="477" y="346"/>
                  </a:cubicBezTo>
                  <a:cubicBezTo>
                    <a:pt x="525" y="346"/>
                    <a:pt x="525" y="322"/>
                    <a:pt x="525" y="310"/>
                  </a:cubicBezTo>
                  <a:lnTo>
                    <a:pt x="525" y="274"/>
                  </a:lnTo>
                  <a:lnTo>
                    <a:pt x="525" y="251"/>
                  </a:lnTo>
                  <a:lnTo>
                    <a:pt x="525" y="215"/>
                  </a:lnTo>
                  <a:cubicBezTo>
                    <a:pt x="525" y="179"/>
                    <a:pt x="513" y="144"/>
                    <a:pt x="501" y="108"/>
                  </a:cubicBezTo>
                  <a:cubicBezTo>
                    <a:pt x="477" y="84"/>
                    <a:pt x="453" y="60"/>
                    <a:pt x="417" y="36"/>
                  </a:cubicBezTo>
                  <a:cubicBezTo>
                    <a:pt x="394" y="24"/>
                    <a:pt x="358" y="1"/>
                    <a:pt x="31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4" name="Google Shape;2334;p38"/>
            <p:cNvSpPr/>
            <p:nvPr/>
          </p:nvSpPr>
          <p:spPr>
            <a:xfrm>
              <a:off x="741656" y="4382372"/>
              <a:ext cx="18369" cy="17284"/>
            </a:xfrm>
            <a:custGeom>
              <a:avLst/>
              <a:gdLst/>
              <a:ahLst/>
              <a:cxnLst/>
              <a:rect l="l" t="t" r="r" b="b"/>
              <a:pathLst>
                <a:path w="406" h="382" extrusionOk="0">
                  <a:moveTo>
                    <a:pt x="191" y="1"/>
                  </a:moveTo>
                  <a:cubicBezTo>
                    <a:pt x="167" y="1"/>
                    <a:pt x="155" y="1"/>
                    <a:pt x="119" y="13"/>
                  </a:cubicBezTo>
                  <a:cubicBezTo>
                    <a:pt x="96" y="24"/>
                    <a:pt x="72" y="24"/>
                    <a:pt x="60" y="60"/>
                  </a:cubicBezTo>
                  <a:cubicBezTo>
                    <a:pt x="48" y="72"/>
                    <a:pt x="36" y="96"/>
                    <a:pt x="12" y="120"/>
                  </a:cubicBezTo>
                  <a:cubicBezTo>
                    <a:pt x="0" y="144"/>
                    <a:pt x="0" y="155"/>
                    <a:pt x="0" y="191"/>
                  </a:cubicBezTo>
                  <a:lnTo>
                    <a:pt x="0" y="239"/>
                  </a:lnTo>
                  <a:lnTo>
                    <a:pt x="48" y="322"/>
                  </a:lnTo>
                  <a:cubicBezTo>
                    <a:pt x="60" y="334"/>
                    <a:pt x="72" y="334"/>
                    <a:pt x="96" y="358"/>
                  </a:cubicBezTo>
                  <a:cubicBezTo>
                    <a:pt x="119" y="370"/>
                    <a:pt x="143" y="382"/>
                    <a:pt x="191" y="382"/>
                  </a:cubicBezTo>
                  <a:cubicBezTo>
                    <a:pt x="227" y="382"/>
                    <a:pt x="238" y="382"/>
                    <a:pt x="274" y="370"/>
                  </a:cubicBezTo>
                  <a:cubicBezTo>
                    <a:pt x="298" y="358"/>
                    <a:pt x="310" y="358"/>
                    <a:pt x="334" y="322"/>
                  </a:cubicBezTo>
                  <a:cubicBezTo>
                    <a:pt x="346" y="310"/>
                    <a:pt x="358" y="286"/>
                    <a:pt x="369" y="263"/>
                  </a:cubicBezTo>
                  <a:cubicBezTo>
                    <a:pt x="393" y="239"/>
                    <a:pt x="393" y="227"/>
                    <a:pt x="393" y="191"/>
                  </a:cubicBezTo>
                  <a:cubicBezTo>
                    <a:pt x="405" y="179"/>
                    <a:pt x="405" y="167"/>
                    <a:pt x="393" y="144"/>
                  </a:cubicBezTo>
                  <a:lnTo>
                    <a:pt x="346" y="60"/>
                  </a:lnTo>
                  <a:cubicBezTo>
                    <a:pt x="334" y="48"/>
                    <a:pt x="310" y="48"/>
                    <a:pt x="298" y="24"/>
                  </a:cubicBezTo>
                  <a:cubicBezTo>
                    <a:pt x="274" y="13"/>
                    <a:pt x="238" y="1"/>
                    <a:pt x="1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5" name="Google Shape;2335;p38"/>
            <p:cNvSpPr/>
            <p:nvPr/>
          </p:nvSpPr>
          <p:spPr>
            <a:xfrm>
              <a:off x="668405" y="4464264"/>
              <a:ext cx="10814" cy="9185"/>
            </a:xfrm>
            <a:custGeom>
              <a:avLst/>
              <a:gdLst/>
              <a:ahLst/>
              <a:cxnLst/>
              <a:rect l="l" t="t" r="r" b="b"/>
              <a:pathLst>
                <a:path w="239" h="203" extrusionOk="0">
                  <a:moveTo>
                    <a:pt x="119" y="0"/>
                  </a:moveTo>
                  <a:cubicBezTo>
                    <a:pt x="0" y="0"/>
                    <a:pt x="0" y="203"/>
                    <a:pt x="119" y="203"/>
                  </a:cubicBezTo>
                  <a:cubicBezTo>
                    <a:pt x="238" y="203"/>
                    <a:pt x="238" y="0"/>
                    <a:pt x="11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6" name="Google Shape;2336;p38"/>
            <p:cNvSpPr/>
            <p:nvPr/>
          </p:nvSpPr>
          <p:spPr>
            <a:xfrm>
              <a:off x="1350370" y="4830560"/>
              <a:ext cx="21582" cy="17284"/>
            </a:xfrm>
            <a:custGeom>
              <a:avLst/>
              <a:gdLst/>
              <a:ahLst/>
              <a:cxnLst/>
              <a:rect l="l" t="t" r="r" b="b"/>
              <a:pathLst>
                <a:path w="477" h="382" extrusionOk="0">
                  <a:moveTo>
                    <a:pt x="239" y="1"/>
                  </a:moveTo>
                  <a:cubicBezTo>
                    <a:pt x="0" y="1"/>
                    <a:pt x="0" y="382"/>
                    <a:pt x="239" y="382"/>
                  </a:cubicBezTo>
                  <a:cubicBezTo>
                    <a:pt x="477" y="382"/>
                    <a:pt x="477" y="1"/>
                    <a:pt x="23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7" name="Google Shape;2337;p38"/>
            <p:cNvSpPr/>
            <p:nvPr/>
          </p:nvSpPr>
          <p:spPr>
            <a:xfrm>
              <a:off x="1404256" y="4690530"/>
              <a:ext cx="21039" cy="20496"/>
            </a:xfrm>
            <a:custGeom>
              <a:avLst/>
              <a:gdLst/>
              <a:ahLst/>
              <a:cxnLst/>
              <a:rect l="l" t="t" r="r" b="b"/>
              <a:pathLst>
                <a:path w="465" h="453" extrusionOk="0">
                  <a:moveTo>
                    <a:pt x="226" y="0"/>
                  </a:moveTo>
                  <a:cubicBezTo>
                    <a:pt x="191" y="0"/>
                    <a:pt x="167" y="0"/>
                    <a:pt x="131" y="12"/>
                  </a:cubicBezTo>
                  <a:cubicBezTo>
                    <a:pt x="107" y="36"/>
                    <a:pt x="71" y="48"/>
                    <a:pt x="60" y="60"/>
                  </a:cubicBezTo>
                  <a:cubicBezTo>
                    <a:pt x="36" y="71"/>
                    <a:pt x="12" y="107"/>
                    <a:pt x="12" y="131"/>
                  </a:cubicBezTo>
                  <a:cubicBezTo>
                    <a:pt x="0" y="167"/>
                    <a:pt x="0" y="191"/>
                    <a:pt x="0" y="226"/>
                  </a:cubicBezTo>
                  <a:cubicBezTo>
                    <a:pt x="0" y="238"/>
                    <a:pt x="0" y="274"/>
                    <a:pt x="12" y="286"/>
                  </a:cubicBezTo>
                  <a:cubicBezTo>
                    <a:pt x="36" y="333"/>
                    <a:pt x="48" y="357"/>
                    <a:pt x="71" y="393"/>
                  </a:cubicBezTo>
                  <a:cubicBezTo>
                    <a:pt x="95" y="405"/>
                    <a:pt x="107" y="417"/>
                    <a:pt x="119" y="417"/>
                  </a:cubicBezTo>
                  <a:cubicBezTo>
                    <a:pt x="155" y="441"/>
                    <a:pt x="191" y="452"/>
                    <a:pt x="238" y="452"/>
                  </a:cubicBezTo>
                  <a:cubicBezTo>
                    <a:pt x="274" y="452"/>
                    <a:pt x="298" y="452"/>
                    <a:pt x="333" y="441"/>
                  </a:cubicBezTo>
                  <a:cubicBezTo>
                    <a:pt x="357" y="417"/>
                    <a:pt x="393" y="405"/>
                    <a:pt x="405" y="393"/>
                  </a:cubicBezTo>
                  <a:cubicBezTo>
                    <a:pt x="429" y="381"/>
                    <a:pt x="452" y="345"/>
                    <a:pt x="452" y="321"/>
                  </a:cubicBezTo>
                  <a:cubicBezTo>
                    <a:pt x="464" y="286"/>
                    <a:pt x="464" y="262"/>
                    <a:pt x="464" y="226"/>
                  </a:cubicBezTo>
                  <a:cubicBezTo>
                    <a:pt x="452" y="214"/>
                    <a:pt x="452" y="179"/>
                    <a:pt x="452" y="167"/>
                  </a:cubicBezTo>
                  <a:cubicBezTo>
                    <a:pt x="429" y="119"/>
                    <a:pt x="417" y="95"/>
                    <a:pt x="393" y="60"/>
                  </a:cubicBezTo>
                  <a:cubicBezTo>
                    <a:pt x="369" y="48"/>
                    <a:pt x="357" y="36"/>
                    <a:pt x="345" y="36"/>
                  </a:cubicBezTo>
                  <a:cubicBezTo>
                    <a:pt x="310" y="12"/>
                    <a:pt x="274" y="0"/>
                    <a:pt x="22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8" name="Google Shape;2338;p38"/>
            <p:cNvSpPr/>
            <p:nvPr/>
          </p:nvSpPr>
          <p:spPr>
            <a:xfrm>
              <a:off x="1437103" y="4743284"/>
              <a:ext cx="24297" cy="18912"/>
            </a:xfrm>
            <a:custGeom>
              <a:avLst/>
              <a:gdLst/>
              <a:ahLst/>
              <a:cxnLst/>
              <a:rect l="l" t="t" r="r" b="b"/>
              <a:pathLst>
                <a:path w="537" h="418" extrusionOk="0">
                  <a:moveTo>
                    <a:pt x="274" y="1"/>
                  </a:moveTo>
                  <a:cubicBezTo>
                    <a:pt x="0" y="1"/>
                    <a:pt x="0" y="418"/>
                    <a:pt x="274" y="418"/>
                  </a:cubicBezTo>
                  <a:cubicBezTo>
                    <a:pt x="536" y="406"/>
                    <a:pt x="536" y="1"/>
                    <a:pt x="27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9" name="Google Shape;2339;p38"/>
            <p:cNvSpPr/>
            <p:nvPr/>
          </p:nvSpPr>
          <p:spPr>
            <a:xfrm>
              <a:off x="1390773" y="4732516"/>
              <a:ext cx="15112" cy="11356"/>
            </a:xfrm>
            <a:custGeom>
              <a:avLst/>
              <a:gdLst/>
              <a:ahLst/>
              <a:cxnLst/>
              <a:rect l="l" t="t" r="r" b="b"/>
              <a:pathLst>
                <a:path w="334" h="251" extrusionOk="0">
                  <a:moveTo>
                    <a:pt x="167" y="1"/>
                  </a:moveTo>
                  <a:cubicBezTo>
                    <a:pt x="0" y="1"/>
                    <a:pt x="0" y="251"/>
                    <a:pt x="167" y="251"/>
                  </a:cubicBezTo>
                  <a:cubicBezTo>
                    <a:pt x="334" y="251"/>
                    <a:pt x="334" y="1"/>
                    <a:pt x="16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sp>
        <p:nvSpPr>
          <p:cNvPr id="2340" name="Google Shape;2340;p38"/>
          <p:cNvSpPr/>
          <p:nvPr/>
        </p:nvSpPr>
        <p:spPr>
          <a:xfrm>
            <a:off x="346146" y="6287223"/>
            <a:ext cx="934615" cy="555715"/>
          </a:xfrm>
          <a:custGeom>
            <a:avLst/>
            <a:gdLst/>
            <a:ahLst/>
            <a:cxnLst/>
            <a:rect l="l" t="t" r="r" b="b"/>
            <a:pathLst>
              <a:path w="13574" h="8071" extrusionOk="0">
                <a:moveTo>
                  <a:pt x="6092" y="0"/>
                </a:moveTo>
                <a:cubicBezTo>
                  <a:pt x="5733" y="0"/>
                  <a:pt x="5369" y="110"/>
                  <a:pt x="5084" y="321"/>
                </a:cubicBezTo>
                <a:cubicBezTo>
                  <a:pt x="4477" y="773"/>
                  <a:pt x="4191" y="1559"/>
                  <a:pt x="4227" y="2309"/>
                </a:cubicBezTo>
                <a:cubicBezTo>
                  <a:pt x="4240" y="2711"/>
                  <a:pt x="4341" y="3105"/>
                  <a:pt x="4493" y="3483"/>
                </a:cubicBezTo>
                <a:lnTo>
                  <a:pt x="4493" y="3483"/>
                </a:lnTo>
                <a:cubicBezTo>
                  <a:pt x="4416" y="3383"/>
                  <a:pt x="4328" y="3292"/>
                  <a:pt x="4227" y="3214"/>
                </a:cubicBezTo>
                <a:cubicBezTo>
                  <a:pt x="4051" y="3086"/>
                  <a:pt x="3830" y="3018"/>
                  <a:pt x="3617" y="3018"/>
                </a:cubicBezTo>
                <a:cubicBezTo>
                  <a:pt x="3356" y="3018"/>
                  <a:pt x="3108" y="3122"/>
                  <a:pt x="2977" y="3345"/>
                </a:cubicBezTo>
                <a:cubicBezTo>
                  <a:pt x="2870" y="3512"/>
                  <a:pt x="2858" y="3702"/>
                  <a:pt x="2858" y="3893"/>
                </a:cubicBezTo>
                <a:cubicBezTo>
                  <a:pt x="2858" y="4369"/>
                  <a:pt x="2977" y="4869"/>
                  <a:pt x="3179" y="5298"/>
                </a:cubicBezTo>
                <a:cubicBezTo>
                  <a:pt x="2739" y="4548"/>
                  <a:pt x="1917" y="4036"/>
                  <a:pt x="1060" y="3940"/>
                </a:cubicBezTo>
                <a:cubicBezTo>
                  <a:pt x="1012" y="3937"/>
                  <a:pt x="963" y="3936"/>
                  <a:pt x="914" y="3936"/>
                </a:cubicBezTo>
                <a:cubicBezTo>
                  <a:pt x="575" y="3936"/>
                  <a:pt x="229" y="4016"/>
                  <a:pt x="83" y="4298"/>
                </a:cubicBezTo>
                <a:cubicBezTo>
                  <a:pt x="0" y="4476"/>
                  <a:pt x="12" y="4690"/>
                  <a:pt x="48" y="4881"/>
                </a:cubicBezTo>
                <a:cubicBezTo>
                  <a:pt x="549" y="7701"/>
                  <a:pt x="4265" y="8071"/>
                  <a:pt x="7303" y="8071"/>
                </a:cubicBezTo>
                <a:cubicBezTo>
                  <a:pt x="8382" y="8071"/>
                  <a:pt x="9375" y="8024"/>
                  <a:pt x="10109" y="8024"/>
                </a:cubicBezTo>
                <a:cubicBezTo>
                  <a:pt x="10597" y="8024"/>
                  <a:pt x="11085" y="8024"/>
                  <a:pt x="11537" y="7810"/>
                </a:cubicBezTo>
                <a:cubicBezTo>
                  <a:pt x="12085" y="7560"/>
                  <a:pt x="12454" y="7012"/>
                  <a:pt x="12764" y="6476"/>
                </a:cubicBezTo>
                <a:cubicBezTo>
                  <a:pt x="13157" y="5833"/>
                  <a:pt x="13502" y="5131"/>
                  <a:pt x="13561" y="4393"/>
                </a:cubicBezTo>
                <a:cubicBezTo>
                  <a:pt x="13573" y="4155"/>
                  <a:pt x="13561" y="3917"/>
                  <a:pt x="13418" y="3714"/>
                </a:cubicBezTo>
                <a:cubicBezTo>
                  <a:pt x="13283" y="3531"/>
                  <a:pt x="13059" y="3448"/>
                  <a:pt x="12827" y="3448"/>
                </a:cubicBezTo>
                <a:cubicBezTo>
                  <a:pt x="12652" y="3448"/>
                  <a:pt x="12472" y="3496"/>
                  <a:pt x="12323" y="3583"/>
                </a:cubicBezTo>
                <a:cubicBezTo>
                  <a:pt x="11966" y="3797"/>
                  <a:pt x="11752" y="4155"/>
                  <a:pt x="11549" y="4512"/>
                </a:cubicBezTo>
                <a:cubicBezTo>
                  <a:pt x="11621" y="4071"/>
                  <a:pt x="11609" y="3619"/>
                  <a:pt x="11537" y="3178"/>
                </a:cubicBezTo>
                <a:cubicBezTo>
                  <a:pt x="11502" y="3047"/>
                  <a:pt x="11478" y="2916"/>
                  <a:pt x="11383" y="2821"/>
                </a:cubicBezTo>
                <a:cubicBezTo>
                  <a:pt x="11301" y="2735"/>
                  <a:pt x="11197" y="2699"/>
                  <a:pt x="11086" y="2699"/>
                </a:cubicBezTo>
                <a:cubicBezTo>
                  <a:pt x="10858" y="2699"/>
                  <a:pt x="10598" y="2851"/>
                  <a:pt x="10430" y="3035"/>
                </a:cubicBezTo>
                <a:cubicBezTo>
                  <a:pt x="9989" y="3500"/>
                  <a:pt x="9656" y="4095"/>
                  <a:pt x="9513" y="4726"/>
                </a:cubicBezTo>
                <a:cubicBezTo>
                  <a:pt x="9573" y="4190"/>
                  <a:pt x="9549" y="3643"/>
                  <a:pt x="9454" y="3119"/>
                </a:cubicBezTo>
                <a:cubicBezTo>
                  <a:pt x="9418" y="3024"/>
                  <a:pt x="9394" y="2904"/>
                  <a:pt x="9299" y="2821"/>
                </a:cubicBezTo>
                <a:cubicBezTo>
                  <a:pt x="9255" y="2790"/>
                  <a:pt x="9207" y="2776"/>
                  <a:pt x="9159" y="2776"/>
                </a:cubicBezTo>
                <a:cubicBezTo>
                  <a:pt x="8988" y="2776"/>
                  <a:pt x="8806" y="2949"/>
                  <a:pt x="8704" y="3107"/>
                </a:cubicBezTo>
                <a:cubicBezTo>
                  <a:pt x="8358" y="3655"/>
                  <a:pt x="8168" y="4286"/>
                  <a:pt x="8120" y="4929"/>
                </a:cubicBezTo>
                <a:cubicBezTo>
                  <a:pt x="8180" y="3750"/>
                  <a:pt x="8025" y="2559"/>
                  <a:pt x="7680" y="1428"/>
                </a:cubicBezTo>
                <a:cubicBezTo>
                  <a:pt x="7561" y="1059"/>
                  <a:pt x="7430" y="678"/>
                  <a:pt x="7144" y="404"/>
                </a:cubicBezTo>
                <a:cubicBezTo>
                  <a:pt x="6871" y="131"/>
                  <a:pt x="6484" y="0"/>
                  <a:pt x="6092" y="0"/>
                </a:cubicBezTo>
                <a:close/>
              </a:path>
            </a:pathLst>
          </a:custGeom>
          <a:solidFill>
            <a:srgbClr val="FF3577">
              <a:alpha val="43020"/>
            </a:srgb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135" name="文本框 18">
            <a:extLst>
              <a:ext uri="{FF2B5EF4-FFF2-40B4-BE49-F238E27FC236}">
                <a16:creationId xmlns="" xmlns:a16="http://schemas.microsoft.com/office/drawing/2014/main" id="{94AAAAED-4D83-41E3-BB60-D604328DBD4C}"/>
              </a:ext>
            </a:extLst>
          </p:cNvPr>
          <p:cNvSpPr txBox="1"/>
          <p:nvPr/>
        </p:nvSpPr>
        <p:spPr>
          <a:xfrm>
            <a:off x="3169814" y="278009"/>
            <a:ext cx="585237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err="1">
                <a:ln w="0"/>
                <a:solidFill>
                  <a:srgbClr val="FFE6F4">
                    <a:lumMod val="50000"/>
                  </a:srgbClr>
                </a:solidFill>
                <a:effectLst>
                  <a:outerShdw blurRad="38100" dist="25400" dir="5400000" algn="ctr" rotWithShape="0">
                    <a:srgbClr val="6E747A">
                      <a:alpha val="43000"/>
                    </a:srgbClr>
                  </a:outerShdw>
                </a:effectLst>
                <a:uLnTx/>
                <a:uFillTx/>
                <a:latin typeface="Calibri" panose="020F0502020204030204" pitchFamily="34" charset="0"/>
                <a:ea typeface="仓耳今楷05-6763 W05" panose="02020400000000000000" pitchFamily="18" charset="-122"/>
                <a:cs typeface="Calibri" panose="020F0502020204030204" pitchFamily="34" charset="0"/>
                <a:sym typeface="Arial"/>
              </a:rPr>
              <a:t>Nội</a:t>
            </a:r>
            <a:r>
              <a:rPr kumimoji="0" lang="en-US" altLang="zh-CN" sz="4400" b="1" i="0" u="none" strike="noStrike" kern="1200" cap="none" spc="0" normalizeH="0" baseline="0" noProof="0" dirty="0">
                <a:ln w="0"/>
                <a:solidFill>
                  <a:srgbClr val="FFE6F4">
                    <a:lumMod val="50000"/>
                  </a:srgbClr>
                </a:solidFill>
                <a:effectLst>
                  <a:outerShdw blurRad="38100" dist="25400" dir="5400000" algn="ctr" rotWithShape="0">
                    <a:srgbClr val="6E747A">
                      <a:alpha val="43000"/>
                    </a:srgbClr>
                  </a:outerShdw>
                </a:effectLst>
                <a:uLnTx/>
                <a:uFillTx/>
                <a:latin typeface="Calibri" panose="020F0502020204030204" pitchFamily="34" charset="0"/>
                <a:ea typeface="仓耳今楷05-6763 W05" panose="02020400000000000000" pitchFamily="18" charset="-122"/>
                <a:cs typeface="Calibri" panose="020F0502020204030204" pitchFamily="34" charset="0"/>
                <a:sym typeface="Arial"/>
              </a:rPr>
              <a:t> dung </a:t>
            </a:r>
            <a:r>
              <a:rPr kumimoji="0" lang="en-US" altLang="zh-CN" sz="4400" b="1" i="0" u="none" strike="noStrike" kern="1200" cap="none" spc="0" normalizeH="0" baseline="0" noProof="0" dirty="0" err="1">
                <a:ln w="0"/>
                <a:solidFill>
                  <a:srgbClr val="FFE6F4">
                    <a:lumMod val="50000"/>
                  </a:srgbClr>
                </a:solidFill>
                <a:effectLst>
                  <a:outerShdw blurRad="38100" dist="25400" dir="5400000" algn="ctr" rotWithShape="0">
                    <a:srgbClr val="6E747A">
                      <a:alpha val="43000"/>
                    </a:srgbClr>
                  </a:outerShdw>
                </a:effectLst>
                <a:uLnTx/>
                <a:uFillTx/>
                <a:latin typeface="Calibri" panose="020F0502020204030204" pitchFamily="34" charset="0"/>
                <a:ea typeface="仓耳今楷05-6763 W05" panose="02020400000000000000" pitchFamily="18" charset="-122"/>
                <a:cs typeface="Calibri" panose="020F0502020204030204" pitchFamily="34" charset="0"/>
                <a:sym typeface="Arial"/>
              </a:rPr>
              <a:t>bài</a:t>
            </a:r>
            <a:r>
              <a:rPr kumimoji="0" lang="en-US" altLang="zh-CN" sz="4400" b="1" i="0" u="none" strike="noStrike" kern="1200" cap="none" spc="0" normalizeH="0" baseline="0" noProof="0" dirty="0">
                <a:ln w="0"/>
                <a:solidFill>
                  <a:srgbClr val="FFE6F4">
                    <a:lumMod val="50000"/>
                  </a:srgbClr>
                </a:solidFill>
                <a:effectLst>
                  <a:outerShdw blurRad="38100" dist="25400" dir="5400000" algn="ctr" rotWithShape="0">
                    <a:srgbClr val="6E747A">
                      <a:alpha val="43000"/>
                    </a:srgbClr>
                  </a:outerShdw>
                </a:effectLst>
                <a:uLnTx/>
                <a:uFillTx/>
                <a:latin typeface="Calibri" panose="020F0502020204030204" pitchFamily="34" charset="0"/>
                <a:ea typeface="仓耳今楷05-6763 W05" panose="02020400000000000000" pitchFamily="18" charset="-122"/>
                <a:cs typeface="Calibri" panose="020F0502020204030204" pitchFamily="34" charset="0"/>
                <a:sym typeface="Arial"/>
              </a:rPr>
              <a:t> </a:t>
            </a:r>
            <a:r>
              <a:rPr kumimoji="0" lang="en-US" altLang="zh-CN" sz="4400" b="1" i="0" u="none" strike="noStrike" kern="1200" cap="none" spc="0" normalizeH="0" baseline="0" noProof="0" dirty="0" err="1">
                <a:ln w="0"/>
                <a:solidFill>
                  <a:srgbClr val="FFE6F4">
                    <a:lumMod val="50000"/>
                  </a:srgbClr>
                </a:solidFill>
                <a:effectLst>
                  <a:outerShdw blurRad="38100" dist="25400" dir="5400000" algn="ctr" rotWithShape="0">
                    <a:srgbClr val="6E747A">
                      <a:alpha val="43000"/>
                    </a:srgbClr>
                  </a:outerShdw>
                </a:effectLst>
                <a:uLnTx/>
                <a:uFillTx/>
                <a:latin typeface="Calibri" panose="020F0502020204030204" pitchFamily="34" charset="0"/>
                <a:ea typeface="仓耳今楷05-6763 W05" panose="02020400000000000000" pitchFamily="18" charset="-122"/>
                <a:cs typeface="Calibri" panose="020F0502020204030204" pitchFamily="34" charset="0"/>
                <a:sym typeface="Arial"/>
              </a:rPr>
              <a:t>học</a:t>
            </a:r>
            <a:endParaRPr kumimoji="0" lang="zh-CN" altLang="en-US" sz="4400" b="1" i="0" u="none" strike="noStrike" kern="1200" cap="none" spc="0" normalizeH="0" baseline="0" noProof="0" dirty="0">
              <a:ln w="0"/>
              <a:solidFill>
                <a:srgbClr val="FFE6F4">
                  <a:lumMod val="50000"/>
                </a:srgbClr>
              </a:solidFill>
              <a:effectLst>
                <a:outerShdw blurRad="38100" dist="25400" dir="5400000" algn="ctr" rotWithShape="0">
                  <a:srgbClr val="6E747A">
                    <a:alpha val="43000"/>
                  </a:srgbClr>
                </a:outerShdw>
              </a:effectLst>
              <a:uLnTx/>
              <a:uFillTx/>
              <a:latin typeface="Calibri" panose="020F0502020204030204" pitchFamily="34" charset="0"/>
              <a:ea typeface="仓耳今楷05-6763 W05" panose="02020400000000000000" pitchFamily="18" charset="-122"/>
              <a:cs typeface="Calibri" panose="020F0502020204030204" pitchFamily="34" charset="0"/>
              <a:sym typeface="Arial"/>
            </a:endParaRPr>
          </a:p>
        </p:txBody>
      </p:sp>
      <p:sp>
        <p:nvSpPr>
          <p:cNvPr id="136" name="Rounded Rectangle 135"/>
          <p:cNvSpPr/>
          <p:nvPr/>
        </p:nvSpPr>
        <p:spPr>
          <a:xfrm>
            <a:off x="691931" y="2058428"/>
            <a:ext cx="10707980" cy="2473618"/>
          </a:xfrm>
          <a:prstGeom prst="roundRect">
            <a:avLst/>
          </a:prstGeom>
          <a:solidFill>
            <a:schemeClr val="bg1">
              <a:alpha val="50000"/>
            </a:schemeClr>
          </a:solidFill>
          <a:ln>
            <a:solidFill>
              <a:srgbClr val="FFD9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7" name="文本框 18">
            <a:extLst>
              <a:ext uri="{FF2B5EF4-FFF2-40B4-BE49-F238E27FC236}">
                <a16:creationId xmlns="" xmlns:a16="http://schemas.microsoft.com/office/drawing/2014/main" id="{94AAAAED-4D83-41E3-BB60-D604328DBD4C}"/>
              </a:ext>
            </a:extLst>
          </p:cNvPr>
          <p:cNvSpPr txBox="1"/>
          <p:nvPr/>
        </p:nvSpPr>
        <p:spPr>
          <a:xfrm>
            <a:off x="867770" y="2426796"/>
            <a:ext cx="10510971"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Bài</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thơ</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nói</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về</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sự</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khéo</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léo</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bàn</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tay</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cô</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giáo</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Cô</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đã</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tạo</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ra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một</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bức</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tranh</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có</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cảnh</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bình</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minh</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bằng</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những</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tờ</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giấy</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màu</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trước</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mắt</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các</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bạn</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nhỏ</a:t>
            </a:r>
            <a:r>
              <a:rPr lang="en-US" altLang="zh-C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a:t>
            </a:r>
            <a:endParaRPr kumimoji="0" lang="zh-CN" alt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138" name="Picture 137"/>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9061" b="30933"/>
          <a:stretch/>
        </p:blipFill>
        <p:spPr>
          <a:xfrm>
            <a:off x="3579999" y="4908326"/>
            <a:ext cx="5511890" cy="2149925"/>
          </a:xfrm>
          <a:prstGeom prst="rect">
            <a:avLst/>
          </a:prstGeom>
        </p:spPr>
      </p:pic>
      <p:pic>
        <p:nvPicPr>
          <p:cNvPr id="139" name="Picture 138" descr="Shape&#10;&#10;Description automatically generated with medium confidence">
            <a:extLst>
              <a:ext uri="{FF2B5EF4-FFF2-40B4-BE49-F238E27FC236}">
                <a16:creationId xmlns="" xmlns:a16="http://schemas.microsoft.com/office/drawing/2014/main" id="{110E3B01-B51F-4B08-BCA6-0A0EBF8005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34370" y="66370"/>
            <a:ext cx="1457630" cy="145763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5"/>
                                        </p:tgtEl>
                                        <p:attrNameLst>
                                          <p:attrName>style.visibility</p:attrName>
                                        </p:attrNameLst>
                                      </p:cBhvr>
                                      <p:to>
                                        <p:strVal val="visible"/>
                                      </p:to>
                                    </p:set>
                                    <p:animEffect transition="in" filter="fade">
                                      <p:cBhvr>
                                        <p:cTn id="7" dur="500"/>
                                        <p:tgtEl>
                                          <p:spTgt spid="1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7"/>
                                        </p:tgtEl>
                                        <p:attrNameLst>
                                          <p:attrName>style.visibility</p:attrName>
                                        </p:attrNameLst>
                                      </p:cBhvr>
                                      <p:to>
                                        <p:strVal val="visible"/>
                                      </p:to>
                                    </p:set>
                                    <p:animEffect transition="in" filter="fade">
                                      <p:cBhvr>
                                        <p:cTn id="12" dur="5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 grpId="0"/>
      <p:bldP spid="13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a:extLst>
              <a:ext uri="{FF2B5EF4-FFF2-40B4-BE49-F238E27FC236}">
                <a16:creationId xmlns="" xmlns:a16="http://schemas.microsoft.com/office/drawing/2014/main" id="{4118045F-B67F-4B7C-9106-0845289C52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69" t="3722" r="8870" b="3722"/>
          <a:stretch/>
        </p:blipFill>
        <p:spPr>
          <a:xfrm>
            <a:off x="0" y="0"/>
            <a:ext cx="12192000" cy="6858000"/>
          </a:xfrm>
          <a:prstGeom prst="rect">
            <a:avLst/>
          </a:prstGeom>
        </p:spPr>
      </p:pic>
      <p:sp>
        <p:nvSpPr>
          <p:cNvPr id="47" name="文本框 18"/>
          <p:cNvSpPr txBox="1"/>
          <p:nvPr/>
        </p:nvSpPr>
        <p:spPr>
          <a:xfrm>
            <a:off x="4904037" y="1342933"/>
            <a:ext cx="238392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w="28575">
                  <a:solidFill>
                    <a:srgbClr val="FFFFFF"/>
                  </a:solidFill>
                </a:ln>
                <a:solidFill>
                  <a:srgbClr val="6DAA2D"/>
                </a:solidFill>
                <a:effectLst>
                  <a:outerShdw blurRad="50800" dist="38100" dir="2700000" algn="tl" rotWithShape="0">
                    <a:prstClr val="black">
                      <a:alpha val="40000"/>
                    </a:prstClr>
                  </a:outerShdw>
                </a:effectLst>
                <a:uLnTx/>
                <a:uFillTx/>
                <a:latin typeface="Calibri"/>
                <a:ea typeface="站酷快乐体2016修订版" panose="02010600030101010101" pitchFamily="2" charset="-122"/>
                <a:cs typeface="Arial"/>
                <a:sym typeface="Arial"/>
              </a:rPr>
              <a:t>03</a:t>
            </a:r>
            <a:endParaRPr kumimoji="0" lang="zh-CN" altLang="en-US" sz="2400" b="1" i="0" u="none" strike="noStrike" kern="1200" cap="none" spc="0" normalizeH="0" baseline="0" noProof="0" dirty="0">
              <a:ln w="3175">
                <a:solidFill>
                  <a:srgbClr val="FFFFFF"/>
                </a:solidFill>
              </a:ln>
              <a:solidFill>
                <a:srgbClr val="6DAA2D"/>
              </a:solidFill>
              <a:effectLst>
                <a:outerShdw blurRad="50800" dist="38100" dir="2700000" algn="tl" rotWithShape="0">
                  <a:prstClr val="black">
                    <a:alpha val="40000"/>
                  </a:prstClr>
                </a:outerShdw>
              </a:effectLst>
              <a:uLnTx/>
              <a:uFillTx/>
              <a:latin typeface="Calibri"/>
              <a:ea typeface="站酷快乐体2016修订版" panose="02010600030101010101" pitchFamily="2" charset="-122"/>
              <a:cs typeface="Arial"/>
              <a:sym typeface="Arial"/>
            </a:endParaRPr>
          </a:p>
        </p:txBody>
      </p:sp>
      <p:pic>
        <p:nvPicPr>
          <p:cNvPr id="2" name="Picture 1"/>
          <p:cNvPicPr>
            <a:picLocks noChangeAspect="1"/>
          </p:cNvPicPr>
          <p:nvPr/>
        </p:nvPicPr>
        <p:blipFill>
          <a:blip r:embed="rId4"/>
          <a:stretch>
            <a:fillRect/>
          </a:stretch>
        </p:blipFill>
        <p:spPr>
          <a:xfrm>
            <a:off x="3416576" y="2038991"/>
            <a:ext cx="5358848" cy="2780017"/>
          </a:xfrm>
          <a:prstGeom prst="rect">
            <a:avLst/>
          </a:prstGeom>
        </p:spPr>
      </p:pic>
    </p:spTree>
    <p:custDataLst>
      <p:tags r:id="rId1"/>
    </p:custDataLst>
    <p:extLst>
      <p:ext uri="{BB962C8B-B14F-4D97-AF65-F5344CB8AC3E}">
        <p14:creationId xmlns:p14="http://schemas.microsoft.com/office/powerpoint/2010/main" val="20966119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7"/>
                                        </p:tgtEl>
                                        <p:attrNameLst>
                                          <p:attrName>style.visibility</p:attrName>
                                        </p:attrNameLst>
                                      </p:cBhvr>
                                      <p:to>
                                        <p:strVal val="visible"/>
                                      </p:to>
                                    </p:set>
                                    <p:anim calcmode="lin" valueType="num">
                                      <p:cBhvr>
                                        <p:cTn id="7" dur="500" fill="hold"/>
                                        <p:tgtEl>
                                          <p:spTgt spid="4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7"/>
                                        </p:tgtEl>
                                        <p:attrNameLst>
                                          <p:attrName>ppt_y</p:attrName>
                                        </p:attrNameLst>
                                      </p:cBhvr>
                                      <p:tavLst>
                                        <p:tav tm="0">
                                          <p:val>
                                            <p:strVal val="#ppt_y"/>
                                          </p:val>
                                        </p:tav>
                                        <p:tav tm="100000">
                                          <p:val>
                                            <p:strVal val="#ppt_y"/>
                                          </p:val>
                                        </p:tav>
                                      </p:tavLst>
                                    </p:anim>
                                    <p:anim calcmode="lin" valueType="num">
                                      <p:cBhvr>
                                        <p:cTn id="9" dur="500" fill="hold"/>
                                        <p:tgtEl>
                                          <p:spTgt spid="4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7"/>
                                        </p:tgtEl>
                                      </p:cBhvr>
                                    </p:animEffect>
                                  </p:childTnLst>
                                </p:cTn>
                              </p:par>
                            </p:childTnLst>
                          </p:cTn>
                        </p:par>
                        <p:par>
                          <p:cTn id="12" fill="hold">
                            <p:stCondLst>
                              <p:cond delay="550"/>
                            </p:stCondLst>
                            <p:childTnLst>
                              <p:par>
                                <p:cTn id="13" presetID="52"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Scale>
                                      <p:cBhvr>
                                        <p:cTn id="15"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2"/>
                                        </p:tgtEl>
                                        <p:attrNameLst>
                                          <p:attrName>ppt_x</p:attrName>
                                          <p:attrName>ppt_y</p:attrName>
                                        </p:attrNameLst>
                                      </p:cBhvr>
                                    </p:animMotion>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 xmlns:a16="http://schemas.microsoft.com/office/drawing/2014/main" id="{50EE5CAA-9CE9-405A-9F0D-272D3B344E85}"/>
              </a:ext>
            </a:extLst>
          </p:cNvPr>
          <p:cNvPicPr>
            <a:picLocks noChangeAspect="1"/>
          </p:cNvPicPr>
          <p:nvPr/>
        </p:nvPicPr>
        <p:blipFill>
          <a:blip r:embed="rId2"/>
          <a:stretch>
            <a:fillRect/>
          </a:stretch>
        </p:blipFill>
        <p:spPr>
          <a:xfrm>
            <a:off x="2177507" y="133648"/>
            <a:ext cx="5523455" cy="1072989"/>
          </a:xfrm>
          <a:prstGeom prst="rect">
            <a:avLst/>
          </a:prstGeom>
        </p:spPr>
      </p:pic>
      <p:pic>
        <p:nvPicPr>
          <p:cNvPr id="20" name="Picture 19">
            <a:extLst>
              <a:ext uri="{FF2B5EF4-FFF2-40B4-BE49-F238E27FC236}">
                <a16:creationId xmlns="" xmlns:a16="http://schemas.microsoft.com/office/drawing/2014/main" id="{142AB6B7-E1C4-4656-AEC3-207B20686F01}"/>
              </a:ext>
            </a:extLst>
          </p:cNvPr>
          <p:cNvPicPr>
            <a:picLocks noChangeAspect="1"/>
          </p:cNvPicPr>
          <p:nvPr/>
        </p:nvPicPr>
        <p:blipFill>
          <a:blip r:embed="rId3"/>
          <a:stretch>
            <a:fillRect/>
          </a:stretch>
        </p:blipFill>
        <p:spPr>
          <a:xfrm>
            <a:off x="7392499" y="4343400"/>
            <a:ext cx="4799501" cy="2514600"/>
          </a:xfrm>
          <a:prstGeom prst="rect">
            <a:avLst/>
          </a:prstGeom>
        </p:spPr>
      </p:pic>
      <p:sp>
        <p:nvSpPr>
          <p:cNvPr id="21" name="TextBox 20">
            <a:extLst>
              <a:ext uri="{FF2B5EF4-FFF2-40B4-BE49-F238E27FC236}">
                <a16:creationId xmlns="" xmlns:a16="http://schemas.microsoft.com/office/drawing/2014/main" id="{DA9B2C6A-5A93-4183-B9A4-DE8A90436014}"/>
              </a:ext>
            </a:extLst>
          </p:cNvPr>
          <p:cNvSpPr txBox="1"/>
          <p:nvPr/>
        </p:nvSpPr>
        <p:spPr>
          <a:xfrm>
            <a:off x="828675" y="1000125"/>
            <a:ext cx="4886325"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tờ</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trắng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gấp</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Thoắt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tờ</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đỏ</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Mềm</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mại</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phô</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Nhiều</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tỏa</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2" name="TextBox 21">
            <a:extLst>
              <a:ext uri="{FF2B5EF4-FFF2-40B4-BE49-F238E27FC236}">
                <a16:creationId xmlns="" xmlns:a16="http://schemas.microsoft.com/office/drawing/2014/main" id="{7227ACB6-8CDD-4EC2-83C4-27076395D8BF}"/>
              </a:ext>
            </a:extLst>
          </p:cNvPr>
          <p:cNvSpPr txBox="1"/>
          <p:nvPr/>
        </p:nvSpPr>
        <p:spPr>
          <a:xfrm>
            <a:off x="5715000" y="834152"/>
            <a:ext cx="4886325" cy="56938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Thêm tờ xanh nữa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 cắt rất nhanh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nước dập dềnh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Quanh thuyền sóng lượn.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phép mầu nhiệm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 trước mắt 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 biếc bình minh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Rì rào sóng vỗ…</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Trọng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856589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 xmlns:a16="http://schemas.microsoft.com/office/drawing/2014/main" id="{50EE5CAA-9CE9-405A-9F0D-272D3B344E85}"/>
              </a:ext>
            </a:extLst>
          </p:cNvPr>
          <p:cNvPicPr>
            <a:picLocks noChangeAspect="1"/>
          </p:cNvPicPr>
          <p:nvPr/>
        </p:nvPicPr>
        <p:blipFill>
          <a:blip r:embed="rId2"/>
          <a:stretch>
            <a:fillRect/>
          </a:stretch>
        </p:blipFill>
        <p:spPr>
          <a:xfrm>
            <a:off x="2177507" y="133648"/>
            <a:ext cx="5523455" cy="1072989"/>
          </a:xfrm>
          <a:prstGeom prst="rect">
            <a:avLst/>
          </a:prstGeom>
        </p:spPr>
      </p:pic>
      <p:sp>
        <p:nvSpPr>
          <p:cNvPr id="21" name="TextBox 20">
            <a:extLst>
              <a:ext uri="{FF2B5EF4-FFF2-40B4-BE49-F238E27FC236}">
                <a16:creationId xmlns="" xmlns:a16="http://schemas.microsoft.com/office/drawing/2014/main" id="{DA9B2C6A-5A93-4183-B9A4-DE8A90436014}"/>
              </a:ext>
            </a:extLst>
          </p:cNvPr>
          <p:cNvSpPr txBox="1"/>
          <p:nvPr/>
        </p:nvSpPr>
        <p:spPr>
          <a:xfrm>
            <a:off x="828675" y="1000125"/>
            <a:ext cx="4886325"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tờ</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trắng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gấp</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Thoắt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Một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tờ</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giấy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đỏ</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Mềm</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mại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tay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trời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đã</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Nhiều</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tia</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nắng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tỏa</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22" name="TextBox 21">
            <a:extLst>
              <a:ext uri="{FF2B5EF4-FFF2-40B4-BE49-F238E27FC236}">
                <a16:creationId xmlns="" xmlns:a16="http://schemas.microsoft.com/office/drawing/2014/main" id="{7227ACB6-8CDD-4EC2-83C4-27076395D8BF}"/>
              </a:ext>
            </a:extLst>
          </p:cNvPr>
          <p:cNvSpPr txBox="1"/>
          <p:nvPr/>
        </p:nvSpPr>
        <p:spPr>
          <a:xfrm>
            <a:off x="5715000" y="1030486"/>
            <a:ext cx="4886325" cy="5693866"/>
          </a:xfrm>
          <a:prstGeom prst="rect">
            <a:avLst/>
          </a:prstGeom>
          <a:noFill/>
        </p:spPr>
        <p:txBody>
          <a:bodyPr wrap="square" rtlCol="0">
            <a:spAutoFit/>
          </a:bodyPr>
          <a:lstStyle/>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Thêm tờ xanh nữa</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 cắt rất nhanh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 nước dập dềnh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Quanh thuyền sóng lượn.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phép mầu nhiệm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 trước mắt 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 biếc bình minh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Rì rào sóng vỗ…</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Trọng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ounded Rectangle 65">
            <a:extLst>
              <a:ext uri="{FF2B5EF4-FFF2-40B4-BE49-F238E27FC236}">
                <a16:creationId xmlns="" xmlns:a16="http://schemas.microsoft.com/office/drawing/2014/main" id="{3341D2F7-4AA5-4974-85A8-55E08606566E}"/>
              </a:ext>
            </a:extLst>
          </p:cNvPr>
          <p:cNvSpPr/>
          <p:nvPr/>
        </p:nvSpPr>
        <p:spPr>
          <a:xfrm>
            <a:off x="679043" y="5442094"/>
            <a:ext cx="4197207" cy="789652"/>
          </a:xfrm>
          <a:prstGeom prst="roundRect">
            <a:avLst/>
          </a:prstGeom>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Ngắt</a:t>
            </a:r>
            <a:r>
              <a:rPr kumimoji="0" lang="en-US" sz="36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sym typeface="Arial"/>
              </a:rPr>
              <a:t>nhịp</a:t>
            </a:r>
            <a:r>
              <a:rPr kumimoji="0" lang="en-US" sz="36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sym typeface="Arial"/>
              </a:rPr>
              <a:t>thơ</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cxnSp>
        <p:nvCxnSpPr>
          <p:cNvPr id="3" name="Straight Connector 2">
            <a:extLst>
              <a:ext uri="{FF2B5EF4-FFF2-40B4-BE49-F238E27FC236}">
                <a16:creationId xmlns="" xmlns:a16="http://schemas.microsoft.com/office/drawing/2014/main" id="{F44DDDEE-6612-4D50-A57B-DB12B56C8DEA}"/>
              </a:ext>
            </a:extLst>
          </p:cNvPr>
          <p:cNvCxnSpPr/>
          <p:nvPr/>
        </p:nvCxnSpPr>
        <p:spPr>
          <a:xfrm flipH="1">
            <a:off x="1885674" y="1030486"/>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 xmlns:a16="http://schemas.microsoft.com/office/drawing/2014/main" id="{49425406-25B9-4654-AD58-882D1CF75110}"/>
              </a:ext>
            </a:extLst>
          </p:cNvPr>
          <p:cNvCxnSpPr/>
          <p:nvPr/>
        </p:nvCxnSpPr>
        <p:spPr>
          <a:xfrm flipH="1">
            <a:off x="2038075" y="1448949"/>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 xmlns:a16="http://schemas.microsoft.com/office/drawing/2014/main" id="{887D81B3-C86D-4393-AB9C-5CCC275B5109}"/>
              </a:ext>
            </a:extLst>
          </p:cNvPr>
          <p:cNvCxnSpPr/>
          <p:nvPr/>
        </p:nvCxnSpPr>
        <p:spPr>
          <a:xfrm flipH="1">
            <a:off x="2295250" y="1858801"/>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 xmlns:a16="http://schemas.microsoft.com/office/drawing/2014/main" id="{A4A38216-BDC5-4643-B318-335144E6C787}"/>
              </a:ext>
            </a:extLst>
          </p:cNvPr>
          <p:cNvCxnSpPr/>
          <p:nvPr/>
        </p:nvCxnSpPr>
        <p:spPr>
          <a:xfrm flipH="1">
            <a:off x="1890437" y="3134347"/>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 xmlns:a16="http://schemas.microsoft.com/office/drawing/2014/main" id="{145D0609-26F0-439F-9DF0-D7B79A18383F}"/>
              </a:ext>
            </a:extLst>
          </p:cNvPr>
          <p:cNvCxnSpPr/>
          <p:nvPr/>
        </p:nvCxnSpPr>
        <p:spPr>
          <a:xfrm flipH="1">
            <a:off x="2361925" y="3562972"/>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 xmlns:a16="http://schemas.microsoft.com/office/drawing/2014/main" id="{079230C1-5BDF-4B68-85E8-0AA27483C42D}"/>
              </a:ext>
            </a:extLst>
          </p:cNvPr>
          <p:cNvCxnSpPr/>
          <p:nvPr/>
        </p:nvCxnSpPr>
        <p:spPr>
          <a:xfrm flipH="1">
            <a:off x="2071412" y="3991597"/>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 xmlns:a16="http://schemas.microsoft.com/office/drawing/2014/main" id="{64F03ADA-0658-4383-A203-670A4018710A}"/>
              </a:ext>
            </a:extLst>
          </p:cNvPr>
          <p:cNvCxnSpPr/>
          <p:nvPr/>
        </p:nvCxnSpPr>
        <p:spPr>
          <a:xfrm flipH="1">
            <a:off x="3087929" y="4480527"/>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 xmlns:a16="http://schemas.microsoft.com/office/drawing/2014/main" id="{D40DD926-BDBF-472E-9468-EE392C916DF4}"/>
              </a:ext>
            </a:extLst>
          </p:cNvPr>
          <p:cNvCxnSpPr/>
          <p:nvPr/>
        </p:nvCxnSpPr>
        <p:spPr>
          <a:xfrm flipH="1">
            <a:off x="6671709" y="1020324"/>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7419F7F7-382A-4CE7-810E-B4E61F240267}"/>
              </a:ext>
            </a:extLst>
          </p:cNvPr>
          <p:cNvCxnSpPr/>
          <p:nvPr/>
        </p:nvCxnSpPr>
        <p:spPr>
          <a:xfrm flipH="1">
            <a:off x="6771999" y="1448949"/>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3D58BD55-F34A-40F4-B162-1F0FC26C2490}"/>
              </a:ext>
            </a:extLst>
          </p:cNvPr>
          <p:cNvCxnSpPr/>
          <p:nvPr/>
        </p:nvCxnSpPr>
        <p:spPr>
          <a:xfrm flipH="1">
            <a:off x="7214912" y="1864435"/>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 xmlns:a16="http://schemas.microsoft.com/office/drawing/2014/main" id="{6ED16D93-7D1D-44C4-B404-625E74A27230}"/>
              </a:ext>
            </a:extLst>
          </p:cNvPr>
          <p:cNvCxnSpPr/>
          <p:nvPr/>
        </p:nvCxnSpPr>
        <p:spPr>
          <a:xfrm flipH="1">
            <a:off x="7910237" y="2300287"/>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 xmlns:a16="http://schemas.microsoft.com/office/drawing/2014/main" id="{A51B92DC-9D83-47FA-BB54-8DAA38AA062B}"/>
              </a:ext>
            </a:extLst>
          </p:cNvPr>
          <p:cNvCxnSpPr/>
          <p:nvPr/>
        </p:nvCxnSpPr>
        <p:spPr>
          <a:xfrm flipH="1">
            <a:off x="6453737" y="3214687"/>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 xmlns:a16="http://schemas.microsoft.com/office/drawing/2014/main" id="{53CFE282-ADFC-4956-B9FD-EAE955368B6F}"/>
              </a:ext>
            </a:extLst>
          </p:cNvPr>
          <p:cNvCxnSpPr/>
          <p:nvPr/>
        </p:nvCxnSpPr>
        <p:spPr>
          <a:xfrm flipH="1">
            <a:off x="7281587" y="3562972"/>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 xmlns:a16="http://schemas.microsoft.com/office/drawing/2014/main" id="{34BC34C4-C722-47E9-A5A1-0B5ADB6EB501}"/>
              </a:ext>
            </a:extLst>
          </p:cNvPr>
          <p:cNvCxnSpPr/>
          <p:nvPr/>
        </p:nvCxnSpPr>
        <p:spPr>
          <a:xfrm flipH="1">
            <a:off x="7148237" y="4019186"/>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 xmlns:a16="http://schemas.microsoft.com/office/drawing/2014/main" id="{A51E593E-A7E9-405A-97D9-F14A8E93DFA1}"/>
              </a:ext>
            </a:extLst>
          </p:cNvPr>
          <p:cNvCxnSpPr/>
          <p:nvPr/>
        </p:nvCxnSpPr>
        <p:spPr>
          <a:xfrm flipH="1">
            <a:off x="6692097" y="4420222"/>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 xmlns:a16="http://schemas.microsoft.com/office/drawing/2014/main" id="{A033026C-C567-4057-AC75-0079E77FCE38}"/>
              </a:ext>
            </a:extLst>
          </p:cNvPr>
          <p:cNvCxnSpPr/>
          <p:nvPr/>
        </p:nvCxnSpPr>
        <p:spPr>
          <a:xfrm flipH="1">
            <a:off x="7042298" y="5227781"/>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 xmlns:a16="http://schemas.microsoft.com/office/drawing/2014/main" id="{9D3F67EB-835E-4C21-B628-490C1E941A82}"/>
              </a:ext>
            </a:extLst>
          </p:cNvPr>
          <p:cNvCxnSpPr/>
          <p:nvPr/>
        </p:nvCxnSpPr>
        <p:spPr>
          <a:xfrm flipH="1">
            <a:off x="6165998" y="5803121"/>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 xmlns:a16="http://schemas.microsoft.com/office/drawing/2014/main" id="{A4A38216-BDC5-4643-B318-335144E6C787}"/>
              </a:ext>
            </a:extLst>
          </p:cNvPr>
          <p:cNvCxnSpPr/>
          <p:nvPr/>
        </p:nvCxnSpPr>
        <p:spPr>
          <a:xfrm flipH="1">
            <a:off x="2790968" y="2346393"/>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42323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down)">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down)">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down)">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down)">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wipe(down)">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down)">
                                      <p:cBhvr>
                                        <p:cTn id="53" dur="500"/>
                                        <p:tgtEl>
                                          <p:spTgt spid="17"/>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wipe(down)">
                                      <p:cBhvr>
                                        <p:cTn id="58" dur="5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wipe(down)">
                                      <p:cBhvr>
                                        <p:cTn id="63" dur="500"/>
                                        <p:tgtEl>
                                          <p:spTgt spid="23"/>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wipe(down)">
                                      <p:cBhvr>
                                        <p:cTn id="68" dur="500"/>
                                        <p:tgtEl>
                                          <p:spTgt spid="24"/>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nodeType="click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wipe(down)">
                                      <p:cBhvr>
                                        <p:cTn id="73" dur="500"/>
                                        <p:tgtEl>
                                          <p:spTgt spid="25"/>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nodeType="clickEffect">
                                  <p:stCondLst>
                                    <p:cond delay="0"/>
                                  </p:stCondLst>
                                  <p:childTnLst>
                                    <p:set>
                                      <p:cBhvr>
                                        <p:cTn id="77" dur="1" fill="hold">
                                          <p:stCondLst>
                                            <p:cond delay="0"/>
                                          </p:stCondLst>
                                        </p:cTn>
                                        <p:tgtEl>
                                          <p:spTgt spid="26"/>
                                        </p:tgtEl>
                                        <p:attrNameLst>
                                          <p:attrName>style.visibility</p:attrName>
                                        </p:attrNameLst>
                                      </p:cBhvr>
                                      <p:to>
                                        <p:strVal val="visible"/>
                                      </p:to>
                                    </p:set>
                                    <p:animEffect transition="in" filter="wipe(down)">
                                      <p:cBhvr>
                                        <p:cTn id="78" dur="500"/>
                                        <p:tgtEl>
                                          <p:spTgt spid="26"/>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nodeType="click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wipe(down)">
                                      <p:cBhvr>
                                        <p:cTn id="83" dur="500"/>
                                        <p:tgtEl>
                                          <p:spTgt spid="27"/>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4" fill="hold" nodeType="click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wipe(down)">
                                      <p:cBhvr>
                                        <p:cTn id="88" dur="500"/>
                                        <p:tgtEl>
                                          <p:spTgt spid="28"/>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4" fill="hold" nodeType="clickEffect">
                                  <p:stCondLst>
                                    <p:cond delay="0"/>
                                  </p:stCondLst>
                                  <p:childTnLst>
                                    <p:set>
                                      <p:cBhvr>
                                        <p:cTn id="92" dur="1" fill="hold">
                                          <p:stCondLst>
                                            <p:cond delay="0"/>
                                          </p:stCondLst>
                                        </p:cTn>
                                        <p:tgtEl>
                                          <p:spTgt spid="29"/>
                                        </p:tgtEl>
                                        <p:attrNameLst>
                                          <p:attrName>style.visibility</p:attrName>
                                        </p:attrNameLst>
                                      </p:cBhvr>
                                      <p:to>
                                        <p:strVal val="visible"/>
                                      </p:to>
                                    </p:set>
                                    <p:animEffect transition="in" filter="wipe(down)">
                                      <p:cBhvr>
                                        <p:cTn id="93" dur="500"/>
                                        <p:tgtEl>
                                          <p:spTgt spid="29"/>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4" fill="hold" nodeType="clickEffect">
                                  <p:stCondLst>
                                    <p:cond delay="0"/>
                                  </p:stCondLst>
                                  <p:childTnLst>
                                    <p:set>
                                      <p:cBhvr>
                                        <p:cTn id="97" dur="1" fill="hold">
                                          <p:stCondLst>
                                            <p:cond delay="0"/>
                                          </p:stCondLst>
                                        </p:cTn>
                                        <p:tgtEl>
                                          <p:spTgt spid="30"/>
                                        </p:tgtEl>
                                        <p:attrNameLst>
                                          <p:attrName>style.visibility</p:attrName>
                                        </p:attrNameLst>
                                      </p:cBhvr>
                                      <p:to>
                                        <p:strVal val="visible"/>
                                      </p:to>
                                    </p:set>
                                    <p:animEffect transition="in" filter="wipe(down)">
                                      <p:cBhvr>
                                        <p:cTn id="9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2769" y="556241"/>
            <a:ext cx="336614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Cùng</a:t>
            </a:r>
            <a:r>
              <a:rPr kumimoji="0" lang="en-US" altLang="zh-CN"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tìm</a:t>
            </a:r>
            <a:r>
              <a:rPr kumimoji="0" lang="en-US" altLang="zh-CN"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hiểu</a:t>
            </a:r>
            <a:endParaRPr kumimoji="0" lang="zh-CN" altLang="en-US"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3" name="Picture 2"/>
          <p:cNvPicPr>
            <a:picLocks noChangeAspect="1"/>
          </p:cNvPicPr>
          <p:nvPr/>
        </p:nvPicPr>
        <p:blipFill>
          <a:blip r:embed="rId2">
            <a:clrChange>
              <a:clrFrom>
                <a:srgbClr val="F3FFD5"/>
              </a:clrFrom>
              <a:clrTo>
                <a:srgbClr val="F3FFD5">
                  <a:alpha val="0"/>
                </a:srgbClr>
              </a:clrTo>
            </a:clrChange>
            <a:extLst>
              <a:ext uri="{BEBA8EAE-BF5A-486C-A8C5-ECC9F3942E4B}">
                <a14:imgProps xmlns:a14="http://schemas.microsoft.com/office/drawing/2010/main">
                  <a14:imgLayer r:embed="rId3">
                    <a14:imgEffect>
                      <a14:backgroundRemoval t="9375" b="88542" l="2326" r="98837"/>
                    </a14:imgEffect>
                  </a14:imgLayer>
                </a14:imgProps>
              </a:ext>
            </a:extLst>
          </a:blip>
          <a:stretch>
            <a:fillRect/>
          </a:stretch>
        </p:blipFill>
        <p:spPr>
          <a:xfrm>
            <a:off x="557078" y="580814"/>
            <a:ext cx="534980" cy="597187"/>
          </a:xfrm>
          <a:prstGeom prst="rect">
            <a:avLst/>
          </a:prstGeom>
        </p:spPr>
      </p:pic>
      <p:sp>
        <p:nvSpPr>
          <p:cNvPr id="4" name="Oval 3"/>
          <p:cNvSpPr/>
          <p:nvPr/>
        </p:nvSpPr>
        <p:spPr>
          <a:xfrm>
            <a:off x="732642" y="1558339"/>
            <a:ext cx="548640" cy="548640"/>
          </a:xfrm>
          <a:prstGeom prst="ellipse">
            <a:avLst/>
          </a:prstGeom>
          <a:solidFill>
            <a:srgbClr val="6DAA2D">
              <a:lumMod val="20000"/>
              <a:lumOff val="80000"/>
            </a:srgbClr>
          </a:solidFill>
          <a:ln w="12700" cap="flat" cmpd="sng" algn="ctr">
            <a:solidFill>
              <a:srgbClr val="84CBC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5" name="TextBox 4"/>
          <p:cNvSpPr txBox="1"/>
          <p:nvPr/>
        </p:nvSpPr>
        <p:spPr>
          <a:xfrm>
            <a:off x="1556088" y="1509493"/>
            <a:ext cx="10369212" cy="646331"/>
          </a:xfrm>
          <a:prstGeom prst="rect">
            <a:avLst/>
          </a:prstGeom>
          <a:noFill/>
          <a:ln>
            <a:noFill/>
            <a:miter lim="800000"/>
          </a:ln>
        </p:spPr>
        <p:txBody>
          <a:bodyPr wrap="square" rtlCol="0">
            <a:spAutoFit/>
          </a:bodyPr>
          <a:lstStyle/>
          <a:p>
            <a:pPr lvl="0" algn="just"/>
            <a:r>
              <a:rPr lang="vi-VN" sz="3600" b="1" dirty="0">
                <a:solidFill>
                  <a:srgbClr val="00B050"/>
                </a:solidFill>
                <a:latin typeface="Arial-Rounded" panose="020B0500000000000000" pitchFamily="34" charset="0"/>
                <a:ea typeface="Arial-Rounded" panose="020B0500000000000000" pitchFamily="34" charset="0"/>
                <a:cs typeface="Arial-Rounded" panose="020B0500000000000000" pitchFamily="34" charset="0"/>
                <a:sym typeface="Arial"/>
              </a:rPr>
              <a:t>Chọn lời giải thích phù hợp với mỗi từ dưới đây:</a:t>
            </a:r>
          </a:p>
        </p:txBody>
      </p:sp>
      <p:sp>
        <p:nvSpPr>
          <p:cNvPr id="8" name="Rectangle 7"/>
          <p:cNvSpPr/>
          <p:nvPr/>
        </p:nvSpPr>
        <p:spPr>
          <a:xfrm>
            <a:off x="728333" y="1509492"/>
            <a:ext cx="457177"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1</a:t>
            </a:r>
            <a:endParaRPr kumimoji="0" lang="en-US" sz="1867"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9" name="Rounded Rectangle 8"/>
          <p:cNvSpPr/>
          <p:nvPr/>
        </p:nvSpPr>
        <p:spPr>
          <a:xfrm>
            <a:off x="1659537" y="2472666"/>
            <a:ext cx="1693853" cy="1190018"/>
          </a:xfrm>
          <a:prstGeom prst="cloud">
            <a:avLst/>
          </a:prstGeom>
          <a:solidFill>
            <a:srgbClr val="FFD1C5"/>
          </a:solidFill>
          <a:ln w="19050">
            <a:solidFill>
              <a:srgbClr val="FF6476"/>
            </a:solidFill>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phô</a:t>
            </a:r>
            <a:endParaRPr kumimoji="0" lang="en-US" sz="4000" b="1" i="0" u="none" strike="noStrike" kern="0" cap="none" spc="0" normalizeH="0" baseline="0" noProof="0" dirty="0">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0" name="Rounded Rectangle 9"/>
          <p:cNvSpPr/>
          <p:nvPr/>
        </p:nvSpPr>
        <p:spPr>
          <a:xfrm>
            <a:off x="4221568" y="2310116"/>
            <a:ext cx="3465107" cy="1143460"/>
          </a:xfrm>
          <a:prstGeom prst="cloud">
            <a:avLst/>
          </a:prstGeom>
          <a:solidFill>
            <a:srgbClr val="FFD1C5"/>
          </a:solidFill>
          <a:ln w="19050">
            <a:solidFill>
              <a:srgbClr val="FF6476"/>
            </a:solidFill>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dập</a:t>
            </a:r>
            <a:r>
              <a:rPr kumimoji="0" lang="en-US" sz="4000" b="1" i="0" u="none" strike="noStrike" kern="0" cap="none" spc="0" normalizeH="0" baseline="0" noProof="0" dirty="0">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000" b="1" i="0" u="none" strike="noStrike" kern="0" cap="none" spc="0" normalizeH="0" baseline="0" noProof="0" dirty="0" err="1">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dềnh</a:t>
            </a:r>
            <a:endParaRPr kumimoji="0" lang="en-US" sz="4000" b="1" i="0" u="none" strike="noStrike" kern="0" cap="none" spc="0" normalizeH="0" baseline="0" noProof="0" dirty="0">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1" name="Rounded Rectangle 10"/>
          <p:cNvSpPr/>
          <p:nvPr/>
        </p:nvSpPr>
        <p:spPr>
          <a:xfrm>
            <a:off x="8456481" y="2472666"/>
            <a:ext cx="2813781" cy="1190018"/>
          </a:xfrm>
          <a:prstGeom prst="cloud">
            <a:avLst/>
          </a:prstGeom>
          <a:solidFill>
            <a:srgbClr val="FFD1C5"/>
          </a:solidFill>
          <a:ln w="19050">
            <a:solidFill>
              <a:srgbClr val="FF6476"/>
            </a:solidFill>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rì</a:t>
            </a:r>
            <a:r>
              <a:rPr kumimoji="0" lang="en-US" sz="4000" b="1" i="0" u="none" strike="noStrike" kern="0" cap="none" spc="0" normalizeH="0" noProof="0" dirty="0">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000" b="1" i="0" u="none" strike="noStrike" kern="0" cap="none" spc="0" normalizeH="0" noProof="0" dirty="0" err="1">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rào</a:t>
            </a:r>
            <a:endParaRPr kumimoji="0" lang="en-US" sz="4000" b="1" i="0" u="none" strike="noStrike" kern="0" cap="none" spc="0" normalizeH="0" baseline="0" noProof="0" dirty="0">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6" name="TextBox 5">
            <a:extLst>
              <a:ext uri="{FF2B5EF4-FFF2-40B4-BE49-F238E27FC236}">
                <a16:creationId xmlns="" xmlns:a16="http://schemas.microsoft.com/office/drawing/2014/main" id="{5DF82A5D-34A6-4521-B330-621A4C0A0A85}"/>
              </a:ext>
            </a:extLst>
          </p:cNvPr>
          <p:cNvSpPr txBox="1"/>
          <p:nvPr/>
        </p:nvSpPr>
        <p:spPr>
          <a:xfrm>
            <a:off x="824568" y="3950951"/>
            <a:ext cx="10134600" cy="2207527"/>
          </a:xfrm>
          <a:prstGeom prst="rect">
            <a:avLst/>
          </a:prstGeom>
          <a:noFill/>
        </p:spPr>
        <p:txBody>
          <a:bodyPr wrap="square" rtlCol="0">
            <a:spAutoFit/>
          </a:bodyPr>
          <a:lstStyle/>
          <a:p>
            <a:pPr>
              <a:lnSpc>
                <a:spcPct val="150000"/>
              </a:lnSpc>
            </a:pPr>
            <a:r>
              <a:rPr lang="vi-VN" sz="3200" dirty="0">
                <a:latin typeface="Arial-Rounded" panose="020B0500000000000000" pitchFamily="34" charset="0"/>
                <a:ea typeface="Arial-Rounded" panose="020B0500000000000000" pitchFamily="34" charset="0"/>
                <a:cs typeface="Arial-Rounded" panose="020B0500000000000000" pitchFamily="34" charset="0"/>
              </a:rPr>
              <a:t>a. Mặt nước chuyển động lên xuống nhịp nhàng</a:t>
            </a:r>
          </a:p>
          <a:p>
            <a:pPr>
              <a:lnSpc>
                <a:spcPct val="150000"/>
              </a:lnSpc>
            </a:pPr>
            <a:r>
              <a:rPr lang="vi-VN" sz="3200" dirty="0">
                <a:latin typeface="Arial-Rounded" panose="020B0500000000000000" pitchFamily="34" charset="0"/>
                <a:ea typeface="Arial-Rounded" panose="020B0500000000000000" pitchFamily="34" charset="0"/>
                <a:cs typeface="Arial-Rounded" panose="020B0500000000000000" pitchFamily="34" charset="0"/>
              </a:rPr>
              <a:t>b. Tiếng sóng vỗ nhỏ, êm nhẹ, phát ra đều đều liên tiếp</a:t>
            </a:r>
          </a:p>
          <a:p>
            <a:pPr>
              <a:lnSpc>
                <a:spcPct val="150000"/>
              </a:lnSpc>
            </a:pPr>
            <a:r>
              <a:rPr lang="vi-VN" sz="3200" dirty="0">
                <a:latin typeface="Arial-Rounded" panose="020B0500000000000000" pitchFamily="34" charset="0"/>
                <a:ea typeface="Arial-Rounded" panose="020B0500000000000000" pitchFamily="34" charset="0"/>
                <a:cs typeface="Arial-Rounded" panose="020B0500000000000000" pitchFamily="34" charset="0"/>
              </a:rPr>
              <a:t>c. Để lộ ra, bày ra</a:t>
            </a:r>
          </a:p>
        </p:txBody>
      </p:sp>
    </p:spTree>
    <p:extLst>
      <p:ext uri="{BB962C8B-B14F-4D97-AF65-F5344CB8AC3E}">
        <p14:creationId xmlns:p14="http://schemas.microsoft.com/office/powerpoint/2010/main" val="10415567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mph" presetSubtype="0" grpId="0" nodeType="withEffect">
                                  <p:stCondLst>
                                    <p:cond delay="0"/>
                                  </p:stCondLst>
                                  <p:iterate type="lt">
                                    <p:tmAbs val="25"/>
                                  </p:iterate>
                                  <p:childTnLst>
                                    <p:set>
                                      <p:cBhvr override="childStyle">
                                        <p:cTn id="6" dur="indefinite"/>
                                        <p:tgtEl>
                                          <p:spTgt spid="5"/>
                                        </p:tgtEl>
                                        <p:attrNameLst>
                                          <p:attrName>style.fontWeight</p:attrName>
                                        </p:attrNameLst>
                                      </p:cBhvr>
                                      <p:to>
                                        <p:strVal val="bold"/>
                                      </p:to>
                                    </p:set>
                                  </p:childTnLst>
                                </p:cTn>
                              </p:par>
                              <p:par>
                                <p:cTn id="7" presetID="14" presetClass="entr" presetSubtype="1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randombar(horizontal)">
                                      <p:cBhvr>
                                        <p:cTn id="9" dur="500"/>
                                        <p:tgtEl>
                                          <p:spTgt spid="9"/>
                                        </p:tgtEl>
                                      </p:cBhvr>
                                    </p:animEffect>
                                  </p:childTnLst>
                                </p:cTn>
                              </p:par>
                              <p:par>
                                <p:cTn id="10" presetID="14" presetClass="entr" presetSubtype="1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1" nodeType="clickEffect">
                                  <p:stCondLst>
                                    <p:cond delay="0"/>
                                  </p:stCondLst>
                                  <p:childTnLst>
                                    <p:animMotion origin="layout" path="M 1.25E-6 -2.22222E-6 L 0.19219 0.41111 " pathEditMode="relative" rAng="0" ptsTypes="AA">
                                      <p:cBhvr>
                                        <p:cTn id="22" dur="2000" fill="hold"/>
                                        <p:tgtEl>
                                          <p:spTgt spid="9"/>
                                        </p:tgtEl>
                                        <p:attrNameLst>
                                          <p:attrName>ppt_x</p:attrName>
                                          <p:attrName>ppt_y</p:attrName>
                                        </p:attrNameLst>
                                      </p:cBhvr>
                                      <p:rCtr x="9609" y="20556"/>
                                    </p:animMotion>
                                  </p:childTnLst>
                                </p:cTn>
                              </p:par>
                            </p:childTnLst>
                          </p:cTn>
                        </p:par>
                        <p:par>
                          <p:cTn id="23" fill="hold">
                            <p:stCondLst>
                              <p:cond delay="2000"/>
                            </p:stCondLst>
                            <p:childTnLst>
                              <p:par>
                                <p:cTn id="24" presetID="6" presetClass="emph" presetSubtype="0" fill="hold" grpId="2" nodeType="afterEffect">
                                  <p:stCondLst>
                                    <p:cond delay="0"/>
                                  </p:stCondLst>
                                  <p:childTnLst>
                                    <p:animScale>
                                      <p:cBhvr>
                                        <p:cTn id="25" dur="2000" fill="hold"/>
                                        <p:tgtEl>
                                          <p:spTgt spid="9"/>
                                        </p:tgtEl>
                                      </p:cBhvr>
                                      <p:by x="50000" y="50000"/>
                                    </p:animScale>
                                  </p:childTnLst>
                                </p:cTn>
                              </p:par>
                            </p:childTnLst>
                          </p:cTn>
                        </p:par>
                      </p:childTnLst>
                    </p:cTn>
                  </p:par>
                  <p:par>
                    <p:cTn id="26" fill="hold">
                      <p:stCondLst>
                        <p:cond delay="indefinite"/>
                      </p:stCondLst>
                      <p:childTnLst>
                        <p:par>
                          <p:cTn id="27" fill="hold">
                            <p:stCondLst>
                              <p:cond delay="0"/>
                            </p:stCondLst>
                            <p:childTnLst>
                              <p:par>
                                <p:cTn id="28" presetID="42" presetClass="path" presetSubtype="0" accel="50000" decel="50000" fill="hold" grpId="1" nodeType="clickEffect">
                                  <p:stCondLst>
                                    <p:cond delay="0"/>
                                  </p:stCondLst>
                                  <p:childTnLst>
                                    <p:animMotion origin="layout" path="M -1.25E-6 1.11111E-6 L 0.33399 0.21643 " pathEditMode="relative" rAng="0" ptsTypes="AA">
                                      <p:cBhvr>
                                        <p:cTn id="29" dur="2000" fill="hold"/>
                                        <p:tgtEl>
                                          <p:spTgt spid="10"/>
                                        </p:tgtEl>
                                        <p:attrNameLst>
                                          <p:attrName>ppt_x</p:attrName>
                                          <p:attrName>ppt_y</p:attrName>
                                        </p:attrNameLst>
                                      </p:cBhvr>
                                      <p:rCtr x="16693" y="10810"/>
                                    </p:animMotion>
                                  </p:childTnLst>
                                </p:cTn>
                              </p:par>
                            </p:childTnLst>
                          </p:cTn>
                        </p:par>
                        <p:par>
                          <p:cTn id="30" fill="hold">
                            <p:stCondLst>
                              <p:cond delay="2000"/>
                            </p:stCondLst>
                            <p:childTnLst>
                              <p:par>
                                <p:cTn id="31" presetID="6" presetClass="emph" presetSubtype="0" fill="hold" grpId="2" nodeType="afterEffect">
                                  <p:stCondLst>
                                    <p:cond delay="0"/>
                                  </p:stCondLst>
                                  <p:childTnLst>
                                    <p:animScale>
                                      <p:cBhvr>
                                        <p:cTn id="32" dur="2000" fill="hold"/>
                                        <p:tgtEl>
                                          <p:spTgt spid="10"/>
                                        </p:tgtEl>
                                      </p:cBhvr>
                                      <p:by x="50000" y="50000"/>
                                    </p:animScale>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grpId="1" nodeType="clickEffect">
                                  <p:stCondLst>
                                    <p:cond delay="0"/>
                                  </p:stCondLst>
                                  <p:childTnLst>
                                    <p:animMotion origin="layout" path="M -4.375E-6 -2.22222E-6 L 0.10274 0.30278 " pathEditMode="relative" rAng="0" ptsTypes="AA">
                                      <p:cBhvr>
                                        <p:cTn id="36" dur="2000" fill="hold"/>
                                        <p:tgtEl>
                                          <p:spTgt spid="11"/>
                                        </p:tgtEl>
                                        <p:attrNameLst>
                                          <p:attrName>ppt_x</p:attrName>
                                          <p:attrName>ppt_y</p:attrName>
                                        </p:attrNameLst>
                                      </p:cBhvr>
                                      <p:rCtr x="5130" y="15139"/>
                                    </p:animMotion>
                                  </p:childTnLst>
                                </p:cTn>
                              </p:par>
                            </p:childTnLst>
                          </p:cTn>
                        </p:par>
                        <p:par>
                          <p:cTn id="37" fill="hold">
                            <p:stCondLst>
                              <p:cond delay="2000"/>
                            </p:stCondLst>
                            <p:childTnLst>
                              <p:par>
                                <p:cTn id="38" presetID="6" presetClass="emph" presetSubtype="0" fill="hold" grpId="2" nodeType="afterEffect">
                                  <p:stCondLst>
                                    <p:cond delay="0"/>
                                  </p:stCondLst>
                                  <p:childTnLst>
                                    <p:animScale>
                                      <p:cBhvr>
                                        <p:cTn id="39" dur="2000" fill="hold"/>
                                        <p:tgtEl>
                                          <p:spTgt spid="11"/>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animBg="1"/>
      <p:bldP spid="9" grpId="1" animBg="1"/>
      <p:bldP spid="9" grpId="2" animBg="1"/>
      <p:bldP spid="10" grpId="0" animBg="1"/>
      <p:bldP spid="10" grpId="1" animBg="1"/>
      <p:bldP spid="10" grpId="2" animBg="1"/>
      <p:bldP spid="11" grpId="0" animBg="1"/>
      <p:bldP spid="11" grpId="1" animBg="1"/>
      <p:bldP spid="11" grpId="2" animBg="1"/>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clrChange>
              <a:clrFrom>
                <a:srgbClr val="F3FFD5"/>
              </a:clrFrom>
              <a:clrTo>
                <a:srgbClr val="F3FFD5">
                  <a:alpha val="0"/>
                </a:srgbClr>
              </a:clrTo>
            </a:clrChange>
            <a:extLst>
              <a:ext uri="{BEBA8EAE-BF5A-486C-A8C5-ECC9F3942E4B}">
                <a14:imgProps xmlns:a14="http://schemas.microsoft.com/office/drawing/2010/main">
                  <a14:imgLayer r:embed="rId3">
                    <a14:imgEffect>
                      <a14:backgroundRemoval t="9375" b="88542" l="2326" r="98837"/>
                    </a14:imgEffect>
                  </a14:imgLayer>
                </a14:imgProps>
              </a:ext>
            </a:extLst>
          </a:blip>
          <a:stretch>
            <a:fillRect/>
          </a:stretch>
        </p:blipFill>
        <p:spPr>
          <a:xfrm>
            <a:off x="557078" y="580814"/>
            <a:ext cx="534980" cy="597187"/>
          </a:xfrm>
          <a:prstGeom prst="rect">
            <a:avLst/>
          </a:prstGeom>
        </p:spPr>
      </p:pic>
      <p:sp>
        <p:nvSpPr>
          <p:cNvPr id="5" name="TextBox 4"/>
          <p:cNvSpPr txBox="1"/>
          <p:nvPr/>
        </p:nvSpPr>
        <p:spPr>
          <a:xfrm>
            <a:off x="1943010" y="434170"/>
            <a:ext cx="9534277" cy="1200329"/>
          </a:xfrm>
          <a:prstGeom prst="rect">
            <a:avLst/>
          </a:prstGeom>
          <a:noFill/>
          <a:ln>
            <a:noFill/>
            <a:miter lim="800000"/>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600" b="0" i="0" u="none" strike="noStrike" kern="1200" cap="none" spc="0" normalizeH="0" baseline="0" noProof="0" dirty="0">
                <a:ln>
                  <a:noFill/>
                </a:ln>
                <a:solidFill>
                  <a:srgbClr val="009E47"/>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 các tờ giấy, cô giáo đã làm ra những gì? (ghép từ ngữ ở cột A với từ ngữ phù hợp ở cột B)</a:t>
            </a:r>
          </a:p>
        </p:txBody>
      </p:sp>
      <p:grpSp>
        <p:nvGrpSpPr>
          <p:cNvPr id="6" name="Group 5"/>
          <p:cNvGrpSpPr/>
          <p:nvPr/>
        </p:nvGrpSpPr>
        <p:grpSpPr>
          <a:xfrm>
            <a:off x="1243214" y="556241"/>
            <a:ext cx="548640" cy="646331"/>
            <a:chOff x="732642" y="1509492"/>
            <a:chExt cx="548640" cy="646331"/>
          </a:xfrm>
        </p:grpSpPr>
        <p:sp>
          <p:nvSpPr>
            <p:cNvPr id="4" name="Oval 3"/>
            <p:cNvSpPr/>
            <p:nvPr/>
          </p:nvSpPr>
          <p:spPr>
            <a:xfrm>
              <a:off x="732642" y="1558339"/>
              <a:ext cx="548640" cy="548640"/>
            </a:xfrm>
            <a:prstGeom prst="ellipse">
              <a:avLst/>
            </a:prstGeom>
            <a:solidFill>
              <a:srgbClr val="6DAA2D">
                <a:lumMod val="20000"/>
                <a:lumOff val="80000"/>
              </a:srgbClr>
            </a:solidFill>
            <a:ln w="12700" cap="flat" cmpd="sng" algn="ctr">
              <a:solidFill>
                <a:srgbClr val="84CBC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8" name="Rectangle 7"/>
            <p:cNvSpPr/>
            <p:nvPr/>
          </p:nvSpPr>
          <p:spPr>
            <a:xfrm>
              <a:off x="783636" y="1509492"/>
              <a:ext cx="43152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2</a:t>
              </a:r>
              <a:endParaRPr kumimoji="0" lang="en-US" sz="1867"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
        <p:nvSpPr>
          <p:cNvPr id="7" name="Rectangle: Rounded Corners 6">
            <a:extLst>
              <a:ext uri="{FF2B5EF4-FFF2-40B4-BE49-F238E27FC236}">
                <a16:creationId xmlns="" xmlns:a16="http://schemas.microsoft.com/office/drawing/2014/main" id="{3A1E1B5F-C26F-4510-AA3A-AE2FD41031B8}"/>
              </a:ext>
            </a:extLst>
          </p:cNvPr>
          <p:cNvSpPr/>
          <p:nvPr/>
        </p:nvSpPr>
        <p:spPr>
          <a:xfrm>
            <a:off x="733425" y="2952750"/>
            <a:ext cx="2905125" cy="8001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Tờ</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giấy</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trắng</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Rectangle: Rounded Corners 16">
            <a:extLst>
              <a:ext uri="{FF2B5EF4-FFF2-40B4-BE49-F238E27FC236}">
                <a16:creationId xmlns="" xmlns:a16="http://schemas.microsoft.com/office/drawing/2014/main" id="{E434D10A-F5D0-48AF-AB3E-98C0D032040A}"/>
              </a:ext>
            </a:extLst>
          </p:cNvPr>
          <p:cNvSpPr/>
          <p:nvPr/>
        </p:nvSpPr>
        <p:spPr>
          <a:xfrm>
            <a:off x="733424" y="4064383"/>
            <a:ext cx="2905125" cy="8001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Tờ</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giấy</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đỏ</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Rectangle: Rounded Corners 17">
            <a:extLst>
              <a:ext uri="{FF2B5EF4-FFF2-40B4-BE49-F238E27FC236}">
                <a16:creationId xmlns="" xmlns:a16="http://schemas.microsoft.com/office/drawing/2014/main" id="{3A96E060-D06F-4F52-BDCC-C7BE01AB3883}"/>
              </a:ext>
            </a:extLst>
          </p:cNvPr>
          <p:cNvSpPr/>
          <p:nvPr/>
        </p:nvSpPr>
        <p:spPr>
          <a:xfrm>
            <a:off x="733424" y="5127549"/>
            <a:ext cx="2905125" cy="8001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Tờ</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giấy</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xanh</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Rectangle: Rounded Corners 18">
            <a:extLst>
              <a:ext uri="{FF2B5EF4-FFF2-40B4-BE49-F238E27FC236}">
                <a16:creationId xmlns="" xmlns:a16="http://schemas.microsoft.com/office/drawing/2014/main" id="{05735AE0-37D7-4D85-A571-F51763499673}"/>
              </a:ext>
            </a:extLst>
          </p:cNvPr>
          <p:cNvSpPr/>
          <p:nvPr/>
        </p:nvSpPr>
        <p:spPr>
          <a:xfrm>
            <a:off x="5810250" y="2952750"/>
            <a:ext cx="4657725" cy="8001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mặt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trời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tỏa</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nắng</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Rectangle: Rounded Corners 19">
            <a:extLst>
              <a:ext uri="{FF2B5EF4-FFF2-40B4-BE49-F238E27FC236}">
                <a16:creationId xmlns="" xmlns:a16="http://schemas.microsoft.com/office/drawing/2014/main" id="{96C5E768-5EE4-4D06-B839-BC686DC50DF1}"/>
              </a:ext>
            </a:extLst>
          </p:cNvPr>
          <p:cNvSpPr/>
          <p:nvPr/>
        </p:nvSpPr>
        <p:spPr>
          <a:xfrm>
            <a:off x="5810249" y="5127549"/>
            <a:ext cx="4657725" cy="8001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chiếc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thuyền</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ectangle: Rounded Corners 20">
            <a:extLst>
              <a:ext uri="{FF2B5EF4-FFF2-40B4-BE49-F238E27FC236}">
                <a16:creationId xmlns="" xmlns:a16="http://schemas.microsoft.com/office/drawing/2014/main" id="{2CA2FD73-6D38-4186-AE35-74CAB856034B}"/>
              </a:ext>
            </a:extLst>
          </p:cNvPr>
          <p:cNvSpPr/>
          <p:nvPr/>
        </p:nvSpPr>
        <p:spPr>
          <a:xfrm>
            <a:off x="5810249" y="4064383"/>
            <a:ext cx="4657725" cy="8001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mặt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nước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dập</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dềnh</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0" name="Straight Arrow Connector 9">
            <a:extLst>
              <a:ext uri="{FF2B5EF4-FFF2-40B4-BE49-F238E27FC236}">
                <a16:creationId xmlns="" xmlns:a16="http://schemas.microsoft.com/office/drawing/2014/main" id="{E7A82A7F-AB63-4A3C-8A7D-E4606B90EA0B}"/>
              </a:ext>
            </a:extLst>
          </p:cNvPr>
          <p:cNvCxnSpPr>
            <a:stCxn id="7" idx="3"/>
            <a:endCxn id="20" idx="1"/>
          </p:cNvCxnSpPr>
          <p:nvPr/>
        </p:nvCxnSpPr>
        <p:spPr>
          <a:xfrm>
            <a:off x="3638550" y="3352800"/>
            <a:ext cx="2171699" cy="217479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 xmlns:a16="http://schemas.microsoft.com/office/drawing/2014/main" id="{B224B2EE-7DAF-4330-928F-2FF81377A7DB}"/>
              </a:ext>
            </a:extLst>
          </p:cNvPr>
          <p:cNvCxnSpPr>
            <a:cxnSpLocks/>
            <a:endCxn id="19" idx="1"/>
          </p:cNvCxnSpPr>
          <p:nvPr/>
        </p:nvCxnSpPr>
        <p:spPr>
          <a:xfrm flipV="1">
            <a:off x="3638549" y="3352800"/>
            <a:ext cx="2171701" cy="115544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 xmlns:a16="http://schemas.microsoft.com/office/drawing/2014/main" id="{4FC9EBE7-4587-40EE-AF5E-4ACE1F98D3CF}"/>
              </a:ext>
            </a:extLst>
          </p:cNvPr>
          <p:cNvCxnSpPr>
            <a:cxnSpLocks/>
          </p:cNvCxnSpPr>
          <p:nvPr/>
        </p:nvCxnSpPr>
        <p:spPr>
          <a:xfrm flipV="1">
            <a:off x="3638548" y="4441749"/>
            <a:ext cx="2171701" cy="115544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873392" y="2150652"/>
            <a:ext cx="625188" cy="707886"/>
          </a:xfrm>
          <a:prstGeom prst="rect">
            <a:avLst/>
          </a:prstGeom>
          <a:noFill/>
        </p:spPr>
        <p:txBody>
          <a:bodyPr wrap="square" rtlCol="0">
            <a:spAutoFit/>
          </a:bodyPr>
          <a:lstStyle/>
          <a:p>
            <a:r>
              <a:rPr lang="en-US" sz="4000" b="1" smtClean="0">
                <a:latin typeface="Times New Roman" panose="02020603050405020304" pitchFamily="18" charset="0"/>
                <a:cs typeface="Times New Roman" panose="02020603050405020304" pitchFamily="18" charset="0"/>
              </a:rPr>
              <a:t>A</a:t>
            </a:r>
            <a:endParaRPr lang="en-US" sz="4000" b="1">
              <a:latin typeface="Times New Roman" panose="02020603050405020304" pitchFamily="18" charset="0"/>
              <a:cs typeface="Times New Roman" panose="02020603050405020304" pitchFamily="18" charset="0"/>
            </a:endParaRPr>
          </a:p>
        </p:txBody>
      </p:sp>
      <p:sp>
        <p:nvSpPr>
          <p:cNvPr id="25" name="TextBox 24"/>
          <p:cNvSpPr txBox="1"/>
          <p:nvPr/>
        </p:nvSpPr>
        <p:spPr>
          <a:xfrm>
            <a:off x="7826517" y="2170484"/>
            <a:ext cx="625188" cy="646331"/>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B</a:t>
            </a:r>
          </a:p>
        </p:txBody>
      </p:sp>
    </p:spTree>
    <p:extLst>
      <p:ext uri="{BB962C8B-B14F-4D97-AF65-F5344CB8AC3E}">
        <p14:creationId xmlns:p14="http://schemas.microsoft.com/office/powerpoint/2010/main" val="408184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500" fill="hold"/>
                                        <p:tgtEl>
                                          <p:spTgt spid="20"/>
                                        </p:tgtEl>
                                        <p:attrNameLst>
                                          <p:attrName>ppt_x</p:attrName>
                                        </p:attrNameLst>
                                      </p:cBhvr>
                                      <p:tavLst>
                                        <p:tav tm="0">
                                          <p:val>
                                            <p:strVal val="#ppt_x"/>
                                          </p:val>
                                        </p:tav>
                                        <p:tav tm="100000">
                                          <p:val>
                                            <p:strVal val="#ppt_x"/>
                                          </p:val>
                                        </p:tav>
                                      </p:tavLst>
                                    </p:anim>
                                    <p:anim calcmode="lin" valueType="num">
                                      <p:cBhvr additive="base">
                                        <p:cTn id="24" dur="500" fill="hold"/>
                                        <p:tgtEl>
                                          <p:spTgt spid="2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ppt_x"/>
                                          </p:val>
                                        </p:tav>
                                        <p:tav tm="100000">
                                          <p:val>
                                            <p:strVal val="#ppt_x"/>
                                          </p:val>
                                        </p:tav>
                                      </p:tavLst>
                                    </p:anim>
                                    <p:anim calcmode="lin" valueType="num">
                                      <p:cBhvr additive="base">
                                        <p:cTn id="2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down)">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wipe(down)">
                                      <p:cBhvr>
                                        <p:cTn id="4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animBg="1"/>
      <p:bldP spid="18" grpId="0" animBg="1"/>
      <p:bldP spid="19" grpId="0" animBg="1"/>
      <p:bldP spid="20" grpId="0" animBg="1"/>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4">
            <a:extLst>
              <a:ext uri="{FF2B5EF4-FFF2-40B4-BE49-F238E27FC236}">
                <a16:creationId xmlns="" xmlns:a16="http://schemas.microsoft.com/office/drawing/2014/main" id="{D425B1C1-4286-48F7-ACEA-DFA364F9ED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956" y="-27121"/>
            <a:ext cx="11093804" cy="2165120"/>
          </a:xfrm>
          <a:prstGeom prst="rect">
            <a:avLst/>
          </a:prstGeom>
        </p:spPr>
      </p:pic>
      <p:pic>
        <p:nvPicPr>
          <p:cNvPr id="2" name="图片 10">
            <a:extLst>
              <a:ext uri="{FF2B5EF4-FFF2-40B4-BE49-F238E27FC236}">
                <a16:creationId xmlns="" xmlns:a16="http://schemas.microsoft.com/office/drawing/2014/main" id="{EA554AFB-CB92-4957-9A31-A9FCDD10B9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4704"/>
          <a:stretch/>
        </p:blipFill>
        <p:spPr>
          <a:xfrm>
            <a:off x="0" y="6168551"/>
            <a:ext cx="12192000" cy="689451"/>
          </a:xfrm>
          <a:prstGeom prst="rect">
            <a:avLst/>
          </a:prstGeom>
        </p:spPr>
      </p:pic>
      <p:pic>
        <p:nvPicPr>
          <p:cNvPr id="4" name="图片 1">
            <a:extLst>
              <a:ext uri="{FF2B5EF4-FFF2-40B4-BE49-F238E27FC236}">
                <a16:creationId xmlns="" xmlns:a16="http://schemas.microsoft.com/office/drawing/2014/main" id="{77F71891-C3D6-4447-9523-48B88E3BC3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0714" y="1"/>
            <a:ext cx="1651285" cy="6378743"/>
          </a:xfrm>
          <a:prstGeom prst="rect">
            <a:avLst/>
          </a:prstGeom>
        </p:spPr>
      </p:pic>
      <p:grpSp>
        <p:nvGrpSpPr>
          <p:cNvPr id="10" name="Group 9">
            <a:extLst>
              <a:ext uri="{FF2B5EF4-FFF2-40B4-BE49-F238E27FC236}">
                <a16:creationId xmlns="" xmlns:a16="http://schemas.microsoft.com/office/drawing/2014/main" id="{C1A9E6D3-E216-49E1-A573-F2C57562BD59}"/>
              </a:ext>
            </a:extLst>
          </p:cNvPr>
          <p:cNvGrpSpPr/>
          <p:nvPr/>
        </p:nvGrpSpPr>
        <p:grpSpPr>
          <a:xfrm>
            <a:off x="2490629" y="836625"/>
            <a:ext cx="7569595" cy="1508517"/>
            <a:chOff x="1525723" y="4433135"/>
            <a:chExt cx="8180152" cy="1517988"/>
          </a:xfrm>
        </p:grpSpPr>
        <p:sp>
          <p:nvSpPr>
            <p:cNvPr id="11" name="Rectangle: Rounded Corners 43">
              <a:extLst>
                <a:ext uri="{FF2B5EF4-FFF2-40B4-BE49-F238E27FC236}">
                  <a16:creationId xmlns="" xmlns:a16="http://schemas.microsoft.com/office/drawing/2014/main" id="{1E3F8E22-56BE-4567-BD71-16BA63FEEC27}"/>
                </a:ext>
              </a:extLst>
            </p:cNvPr>
            <p:cNvSpPr/>
            <p:nvPr/>
          </p:nvSpPr>
          <p:spPr>
            <a:xfrm>
              <a:off x="1532495" y="4433135"/>
              <a:ext cx="8173379" cy="784595"/>
            </a:xfrm>
            <a:custGeom>
              <a:avLst/>
              <a:gdLst>
                <a:gd name="connsiteX0" fmla="*/ 0 w 8173379"/>
                <a:gd name="connsiteY0" fmla="*/ 130768 h 784595"/>
                <a:gd name="connsiteX1" fmla="*/ 130768 w 8173379"/>
                <a:gd name="connsiteY1" fmla="*/ 0 h 784595"/>
                <a:gd name="connsiteX2" fmla="*/ 695900 w 8173379"/>
                <a:gd name="connsiteY2" fmla="*/ 0 h 784595"/>
                <a:gd name="connsiteX3" fmla="*/ 1340150 w 8173379"/>
                <a:gd name="connsiteY3" fmla="*/ 0 h 784595"/>
                <a:gd name="connsiteX4" fmla="*/ 1984400 w 8173379"/>
                <a:gd name="connsiteY4" fmla="*/ 0 h 784595"/>
                <a:gd name="connsiteX5" fmla="*/ 2312176 w 8173379"/>
                <a:gd name="connsiteY5" fmla="*/ 0 h 784595"/>
                <a:gd name="connsiteX6" fmla="*/ 2639952 w 8173379"/>
                <a:gd name="connsiteY6" fmla="*/ 0 h 784595"/>
                <a:gd name="connsiteX7" fmla="*/ 2967729 w 8173379"/>
                <a:gd name="connsiteY7" fmla="*/ 0 h 784595"/>
                <a:gd name="connsiteX8" fmla="*/ 3374624 w 8173379"/>
                <a:gd name="connsiteY8" fmla="*/ 0 h 784595"/>
                <a:gd name="connsiteX9" fmla="*/ 4018874 w 8173379"/>
                <a:gd name="connsiteY9" fmla="*/ 0 h 784595"/>
                <a:gd name="connsiteX10" fmla="*/ 4346650 w 8173379"/>
                <a:gd name="connsiteY10" fmla="*/ 0 h 784595"/>
                <a:gd name="connsiteX11" fmla="*/ 4832663 w 8173379"/>
                <a:gd name="connsiteY11" fmla="*/ 0 h 784595"/>
                <a:gd name="connsiteX12" fmla="*/ 5239558 w 8173379"/>
                <a:gd name="connsiteY12" fmla="*/ 0 h 784595"/>
                <a:gd name="connsiteX13" fmla="*/ 5725571 w 8173379"/>
                <a:gd name="connsiteY13" fmla="*/ 0 h 784595"/>
                <a:gd name="connsiteX14" fmla="*/ 6132466 w 8173379"/>
                <a:gd name="connsiteY14" fmla="*/ 0 h 784595"/>
                <a:gd name="connsiteX15" fmla="*/ 6697598 w 8173379"/>
                <a:gd name="connsiteY15" fmla="*/ 0 h 784595"/>
                <a:gd name="connsiteX16" fmla="*/ 7104492 w 8173379"/>
                <a:gd name="connsiteY16" fmla="*/ 0 h 784595"/>
                <a:gd name="connsiteX17" fmla="*/ 8042611 w 8173379"/>
                <a:gd name="connsiteY17" fmla="*/ 0 h 784595"/>
                <a:gd name="connsiteX18" fmla="*/ 8173379 w 8173379"/>
                <a:gd name="connsiteY18" fmla="*/ 130768 h 784595"/>
                <a:gd name="connsiteX19" fmla="*/ 8173379 w 8173379"/>
                <a:gd name="connsiteY19" fmla="*/ 653827 h 784595"/>
                <a:gd name="connsiteX20" fmla="*/ 8042611 w 8173379"/>
                <a:gd name="connsiteY20" fmla="*/ 784595 h 784595"/>
                <a:gd name="connsiteX21" fmla="*/ 7714835 w 8173379"/>
                <a:gd name="connsiteY21" fmla="*/ 784595 h 784595"/>
                <a:gd name="connsiteX22" fmla="*/ 6991466 w 8173379"/>
                <a:gd name="connsiteY22" fmla="*/ 784595 h 784595"/>
                <a:gd name="connsiteX23" fmla="*/ 6584571 w 8173379"/>
                <a:gd name="connsiteY23" fmla="*/ 784595 h 784595"/>
                <a:gd name="connsiteX24" fmla="*/ 5861203 w 8173379"/>
                <a:gd name="connsiteY24" fmla="*/ 784595 h 784595"/>
                <a:gd name="connsiteX25" fmla="*/ 5296071 w 8173379"/>
                <a:gd name="connsiteY25" fmla="*/ 784595 h 784595"/>
                <a:gd name="connsiteX26" fmla="*/ 4968295 w 8173379"/>
                <a:gd name="connsiteY26" fmla="*/ 784595 h 784595"/>
                <a:gd name="connsiteX27" fmla="*/ 4244926 w 8173379"/>
                <a:gd name="connsiteY27" fmla="*/ 784595 h 784595"/>
                <a:gd name="connsiteX28" fmla="*/ 3521558 w 8173379"/>
                <a:gd name="connsiteY28" fmla="*/ 784595 h 784595"/>
                <a:gd name="connsiteX29" fmla="*/ 2877308 w 8173379"/>
                <a:gd name="connsiteY29" fmla="*/ 784595 h 784595"/>
                <a:gd name="connsiteX30" fmla="*/ 2153939 w 8173379"/>
                <a:gd name="connsiteY30" fmla="*/ 784595 h 784595"/>
                <a:gd name="connsiteX31" fmla="*/ 1588808 w 8173379"/>
                <a:gd name="connsiteY31" fmla="*/ 784595 h 784595"/>
                <a:gd name="connsiteX32" fmla="*/ 944558 w 8173379"/>
                <a:gd name="connsiteY32" fmla="*/ 784595 h 784595"/>
                <a:gd name="connsiteX33" fmla="*/ 130768 w 8173379"/>
                <a:gd name="connsiteY33" fmla="*/ 784595 h 784595"/>
                <a:gd name="connsiteX34" fmla="*/ 0 w 8173379"/>
                <a:gd name="connsiteY34" fmla="*/ 653827 h 784595"/>
                <a:gd name="connsiteX35" fmla="*/ 0 w 8173379"/>
                <a:gd name="connsiteY35" fmla="*/ 130768 h 78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173379" h="784595" fill="none" extrusionOk="0">
                  <a:moveTo>
                    <a:pt x="0" y="130768"/>
                  </a:moveTo>
                  <a:cubicBezTo>
                    <a:pt x="1549" y="73373"/>
                    <a:pt x="58076" y="-15281"/>
                    <a:pt x="130768" y="0"/>
                  </a:cubicBezTo>
                  <a:cubicBezTo>
                    <a:pt x="365612" y="-12560"/>
                    <a:pt x="449750" y="40403"/>
                    <a:pt x="695900" y="0"/>
                  </a:cubicBezTo>
                  <a:cubicBezTo>
                    <a:pt x="942050" y="-40403"/>
                    <a:pt x="1102879" y="58419"/>
                    <a:pt x="1340150" y="0"/>
                  </a:cubicBezTo>
                  <a:cubicBezTo>
                    <a:pt x="1577421" y="-58419"/>
                    <a:pt x="1833823" y="39525"/>
                    <a:pt x="1984400" y="0"/>
                  </a:cubicBezTo>
                  <a:cubicBezTo>
                    <a:pt x="2134977" y="-39525"/>
                    <a:pt x="2200687" y="34277"/>
                    <a:pt x="2312176" y="0"/>
                  </a:cubicBezTo>
                  <a:cubicBezTo>
                    <a:pt x="2423665" y="-34277"/>
                    <a:pt x="2519045" y="19453"/>
                    <a:pt x="2639952" y="0"/>
                  </a:cubicBezTo>
                  <a:cubicBezTo>
                    <a:pt x="2760859" y="-19453"/>
                    <a:pt x="2819498" y="30728"/>
                    <a:pt x="2967729" y="0"/>
                  </a:cubicBezTo>
                  <a:cubicBezTo>
                    <a:pt x="3115960" y="-30728"/>
                    <a:pt x="3263860" y="38282"/>
                    <a:pt x="3374624" y="0"/>
                  </a:cubicBezTo>
                  <a:cubicBezTo>
                    <a:pt x="3485389" y="-38282"/>
                    <a:pt x="3749729" y="3291"/>
                    <a:pt x="4018874" y="0"/>
                  </a:cubicBezTo>
                  <a:cubicBezTo>
                    <a:pt x="4288019" y="-3291"/>
                    <a:pt x="4250817" y="29876"/>
                    <a:pt x="4346650" y="0"/>
                  </a:cubicBezTo>
                  <a:cubicBezTo>
                    <a:pt x="4442483" y="-29876"/>
                    <a:pt x="4702046" y="23649"/>
                    <a:pt x="4832663" y="0"/>
                  </a:cubicBezTo>
                  <a:cubicBezTo>
                    <a:pt x="4963280" y="-23649"/>
                    <a:pt x="5056371" y="15506"/>
                    <a:pt x="5239558" y="0"/>
                  </a:cubicBezTo>
                  <a:cubicBezTo>
                    <a:pt x="5422745" y="-15506"/>
                    <a:pt x="5499949" y="14783"/>
                    <a:pt x="5725571" y="0"/>
                  </a:cubicBezTo>
                  <a:cubicBezTo>
                    <a:pt x="5951193" y="-14783"/>
                    <a:pt x="6036488" y="21810"/>
                    <a:pt x="6132466" y="0"/>
                  </a:cubicBezTo>
                  <a:cubicBezTo>
                    <a:pt x="6228445" y="-21810"/>
                    <a:pt x="6488767" y="16758"/>
                    <a:pt x="6697598" y="0"/>
                  </a:cubicBezTo>
                  <a:cubicBezTo>
                    <a:pt x="6906429" y="-16758"/>
                    <a:pt x="6955772" y="36525"/>
                    <a:pt x="7104492" y="0"/>
                  </a:cubicBezTo>
                  <a:cubicBezTo>
                    <a:pt x="7253212" y="-36525"/>
                    <a:pt x="7623396" y="64142"/>
                    <a:pt x="8042611" y="0"/>
                  </a:cubicBezTo>
                  <a:cubicBezTo>
                    <a:pt x="8113605" y="2634"/>
                    <a:pt x="8180512" y="64608"/>
                    <a:pt x="8173379" y="130768"/>
                  </a:cubicBezTo>
                  <a:cubicBezTo>
                    <a:pt x="8176698" y="369718"/>
                    <a:pt x="8118826" y="477338"/>
                    <a:pt x="8173379" y="653827"/>
                  </a:cubicBezTo>
                  <a:cubicBezTo>
                    <a:pt x="8156883" y="723685"/>
                    <a:pt x="8122108" y="792990"/>
                    <a:pt x="8042611" y="784595"/>
                  </a:cubicBezTo>
                  <a:cubicBezTo>
                    <a:pt x="7915006" y="788647"/>
                    <a:pt x="7844581" y="782430"/>
                    <a:pt x="7714835" y="784595"/>
                  </a:cubicBezTo>
                  <a:cubicBezTo>
                    <a:pt x="7585089" y="786760"/>
                    <a:pt x="7167324" y="751126"/>
                    <a:pt x="6991466" y="784595"/>
                  </a:cubicBezTo>
                  <a:cubicBezTo>
                    <a:pt x="6815608" y="818064"/>
                    <a:pt x="6666181" y="743992"/>
                    <a:pt x="6584571" y="784595"/>
                  </a:cubicBezTo>
                  <a:cubicBezTo>
                    <a:pt x="6502961" y="825198"/>
                    <a:pt x="6037719" y="754364"/>
                    <a:pt x="5861203" y="784595"/>
                  </a:cubicBezTo>
                  <a:cubicBezTo>
                    <a:pt x="5684687" y="814826"/>
                    <a:pt x="5517845" y="771633"/>
                    <a:pt x="5296071" y="784595"/>
                  </a:cubicBezTo>
                  <a:cubicBezTo>
                    <a:pt x="5074297" y="797557"/>
                    <a:pt x="5094877" y="746993"/>
                    <a:pt x="4968295" y="784595"/>
                  </a:cubicBezTo>
                  <a:cubicBezTo>
                    <a:pt x="4841713" y="822197"/>
                    <a:pt x="4390665" y="751228"/>
                    <a:pt x="4244926" y="784595"/>
                  </a:cubicBezTo>
                  <a:cubicBezTo>
                    <a:pt x="4099187" y="817962"/>
                    <a:pt x="3809565" y="749174"/>
                    <a:pt x="3521558" y="784595"/>
                  </a:cubicBezTo>
                  <a:cubicBezTo>
                    <a:pt x="3233551" y="820016"/>
                    <a:pt x="3076880" y="730418"/>
                    <a:pt x="2877308" y="784595"/>
                  </a:cubicBezTo>
                  <a:cubicBezTo>
                    <a:pt x="2677736" y="838772"/>
                    <a:pt x="2321726" y="720166"/>
                    <a:pt x="2153939" y="784595"/>
                  </a:cubicBezTo>
                  <a:cubicBezTo>
                    <a:pt x="1986152" y="849024"/>
                    <a:pt x="1856595" y="769135"/>
                    <a:pt x="1588808" y="784595"/>
                  </a:cubicBezTo>
                  <a:cubicBezTo>
                    <a:pt x="1321021" y="800055"/>
                    <a:pt x="1215635" y="782548"/>
                    <a:pt x="944558" y="784595"/>
                  </a:cubicBezTo>
                  <a:cubicBezTo>
                    <a:pt x="673481" y="786642"/>
                    <a:pt x="507100" y="702098"/>
                    <a:pt x="130768" y="784595"/>
                  </a:cubicBezTo>
                  <a:cubicBezTo>
                    <a:pt x="56967" y="802774"/>
                    <a:pt x="-2936" y="721361"/>
                    <a:pt x="0" y="653827"/>
                  </a:cubicBezTo>
                  <a:cubicBezTo>
                    <a:pt x="-6671" y="395313"/>
                    <a:pt x="9117" y="334930"/>
                    <a:pt x="0" y="130768"/>
                  </a:cubicBezTo>
                  <a:close/>
                </a:path>
                <a:path w="8173379" h="784595" stroke="0" extrusionOk="0">
                  <a:moveTo>
                    <a:pt x="0" y="130768"/>
                  </a:moveTo>
                  <a:cubicBezTo>
                    <a:pt x="-8139" y="56143"/>
                    <a:pt x="65416" y="5229"/>
                    <a:pt x="130768" y="0"/>
                  </a:cubicBezTo>
                  <a:cubicBezTo>
                    <a:pt x="440343" y="-13051"/>
                    <a:pt x="595521" y="226"/>
                    <a:pt x="775018" y="0"/>
                  </a:cubicBezTo>
                  <a:cubicBezTo>
                    <a:pt x="954515" y="-226"/>
                    <a:pt x="1269683" y="51440"/>
                    <a:pt x="1419268" y="0"/>
                  </a:cubicBezTo>
                  <a:cubicBezTo>
                    <a:pt x="1568853" y="-51440"/>
                    <a:pt x="1782430" y="64798"/>
                    <a:pt x="2063518" y="0"/>
                  </a:cubicBezTo>
                  <a:cubicBezTo>
                    <a:pt x="2344606" y="-64798"/>
                    <a:pt x="2600791" y="34156"/>
                    <a:pt x="2786887" y="0"/>
                  </a:cubicBezTo>
                  <a:cubicBezTo>
                    <a:pt x="2972983" y="-34156"/>
                    <a:pt x="3030066" y="37402"/>
                    <a:pt x="3193782" y="0"/>
                  </a:cubicBezTo>
                  <a:cubicBezTo>
                    <a:pt x="3357498" y="-37402"/>
                    <a:pt x="3606647" y="26845"/>
                    <a:pt x="3758913" y="0"/>
                  </a:cubicBezTo>
                  <a:cubicBezTo>
                    <a:pt x="3911179" y="-26845"/>
                    <a:pt x="4060113" y="15900"/>
                    <a:pt x="4244926" y="0"/>
                  </a:cubicBezTo>
                  <a:cubicBezTo>
                    <a:pt x="4429739" y="-15900"/>
                    <a:pt x="4465133" y="44837"/>
                    <a:pt x="4651821" y="0"/>
                  </a:cubicBezTo>
                  <a:cubicBezTo>
                    <a:pt x="4838510" y="-44837"/>
                    <a:pt x="5037410" y="66668"/>
                    <a:pt x="5296071" y="0"/>
                  </a:cubicBezTo>
                  <a:cubicBezTo>
                    <a:pt x="5554732" y="-66668"/>
                    <a:pt x="5549118" y="5075"/>
                    <a:pt x="5623848" y="0"/>
                  </a:cubicBezTo>
                  <a:cubicBezTo>
                    <a:pt x="5698578" y="-5075"/>
                    <a:pt x="5840538" y="33591"/>
                    <a:pt x="5951624" y="0"/>
                  </a:cubicBezTo>
                  <a:cubicBezTo>
                    <a:pt x="6062710" y="-33591"/>
                    <a:pt x="6332212" y="471"/>
                    <a:pt x="6595874" y="0"/>
                  </a:cubicBezTo>
                  <a:cubicBezTo>
                    <a:pt x="6859536" y="-471"/>
                    <a:pt x="6882566" y="10175"/>
                    <a:pt x="7002769" y="0"/>
                  </a:cubicBezTo>
                  <a:cubicBezTo>
                    <a:pt x="7122972" y="-10175"/>
                    <a:pt x="7284622" y="17843"/>
                    <a:pt x="7409664" y="0"/>
                  </a:cubicBezTo>
                  <a:cubicBezTo>
                    <a:pt x="7534707" y="-17843"/>
                    <a:pt x="7778985" y="44119"/>
                    <a:pt x="8042611" y="0"/>
                  </a:cubicBezTo>
                  <a:cubicBezTo>
                    <a:pt x="8113461" y="938"/>
                    <a:pt x="8175044" y="55044"/>
                    <a:pt x="8173379" y="130768"/>
                  </a:cubicBezTo>
                  <a:cubicBezTo>
                    <a:pt x="8221592" y="355002"/>
                    <a:pt x="8130066" y="545882"/>
                    <a:pt x="8173379" y="653827"/>
                  </a:cubicBezTo>
                  <a:cubicBezTo>
                    <a:pt x="8185895" y="719665"/>
                    <a:pt x="8113897" y="769473"/>
                    <a:pt x="8042611" y="784595"/>
                  </a:cubicBezTo>
                  <a:cubicBezTo>
                    <a:pt x="7859510" y="805824"/>
                    <a:pt x="7707882" y="724120"/>
                    <a:pt x="7477479" y="784595"/>
                  </a:cubicBezTo>
                  <a:cubicBezTo>
                    <a:pt x="7247076" y="845070"/>
                    <a:pt x="7160745" y="753077"/>
                    <a:pt x="7070585" y="784595"/>
                  </a:cubicBezTo>
                  <a:cubicBezTo>
                    <a:pt x="6980425" y="816113"/>
                    <a:pt x="6638463" y="773704"/>
                    <a:pt x="6505453" y="784595"/>
                  </a:cubicBezTo>
                  <a:cubicBezTo>
                    <a:pt x="6372443" y="795486"/>
                    <a:pt x="6093761" y="778718"/>
                    <a:pt x="5940321" y="784595"/>
                  </a:cubicBezTo>
                  <a:cubicBezTo>
                    <a:pt x="5786881" y="790472"/>
                    <a:pt x="5696215" y="750485"/>
                    <a:pt x="5612545" y="784595"/>
                  </a:cubicBezTo>
                  <a:cubicBezTo>
                    <a:pt x="5528875" y="818705"/>
                    <a:pt x="5401331" y="770796"/>
                    <a:pt x="5205650" y="784595"/>
                  </a:cubicBezTo>
                  <a:cubicBezTo>
                    <a:pt x="5009969" y="798394"/>
                    <a:pt x="4982640" y="782254"/>
                    <a:pt x="4877874" y="784595"/>
                  </a:cubicBezTo>
                  <a:cubicBezTo>
                    <a:pt x="4773108" y="786936"/>
                    <a:pt x="4660095" y="738642"/>
                    <a:pt x="4470979" y="784595"/>
                  </a:cubicBezTo>
                  <a:cubicBezTo>
                    <a:pt x="4281864" y="830548"/>
                    <a:pt x="3972406" y="728117"/>
                    <a:pt x="3826729" y="784595"/>
                  </a:cubicBezTo>
                  <a:cubicBezTo>
                    <a:pt x="3681052" y="841073"/>
                    <a:pt x="3535297" y="749261"/>
                    <a:pt x="3419834" y="784595"/>
                  </a:cubicBezTo>
                  <a:cubicBezTo>
                    <a:pt x="3304371" y="819929"/>
                    <a:pt x="3134310" y="781970"/>
                    <a:pt x="2854703" y="784595"/>
                  </a:cubicBezTo>
                  <a:cubicBezTo>
                    <a:pt x="2575096" y="787220"/>
                    <a:pt x="2469419" y="727606"/>
                    <a:pt x="2368689" y="784595"/>
                  </a:cubicBezTo>
                  <a:cubicBezTo>
                    <a:pt x="2267959" y="841584"/>
                    <a:pt x="2135343" y="748493"/>
                    <a:pt x="1961795" y="784595"/>
                  </a:cubicBezTo>
                  <a:cubicBezTo>
                    <a:pt x="1788247" y="820697"/>
                    <a:pt x="1463595" y="738972"/>
                    <a:pt x="1238426" y="784595"/>
                  </a:cubicBezTo>
                  <a:cubicBezTo>
                    <a:pt x="1013257" y="830218"/>
                    <a:pt x="941092" y="756838"/>
                    <a:pt x="831531" y="784595"/>
                  </a:cubicBezTo>
                  <a:cubicBezTo>
                    <a:pt x="721971" y="812352"/>
                    <a:pt x="450496" y="713872"/>
                    <a:pt x="130768" y="784595"/>
                  </a:cubicBezTo>
                  <a:cubicBezTo>
                    <a:pt x="67020" y="789187"/>
                    <a:pt x="8422" y="724116"/>
                    <a:pt x="0" y="653827"/>
                  </a:cubicBezTo>
                  <a:cubicBezTo>
                    <a:pt x="-58789" y="541384"/>
                    <a:pt x="55591" y="339741"/>
                    <a:pt x="0" y="130768"/>
                  </a:cubicBezTo>
                  <a:close/>
                </a:path>
              </a:pathLst>
            </a:custGeom>
            <a:solidFill>
              <a:schemeClr val="accent2">
                <a:lumMod val="20000"/>
                <a:lumOff val="80000"/>
              </a:schemeClr>
            </a:solidFill>
            <a:ln w="12700" cap="flat" cmpd="sng" algn="ctr">
              <a:solidFill>
                <a:schemeClr val="accent2"/>
              </a:solidFill>
              <a:prstDash val="solid"/>
              <a:miter lim="800000"/>
              <a:extLst>
                <a:ext uri="{C807C97D-BFC1-408E-A445-0C87EB9F89A2}">
                  <ask:lineSketchStyleProps xmlns="" xmlns:ask="http://schemas.microsoft.com/office/drawing/2018/sketchyshapes" sd="3444377824">
                    <a:prstGeom prst="roundRect">
                      <a:avLst/>
                    </a:prstGeom>
                    <ask:type>
                      <ask:lineSketchScribble/>
                    </ask:type>
                  </ask:lineSketchStyleProps>
                </a:ext>
              </a:extLst>
            </a:ln>
            <a:effectLst/>
          </p:spPr>
          <p:txBody>
            <a:bodyPr rtlCol="0" anchor="ctr"/>
            <a:lstStyle/>
            <a:p>
              <a:pPr algn="ctr" defTabSz="1219170">
                <a:defRPr/>
              </a:pPr>
              <a:endParaRPr lang="en-US" sz="4000" kern="0">
                <a:solidFill>
                  <a:srgbClr val="B2B2B2">
                    <a:lumMod val="50000"/>
                  </a:srgbClr>
                </a:solidFill>
                <a:latin typeface="等线"/>
                <a:ea typeface="宋体" pitchFamily="2" charset="-122"/>
              </a:endParaRPr>
            </a:p>
          </p:txBody>
        </p:sp>
        <p:sp>
          <p:nvSpPr>
            <p:cNvPr id="12" name="Rectangle 11">
              <a:extLst>
                <a:ext uri="{FF2B5EF4-FFF2-40B4-BE49-F238E27FC236}">
                  <a16:creationId xmlns="" xmlns:a16="http://schemas.microsoft.com/office/drawing/2014/main" id="{92F55DAB-02B9-46B0-870E-BD05595EEA35}"/>
                </a:ext>
              </a:extLst>
            </p:cNvPr>
            <p:cNvSpPr/>
            <p:nvPr/>
          </p:nvSpPr>
          <p:spPr>
            <a:xfrm>
              <a:off x="1525723" y="4495491"/>
              <a:ext cx="8180152" cy="1455632"/>
            </a:xfrm>
            <a:prstGeom prst="rect">
              <a:avLst/>
            </a:prstGeom>
          </p:spPr>
          <p:txBody>
            <a:bodyPr wrap="square">
              <a:spAutoFit/>
            </a:bodyPr>
            <a:lstStyle/>
            <a:p>
              <a:pPr>
                <a:defRPr/>
              </a:pPr>
              <a:r>
                <a:rPr lang="vi-VN" sz="44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Em có nhận xét gì về Cô-li-a?</a:t>
              </a:r>
              <a:endParaRPr lang="vi-VN" sz="4400" kern="0" dirty="0">
                <a:solidFill>
                  <a:srgbClr val="663F0D">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6" name="Group 15">
            <a:extLst>
              <a:ext uri="{FF2B5EF4-FFF2-40B4-BE49-F238E27FC236}">
                <a16:creationId xmlns="" xmlns:a16="http://schemas.microsoft.com/office/drawing/2014/main" id="{B708DCBB-F3F9-4EC8-9FE9-D7D1AFA774EF}"/>
              </a:ext>
            </a:extLst>
          </p:cNvPr>
          <p:cNvGrpSpPr/>
          <p:nvPr/>
        </p:nvGrpSpPr>
        <p:grpSpPr>
          <a:xfrm>
            <a:off x="3400348" y="2485713"/>
            <a:ext cx="7228855" cy="3452971"/>
            <a:chOff x="2051946" y="4887565"/>
            <a:chExt cx="7447303" cy="1500523"/>
          </a:xfrm>
        </p:grpSpPr>
        <p:sp>
          <p:nvSpPr>
            <p:cNvPr id="17" name="Rounded Rectangle 14">
              <a:extLst>
                <a:ext uri="{FF2B5EF4-FFF2-40B4-BE49-F238E27FC236}">
                  <a16:creationId xmlns="" xmlns:a16="http://schemas.microsoft.com/office/drawing/2014/main" id="{FAC69433-9BEA-408E-8AAF-B72287D3BEE6}"/>
                </a:ext>
              </a:extLst>
            </p:cNvPr>
            <p:cNvSpPr/>
            <p:nvPr/>
          </p:nvSpPr>
          <p:spPr>
            <a:xfrm>
              <a:off x="2051946" y="4887565"/>
              <a:ext cx="7447303" cy="1500523"/>
            </a:xfrm>
            <a:custGeom>
              <a:avLst/>
              <a:gdLst>
                <a:gd name="connsiteX0" fmla="*/ 0 w 7447303"/>
                <a:gd name="connsiteY0" fmla="*/ 168779 h 1500523"/>
                <a:gd name="connsiteX1" fmla="*/ 168779 w 7447303"/>
                <a:gd name="connsiteY1" fmla="*/ 0 h 1500523"/>
                <a:gd name="connsiteX2" fmla="*/ 7278524 w 7447303"/>
                <a:gd name="connsiteY2" fmla="*/ 0 h 1500523"/>
                <a:gd name="connsiteX3" fmla="*/ 7447303 w 7447303"/>
                <a:gd name="connsiteY3" fmla="*/ 168779 h 1500523"/>
                <a:gd name="connsiteX4" fmla="*/ 7447303 w 7447303"/>
                <a:gd name="connsiteY4" fmla="*/ 1331744 h 1500523"/>
                <a:gd name="connsiteX5" fmla="*/ 7278524 w 7447303"/>
                <a:gd name="connsiteY5" fmla="*/ 1500523 h 1500523"/>
                <a:gd name="connsiteX6" fmla="*/ 168779 w 7447303"/>
                <a:gd name="connsiteY6" fmla="*/ 1500523 h 1500523"/>
                <a:gd name="connsiteX7" fmla="*/ 0 w 7447303"/>
                <a:gd name="connsiteY7" fmla="*/ 1331744 h 1500523"/>
                <a:gd name="connsiteX8" fmla="*/ 0 w 7447303"/>
                <a:gd name="connsiteY8" fmla="*/ 168779 h 150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7303" h="1500523" fill="none" extrusionOk="0">
                  <a:moveTo>
                    <a:pt x="0" y="168779"/>
                  </a:moveTo>
                  <a:cubicBezTo>
                    <a:pt x="-5159" y="91664"/>
                    <a:pt x="66571" y="5462"/>
                    <a:pt x="168779" y="0"/>
                  </a:cubicBezTo>
                  <a:cubicBezTo>
                    <a:pt x="3539729" y="130230"/>
                    <a:pt x="4672907" y="-31979"/>
                    <a:pt x="7278524" y="0"/>
                  </a:cubicBezTo>
                  <a:cubicBezTo>
                    <a:pt x="7382441" y="3943"/>
                    <a:pt x="7449184" y="67296"/>
                    <a:pt x="7447303" y="168779"/>
                  </a:cubicBezTo>
                  <a:cubicBezTo>
                    <a:pt x="7411146" y="313173"/>
                    <a:pt x="7402470" y="1127388"/>
                    <a:pt x="7447303" y="1331744"/>
                  </a:cubicBezTo>
                  <a:cubicBezTo>
                    <a:pt x="7449673" y="1424976"/>
                    <a:pt x="7381250" y="1513370"/>
                    <a:pt x="7278524" y="1500523"/>
                  </a:cubicBezTo>
                  <a:cubicBezTo>
                    <a:pt x="6251530" y="1630239"/>
                    <a:pt x="1358082" y="1503750"/>
                    <a:pt x="168779" y="1500523"/>
                  </a:cubicBezTo>
                  <a:cubicBezTo>
                    <a:pt x="89529" y="1504862"/>
                    <a:pt x="6130" y="1437767"/>
                    <a:pt x="0" y="1331744"/>
                  </a:cubicBezTo>
                  <a:cubicBezTo>
                    <a:pt x="-30118" y="1053649"/>
                    <a:pt x="-74501" y="588336"/>
                    <a:pt x="0" y="168779"/>
                  </a:cubicBezTo>
                  <a:close/>
                </a:path>
                <a:path w="7447303" h="1500523" stroke="0" extrusionOk="0">
                  <a:moveTo>
                    <a:pt x="0" y="168779"/>
                  </a:moveTo>
                  <a:cubicBezTo>
                    <a:pt x="3087" y="67974"/>
                    <a:pt x="60910" y="10505"/>
                    <a:pt x="168779" y="0"/>
                  </a:cubicBezTo>
                  <a:cubicBezTo>
                    <a:pt x="3273357" y="-73941"/>
                    <a:pt x="5870834" y="153557"/>
                    <a:pt x="7278524" y="0"/>
                  </a:cubicBezTo>
                  <a:cubicBezTo>
                    <a:pt x="7377931" y="-5567"/>
                    <a:pt x="7430939" y="79256"/>
                    <a:pt x="7447303" y="168779"/>
                  </a:cubicBezTo>
                  <a:cubicBezTo>
                    <a:pt x="7550669" y="627242"/>
                    <a:pt x="7429452" y="1090516"/>
                    <a:pt x="7447303" y="1331744"/>
                  </a:cubicBezTo>
                  <a:cubicBezTo>
                    <a:pt x="7445521" y="1413929"/>
                    <a:pt x="7370226" y="1497644"/>
                    <a:pt x="7278524" y="1500523"/>
                  </a:cubicBezTo>
                  <a:cubicBezTo>
                    <a:pt x="4050621" y="1603635"/>
                    <a:pt x="1102609" y="1551382"/>
                    <a:pt x="168779" y="1500523"/>
                  </a:cubicBezTo>
                  <a:cubicBezTo>
                    <a:pt x="77306" y="1500504"/>
                    <a:pt x="11285" y="1432669"/>
                    <a:pt x="0" y="1331744"/>
                  </a:cubicBezTo>
                  <a:cubicBezTo>
                    <a:pt x="453" y="888573"/>
                    <a:pt x="50803" y="341655"/>
                    <a:pt x="0" y="168779"/>
                  </a:cubicBezTo>
                  <a:close/>
                </a:path>
              </a:pathLst>
            </a:custGeom>
            <a:solidFill>
              <a:schemeClr val="accent5">
                <a:lumMod val="20000"/>
                <a:lumOff val="80000"/>
              </a:schemeClr>
            </a:solidFill>
            <a:ln w="57150" cap="flat" cmpd="sng" algn="ctr">
              <a:solidFill>
                <a:schemeClr val="accent5">
                  <a:lumMod val="50000"/>
                </a:schemeClr>
              </a:solidFill>
              <a:prstDash val="solid"/>
              <a:miter lim="800000"/>
              <a:extLst>
                <a:ext uri="{C807C97D-BFC1-408E-A445-0C87EB9F89A2}">
                  <ask:lineSketchStyleProps xmlns="" xmlns:ask="http://schemas.microsoft.com/office/drawing/2018/sketchyshapes" sd="949582454">
                    <a:prstGeom prst="roundRect">
                      <a:avLst>
                        <a:gd name="adj" fmla="val 11248"/>
                      </a:avLst>
                    </a:prstGeom>
                    <ask:type>
                      <ask:lineSketchCurved/>
                    </ask:type>
                  </ask:lineSketchStyleProps>
                </a:ext>
              </a:extLst>
            </a:ln>
            <a:effectLst/>
          </p:spPr>
          <p:txBody>
            <a:bodyPr rtlCol="0" anchor="ctr"/>
            <a:lstStyle/>
            <a:p>
              <a:pPr algn="ctr" defTabSz="1219170" fontAlgn="base">
                <a:spcBef>
                  <a:spcPct val="0"/>
                </a:spcBef>
                <a:spcAft>
                  <a:spcPct val="0"/>
                </a:spcAft>
                <a:defRPr/>
              </a:pPr>
              <a:endParaRPr lang="en-US" sz="1351">
                <a:solidFill>
                  <a:srgbClr val="FFFFFF"/>
                </a:solidFill>
                <a:ea typeface="宋体" pitchFamily="2" charset="-122"/>
                <a:cs typeface="Arial"/>
                <a:sym typeface="Arial"/>
              </a:endParaRPr>
            </a:p>
          </p:txBody>
        </p:sp>
        <p:sp>
          <p:nvSpPr>
            <p:cNvPr id="18" name="TextBox 17">
              <a:extLst>
                <a:ext uri="{FF2B5EF4-FFF2-40B4-BE49-F238E27FC236}">
                  <a16:creationId xmlns="" xmlns:a16="http://schemas.microsoft.com/office/drawing/2014/main" id="{129C5727-5202-45B3-A5EA-7EDA18E4C153}"/>
                </a:ext>
              </a:extLst>
            </p:cNvPr>
            <p:cNvSpPr txBox="1"/>
            <p:nvPr/>
          </p:nvSpPr>
          <p:spPr>
            <a:xfrm>
              <a:off x="2285178" y="4976927"/>
              <a:ext cx="7122189" cy="1312506"/>
            </a:xfrm>
            <a:prstGeom prst="rect">
              <a:avLst/>
            </a:prstGeom>
            <a:noFill/>
          </p:spPr>
          <p:txBody>
            <a:bodyPr wrap="square" rtlCol="0">
              <a:spAutoFit/>
            </a:bodyPr>
            <a:lstStyle/>
            <a:p>
              <a:pPr algn="just" defTabSz="1219170" fontAlgn="base">
                <a:spcBef>
                  <a:spcPct val="0"/>
                </a:spcBef>
                <a:spcAft>
                  <a:spcPct val="0"/>
                </a:spcAft>
                <a:defRPr/>
              </a:pPr>
              <a:r>
                <a:rPr lang="vi-VN"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Trước khi làm bài tập </a:t>
              </a:r>
              <a:r>
                <a:rPr lang="vi-VN" sz="3200">
                  <a:solidFill>
                    <a:srgbClr val="000000"/>
                  </a:solidFill>
                  <a:latin typeface="Arial-Rounded" panose="020B0500000000000000" pitchFamily="34" charset="0"/>
                  <a:ea typeface="Arial-Rounded" panose="020B0500000000000000" pitchFamily="34" charset="0"/>
                  <a:cs typeface="Arial-Rounded" panose="020B0500000000000000" pitchFamily="34" charset="0"/>
                </a:rPr>
                <a:t>làm </a:t>
              </a:r>
              <a:r>
                <a:rPr lang="vi-VN" sz="32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văn </a:t>
              </a:r>
              <a:r>
                <a:rPr lang="vi-VN"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Cô-li-a rất ít khi làm việc nhà giúp mẹ. Nhưng kể từ lúc làm bài </a:t>
              </a:r>
              <a:r>
                <a:rPr lang="vi-VN" sz="3200">
                  <a:solidFill>
                    <a:srgbClr val="000000"/>
                  </a:solidFill>
                  <a:latin typeface="Arial-Rounded" panose="020B0500000000000000" pitchFamily="34" charset="0"/>
                  <a:ea typeface="Arial-Rounded" panose="020B0500000000000000" pitchFamily="34" charset="0"/>
                  <a:cs typeface="Arial-Rounded" panose="020B0500000000000000" pitchFamily="34" charset="0"/>
                </a:rPr>
                <a:t>văn </a:t>
              </a:r>
              <a:r>
                <a:rPr lang="vi-VN" sz="32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cậu </a:t>
              </a:r>
              <a:r>
                <a:rPr lang="vi-VN"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đã thay đổi. Cậu cảm thấy rất vui khi được mẹ nhờ làm việc nhà.</a:t>
              </a:r>
              <a:endPar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9" name="Freeform: Shape 18">
            <a:extLst>
              <a:ext uri="{FF2B5EF4-FFF2-40B4-BE49-F238E27FC236}">
                <a16:creationId xmlns="" xmlns:a16="http://schemas.microsoft.com/office/drawing/2014/main" id="{99CD38BE-4747-4CF6-A304-E3B673DFDA22}"/>
              </a:ext>
            </a:extLst>
          </p:cNvPr>
          <p:cNvSpPr/>
          <p:nvPr/>
        </p:nvSpPr>
        <p:spPr>
          <a:xfrm>
            <a:off x="1975910" y="2005296"/>
            <a:ext cx="1081849" cy="858921"/>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5">
              <a:lumMod val="20000"/>
              <a:lumOff val="80000"/>
            </a:schemeClr>
          </a:solidFill>
          <a:ln w="28575">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defRPr/>
            </a:pPr>
            <a:endParaRPr lang="en-US" sz="2400">
              <a:solidFill>
                <a:srgbClr val="FFFFFF"/>
              </a:solidFill>
            </a:endParaRPr>
          </a:p>
        </p:txBody>
      </p:sp>
      <p:pic>
        <p:nvPicPr>
          <p:cNvPr id="20" name="Picture 19">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3956" y="5389799"/>
            <a:ext cx="2400300" cy="1468203"/>
          </a:xfrm>
          <a:prstGeom prst="rect">
            <a:avLst/>
          </a:prstGeom>
        </p:spPr>
      </p:pic>
    </p:spTree>
    <p:extLst>
      <p:ext uri="{BB962C8B-B14F-4D97-AF65-F5344CB8AC3E}">
        <p14:creationId xmlns:p14="http://schemas.microsoft.com/office/powerpoint/2010/main" val="17992039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ppt_x</p:attrName>
                                        </p:attrNameLst>
                                      </p:cBhvr>
                                      <p:tavLst>
                                        <p:tav tm="0">
                                          <p:val>
                                            <p:strVal val="#ppt_x"/>
                                          </p:val>
                                        </p:tav>
                                        <p:tav tm="100000">
                                          <p:val>
                                            <p:strVal val="#ppt_x"/>
                                          </p:val>
                                        </p:tav>
                                      </p:tavLst>
                                    </p:anim>
                                    <p:anim calcmode="lin" valueType="num">
                                      <p:cBhvr>
                                        <p:cTn id="9" dur="750" fill="hold"/>
                                        <p:tgtEl>
                                          <p:spTgt spid="3"/>
                                        </p:tgtEl>
                                        <p:attrNameLst>
                                          <p:attrName>ppt_y</p:attrName>
                                        </p:attrNameLst>
                                      </p:cBhvr>
                                      <p:tavLst>
                                        <p:tav tm="0">
                                          <p:val>
                                            <p:strVal val="#ppt_y-.1"/>
                                          </p:val>
                                        </p:tav>
                                        <p:tav tm="100000">
                                          <p:val>
                                            <p:strVal val="#ppt_y"/>
                                          </p:val>
                                        </p:tav>
                                      </p:tavLst>
                                    </p:anim>
                                  </p:childTnLst>
                                </p:cTn>
                              </p:par>
                              <p:par>
                                <p:cTn id="10" presetID="2" presetClass="entr" presetSubtype="2"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1+#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up)">
                                      <p:cBhvr>
                                        <p:cTn id="18" dur="500"/>
                                        <p:tgtEl>
                                          <p:spTgt spid="19"/>
                                        </p:tgtEl>
                                      </p:cBhvr>
                                    </p:animEffect>
                                  </p:childTnLst>
                                </p:cTn>
                              </p:par>
                            </p:childTnLst>
                          </p:cTn>
                        </p:par>
                        <p:par>
                          <p:cTn id="19" fill="hold">
                            <p:stCondLst>
                              <p:cond delay="500"/>
                            </p:stCondLst>
                            <p:childTnLst>
                              <p:par>
                                <p:cTn id="20" presetID="53" presetClass="entr" presetSubtype="16"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fltVal val="0"/>
                                          </p:val>
                                        </p:tav>
                                        <p:tav tm="100000">
                                          <p:val>
                                            <p:strVal val="#ppt_w"/>
                                          </p:val>
                                        </p:tav>
                                      </p:tavLst>
                                    </p:anim>
                                    <p:anim calcmode="lin" valueType="num">
                                      <p:cBhvr>
                                        <p:cTn id="23" dur="500" fill="hold"/>
                                        <p:tgtEl>
                                          <p:spTgt spid="16"/>
                                        </p:tgtEl>
                                        <p:attrNameLst>
                                          <p:attrName>ppt_h</p:attrName>
                                        </p:attrNameLst>
                                      </p:cBhvr>
                                      <p:tavLst>
                                        <p:tav tm="0">
                                          <p:val>
                                            <p:fltVal val="0"/>
                                          </p:val>
                                        </p:tav>
                                        <p:tav tm="100000">
                                          <p:val>
                                            <p:strVal val="#ppt_h"/>
                                          </p:val>
                                        </p:tav>
                                      </p:tavLst>
                                    </p:anim>
                                    <p:animEffect transition="in" filter="fade">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82306" y="526943"/>
            <a:ext cx="923699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err="1">
                <a:ln>
                  <a:noFill/>
                </a:ln>
                <a:solidFill>
                  <a:srgbClr val="FF0000"/>
                </a:solidFill>
                <a:effectLst/>
                <a:uLnTx/>
                <a:uFillTx/>
                <a:latin typeface="Calibri"/>
                <a:cs typeface="Arial"/>
                <a:sym typeface="Arial"/>
              </a:rPr>
              <a:t>Nói</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với</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bạn</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những</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điều</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em</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nhớ</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nhất</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về</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thầy</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cô</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giáo</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cũ</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của</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mình</a:t>
            </a:r>
            <a:r>
              <a:rPr kumimoji="0" lang="en-US" sz="4000" b="0" i="0" u="none" strike="noStrike" kern="0" cap="none" spc="0" normalizeH="0" baseline="0" noProof="0" dirty="0">
                <a:ln>
                  <a:noFill/>
                </a:ln>
                <a:solidFill>
                  <a:srgbClr val="FF0000"/>
                </a:solidFill>
                <a:effectLst/>
                <a:uLnTx/>
                <a:uFillTx/>
                <a:latin typeface="Calibri"/>
                <a:cs typeface="Arial"/>
                <a:sym typeface="Arial"/>
              </a:rPr>
              <a:t>.</a:t>
            </a:r>
          </a:p>
        </p:txBody>
      </p:sp>
      <p:sp>
        <p:nvSpPr>
          <p:cNvPr id="3" name="AutoShape 2" descr="Phóng Tên Lửa Hình ảnh | Định dạng hình ảnh PNG 400179594| vn.lovepik.com"/>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6" name="Group 5"/>
          <p:cNvGrpSpPr/>
          <p:nvPr/>
        </p:nvGrpSpPr>
        <p:grpSpPr>
          <a:xfrm>
            <a:off x="835802" y="526943"/>
            <a:ext cx="731520" cy="731520"/>
            <a:chOff x="2076774" y="2479729"/>
            <a:chExt cx="731520" cy="731520"/>
          </a:xfrm>
        </p:grpSpPr>
        <p:sp>
          <p:nvSpPr>
            <p:cNvPr id="5" name="Rounded Rectangle 4"/>
            <p:cNvSpPr/>
            <p:nvPr/>
          </p:nvSpPr>
          <p:spPr>
            <a:xfrm>
              <a:off x="2076774" y="2479729"/>
              <a:ext cx="731520" cy="731520"/>
            </a:xfrm>
            <a:prstGeom prst="roundRect">
              <a:avLst/>
            </a:prstGeom>
            <a:solidFill>
              <a:srgbClr val="80CDE1"/>
            </a:solidFill>
            <a:ln>
              <a:solidFill>
                <a:srgbClr val="80CD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83023" l="10000" r="94535"/>
                      </a14:imgEffect>
                    </a14:imgLayer>
                  </a14:imgProps>
                </a:ext>
              </a:extLst>
            </a:blip>
            <a:srcRect l="20990" t="14572" b="17883"/>
            <a:stretch/>
          </p:blipFill>
          <p:spPr>
            <a:xfrm rot="18674869">
              <a:off x="2210772" y="2608872"/>
              <a:ext cx="560729" cy="479354"/>
            </a:xfrm>
            <a:prstGeom prst="rect">
              <a:avLst/>
            </a:prstGeom>
          </p:spPr>
        </p:pic>
      </p:grpSp>
      <p:pic>
        <p:nvPicPr>
          <p:cNvPr id="2052" name="Picture 4" descr="Premium Vector | Kids discuss homework"/>
          <p:cNvPicPr>
            <a:picLocks noChangeAspect="1" noChangeArrowheads="1"/>
          </p:cNvPicPr>
          <p:nvPr/>
        </p:nvPicPr>
        <p:blipFill rotWithShape="1">
          <a:blip r:embed="rId4">
            <a:extLst>
              <a:ext uri="{28A0092B-C50C-407E-A947-70E740481C1C}">
                <a14:useLocalDpi xmlns:a14="http://schemas.microsoft.com/office/drawing/2010/main" val="0"/>
              </a:ext>
            </a:extLst>
          </a:blip>
          <a:srcRect t="16858" b="-323"/>
          <a:stretch/>
        </p:blipFill>
        <p:spPr bwMode="auto">
          <a:xfrm>
            <a:off x="3082572" y="2774859"/>
            <a:ext cx="5962650" cy="375106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96030" y="5057725"/>
            <a:ext cx="2400300" cy="1468203"/>
          </a:xfrm>
          <a:prstGeom prst="rect">
            <a:avLst/>
          </a:prstGeom>
        </p:spPr>
      </p:pic>
    </p:spTree>
    <p:extLst>
      <p:ext uri="{BB962C8B-B14F-4D97-AF65-F5344CB8AC3E}">
        <p14:creationId xmlns:p14="http://schemas.microsoft.com/office/powerpoint/2010/main" val="23439499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142AB6B7-E1C4-4656-AEC3-207B20686F01}"/>
              </a:ext>
            </a:extLst>
          </p:cNvPr>
          <p:cNvPicPr>
            <a:picLocks noChangeAspect="1"/>
          </p:cNvPicPr>
          <p:nvPr/>
        </p:nvPicPr>
        <p:blipFill>
          <a:blip r:embed="rId2"/>
          <a:stretch>
            <a:fillRect/>
          </a:stretch>
        </p:blipFill>
        <p:spPr>
          <a:xfrm>
            <a:off x="500514" y="385011"/>
            <a:ext cx="11213431" cy="6102416"/>
          </a:xfrm>
          <a:prstGeom prst="rect">
            <a:avLst/>
          </a:prstGeom>
        </p:spPr>
      </p:pic>
    </p:spTree>
    <p:extLst>
      <p:ext uri="{BB962C8B-B14F-4D97-AF65-F5344CB8AC3E}">
        <p14:creationId xmlns:p14="http://schemas.microsoft.com/office/powerpoint/2010/main" val="31412744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a:extLst>
              <a:ext uri="{FF2B5EF4-FFF2-40B4-BE49-F238E27FC236}">
                <a16:creationId xmlns="" xmlns:a16="http://schemas.microsoft.com/office/drawing/2014/main" id="{4118045F-B67F-4B7C-9106-0845289C52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69" t="3722" r="8870" b="3722"/>
          <a:stretch/>
        </p:blipFill>
        <p:spPr>
          <a:xfrm>
            <a:off x="0" y="0"/>
            <a:ext cx="12192000" cy="6858000"/>
          </a:xfrm>
          <a:prstGeom prst="rect">
            <a:avLst/>
          </a:prstGeom>
        </p:spPr>
      </p:pic>
      <p:sp>
        <p:nvSpPr>
          <p:cNvPr id="47" name="文本框 18"/>
          <p:cNvSpPr txBox="1"/>
          <p:nvPr/>
        </p:nvSpPr>
        <p:spPr>
          <a:xfrm>
            <a:off x="4904037" y="1328185"/>
            <a:ext cx="2383926"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w="28575">
                  <a:solidFill>
                    <a:srgbClr val="FFFFFF"/>
                  </a:solidFill>
                </a:ln>
                <a:solidFill>
                  <a:srgbClr val="6DAA2D"/>
                </a:solidFill>
                <a:effectLst>
                  <a:outerShdw blurRad="50800" dist="38100" dir="2700000" algn="tl" rotWithShape="0">
                    <a:prstClr val="black">
                      <a:alpha val="40000"/>
                    </a:prstClr>
                  </a:outerShdw>
                </a:effectLst>
                <a:uLnTx/>
                <a:uFillTx/>
                <a:latin typeface="Calibri"/>
                <a:ea typeface="站酷快乐体2016修订版" panose="02010600030101010101" pitchFamily="2" charset="-122"/>
                <a:cs typeface="Arial"/>
                <a:sym typeface="Arial"/>
              </a:rPr>
              <a:t>01</a:t>
            </a:r>
            <a:endParaRPr kumimoji="0" lang="zh-CN" altLang="en-US" sz="3200" b="1" i="0" u="none" strike="noStrike" kern="1200" cap="none" spc="0" normalizeH="0" baseline="0" noProof="0" dirty="0">
              <a:ln w="3175">
                <a:solidFill>
                  <a:srgbClr val="FFFFFF"/>
                </a:solidFill>
              </a:ln>
              <a:solidFill>
                <a:srgbClr val="6DAA2D"/>
              </a:solidFill>
              <a:effectLst>
                <a:outerShdw blurRad="50800" dist="38100" dir="2700000" algn="tl" rotWithShape="0">
                  <a:prstClr val="black">
                    <a:alpha val="40000"/>
                  </a:prstClr>
                </a:outerShdw>
              </a:effectLst>
              <a:uLnTx/>
              <a:uFillTx/>
              <a:latin typeface="Calibri"/>
              <a:ea typeface="站酷快乐体2016修订版" panose="02010600030101010101" pitchFamily="2" charset="-122"/>
              <a:cs typeface="Arial"/>
              <a:sym typeface="Arial"/>
            </a:endParaRPr>
          </a:p>
        </p:txBody>
      </p:sp>
      <p:pic>
        <p:nvPicPr>
          <p:cNvPr id="2" name="Picture 1"/>
          <p:cNvPicPr>
            <a:picLocks noChangeAspect="1"/>
          </p:cNvPicPr>
          <p:nvPr/>
        </p:nvPicPr>
        <p:blipFill>
          <a:blip r:embed="rId4"/>
          <a:stretch>
            <a:fillRect/>
          </a:stretch>
        </p:blipFill>
        <p:spPr>
          <a:xfrm>
            <a:off x="3111750" y="2038991"/>
            <a:ext cx="5968501" cy="2780017"/>
          </a:xfrm>
          <a:prstGeom prst="rect">
            <a:avLst/>
          </a:prstGeom>
        </p:spPr>
      </p:pic>
    </p:spTree>
    <p:custDataLst>
      <p:tags r:id="rId1"/>
    </p:custDataLst>
    <p:extLst>
      <p:ext uri="{BB962C8B-B14F-4D97-AF65-F5344CB8AC3E}">
        <p14:creationId xmlns:p14="http://schemas.microsoft.com/office/powerpoint/2010/main" val="3050339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7"/>
                                        </p:tgtEl>
                                        <p:attrNameLst>
                                          <p:attrName>style.visibility</p:attrName>
                                        </p:attrNameLst>
                                      </p:cBhvr>
                                      <p:to>
                                        <p:strVal val="visible"/>
                                      </p:to>
                                    </p:set>
                                    <p:anim calcmode="lin" valueType="num">
                                      <p:cBhvr>
                                        <p:cTn id="7" dur="500" fill="hold"/>
                                        <p:tgtEl>
                                          <p:spTgt spid="4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7"/>
                                        </p:tgtEl>
                                        <p:attrNameLst>
                                          <p:attrName>ppt_y</p:attrName>
                                        </p:attrNameLst>
                                      </p:cBhvr>
                                      <p:tavLst>
                                        <p:tav tm="0">
                                          <p:val>
                                            <p:strVal val="#ppt_y"/>
                                          </p:val>
                                        </p:tav>
                                        <p:tav tm="100000">
                                          <p:val>
                                            <p:strVal val="#ppt_y"/>
                                          </p:val>
                                        </p:tav>
                                      </p:tavLst>
                                    </p:anim>
                                    <p:anim calcmode="lin" valueType="num">
                                      <p:cBhvr>
                                        <p:cTn id="9" dur="500" fill="hold"/>
                                        <p:tgtEl>
                                          <p:spTgt spid="4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7"/>
                                        </p:tgtEl>
                                      </p:cBhvr>
                                    </p:animEffect>
                                  </p:childTnLst>
                                </p:cTn>
                              </p:par>
                            </p:childTnLst>
                          </p:cTn>
                        </p:par>
                        <p:par>
                          <p:cTn id="12" fill="hold">
                            <p:stCondLst>
                              <p:cond delay="550"/>
                            </p:stCondLst>
                            <p:childTnLst>
                              <p:par>
                                <p:cTn id="13" presetID="52"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Scale>
                                      <p:cBhvr>
                                        <p:cTn id="15"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2"/>
                                        </p:tgtEl>
                                        <p:attrNameLst>
                                          <p:attrName>ppt_x</p:attrName>
                                          <p:attrName>ppt_y</p:attrName>
                                        </p:attrNameLst>
                                      </p:cBhvr>
                                    </p:animMotion>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 xmlns:a16="http://schemas.microsoft.com/office/drawing/2014/main" id="{50EE5CAA-9CE9-405A-9F0D-272D3B344E85}"/>
              </a:ext>
            </a:extLst>
          </p:cNvPr>
          <p:cNvPicPr>
            <a:picLocks noChangeAspect="1"/>
          </p:cNvPicPr>
          <p:nvPr/>
        </p:nvPicPr>
        <p:blipFill>
          <a:blip r:embed="rId2"/>
          <a:stretch>
            <a:fillRect/>
          </a:stretch>
        </p:blipFill>
        <p:spPr>
          <a:xfrm>
            <a:off x="2971915" y="214928"/>
            <a:ext cx="5523455" cy="1072989"/>
          </a:xfrm>
          <a:prstGeom prst="rect">
            <a:avLst/>
          </a:prstGeom>
        </p:spPr>
      </p:pic>
      <p:sp>
        <p:nvSpPr>
          <p:cNvPr id="21" name="TextBox 20">
            <a:extLst>
              <a:ext uri="{FF2B5EF4-FFF2-40B4-BE49-F238E27FC236}">
                <a16:creationId xmlns="" xmlns:a16="http://schemas.microsoft.com/office/drawing/2014/main" id="{DA9B2C6A-5A93-4183-B9A4-DE8A90436014}"/>
              </a:ext>
            </a:extLst>
          </p:cNvPr>
          <p:cNvSpPr txBox="1"/>
          <p:nvPr/>
        </p:nvSpPr>
        <p:spPr>
          <a:xfrm>
            <a:off x="1503091" y="834152"/>
            <a:ext cx="4886325"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tờ</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trắng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gấp</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Thoắt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Một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tờ</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giấy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đỏ</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Mềm</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mại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tay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trời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đã</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Nhiều</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tia</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nắng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tỏa</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22" name="TextBox 21">
            <a:extLst>
              <a:ext uri="{FF2B5EF4-FFF2-40B4-BE49-F238E27FC236}">
                <a16:creationId xmlns="" xmlns:a16="http://schemas.microsoft.com/office/drawing/2014/main" id="{7227ACB6-8CDD-4EC2-83C4-27076395D8BF}"/>
              </a:ext>
            </a:extLst>
          </p:cNvPr>
          <p:cNvSpPr txBox="1"/>
          <p:nvPr/>
        </p:nvSpPr>
        <p:spPr>
          <a:xfrm>
            <a:off x="5715000" y="834152"/>
            <a:ext cx="4886325" cy="5693866"/>
          </a:xfrm>
          <a:prstGeom prst="rect">
            <a:avLst/>
          </a:prstGeom>
          <a:noFill/>
        </p:spPr>
        <p:txBody>
          <a:bodyPr wrap="square" rtlCol="0">
            <a:spAutoFit/>
          </a:bodyPr>
          <a:lstStyle/>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Thêm tờ xanh nữa</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 cắt rất nhanh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 nước dập dềnh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Quanh thuyền sóng lượn.</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phép mầu nhiệm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 trước mắt 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 biếc bình minh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Rì rào sóng vỗ…</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Trọng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Rounded Rectangle 65">
            <a:extLst>
              <a:ext uri="{FF2B5EF4-FFF2-40B4-BE49-F238E27FC236}">
                <a16:creationId xmlns="" xmlns:a16="http://schemas.microsoft.com/office/drawing/2014/main" id="{795FC185-9ACD-4E67-8E1F-01571FACFF56}"/>
              </a:ext>
            </a:extLst>
          </p:cNvPr>
          <p:cNvSpPr/>
          <p:nvPr/>
        </p:nvSpPr>
        <p:spPr>
          <a:xfrm>
            <a:off x="1061992" y="5449889"/>
            <a:ext cx="4197207" cy="789652"/>
          </a:xfrm>
          <a:prstGeom prst="roundRect">
            <a:avLst/>
          </a:prstGeom>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smtClean="0">
                <a:solidFill>
                  <a:prstClr val="black"/>
                </a:solidFill>
                <a:latin typeface="Calibri" panose="020F0502020204030204" pitchFamily="34" charset="0"/>
                <a:cs typeface="Calibri" panose="020F0502020204030204" pitchFamily="34" charset="0"/>
                <a:sym typeface="Arial"/>
              </a:rPr>
              <a:t>Cùng chia đoạn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6120154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 xmlns:a16="http://schemas.microsoft.com/office/drawing/2014/main" id="{50EE5CAA-9CE9-405A-9F0D-272D3B344E85}"/>
              </a:ext>
            </a:extLst>
          </p:cNvPr>
          <p:cNvPicPr>
            <a:picLocks noChangeAspect="1"/>
          </p:cNvPicPr>
          <p:nvPr/>
        </p:nvPicPr>
        <p:blipFill>
          <a:blip r:embed="rId2"/>
          <a:stretch>
            <a:fillRect/>
          </a:stretch>
        </p:blipFill>
        <p:spPr>
          <a:xfrm>
            <a:off x="3256432" y="256543"/>
            <a:ext cx="5523455" cy="1072989"/>
          </a:xfrm>
          <a:prstGeom prst="rect">
            <a:avLst/>
          </a:prstGeom>
        </p:spPr>
      </p:pic>
      <p:sp>
        <p:nvSpPr>
          <p:cNvPr id="21" name="TextBox 20">
            <a:extLst>
              <a:ext uri="{FF2B5EF4-FFF2-40B4-BE49-F238E27FC236}">
                <a16:creationId xmlns="" xmlns:a16="http://schemas.microsoft.com/office/drawing/2014/main" id="{DA9B2C6A-5A93-4183-B9A4-DE8A90436014}"/>
              </a:ext>
            </a:extLst>
          </p:cNvPr>
          <p:cNvSpPr txBox="1"/>
          <p:nvPr/>
        </p:nvSpPr>
        <p:spPr>
          <a:xfrm>
            <a:off x="1758315" y="1048051"/>
            <a:ext cx="4886325" cy="3970318"/>
          </a:xfrm>
          <a:prstGeom prst="rect">
            <a:avLst/>
          </a:prstGeom>
          <a:noFill/>
        </p:spPr>
        <p:txBody>
          <a:bodyPr wrap="square" rtlCol="0">
            <a:spAutoFit/>
          </a:bodyPr>
          <a:lstStyle/>
          <a:p>
            <a:pPr algn="just"/>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Một</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tờ</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giấy</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trắng</a:t>
            </a:r>
            <a:endPar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Cô</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gấp</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cong</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cong</a:t>
            </a:r>
            <a:endPar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Thoắt</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cái</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đã</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xong</a:t>
            </a:r>
            <a:endPar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Chiếc</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thuyền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xinh</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quá</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r>
            <a:b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Một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tờ</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giấy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đỏ</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Mềm</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mại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tay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trời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đã</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Nhiều</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tia</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nắng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tỏa</a:t>
            </a: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p:txBody>
      </p:sp>
      <p:sp>
        <p:nvSpPr>
          <p:cNvPr id="22" name="TextBox 21">
            <a:extLst>
              <a:ext uri="{FF2B5EF4-FFF2-40B4-BE49-F238E27FC236}">
                <a16:creationId xmlns="" xmlns:a16="http://schemas.microsoft.com/office/drawing/2014/main" id="{7227ACB6-8CDD-4EC2-83C4-27076395D8BF}"/>
              </a:ext>
            </a:extLst>
          </p:cNvPr>
          <p:cNvSpPr txBox="1"/>
          <p:nvPr/>
        </p:nvSpPr>
        <p:spPr>
          <a:xfrm>
            <a:off x="6336725" y="977196"/>
            <a:ext cx="4886325" cy="5693866"/>
          </a:xfrm>
          <a:prstGeom prst="rect">
            <a:avLst/>
          </a:prstGeom>
          <a:noFill/>
        </p:spPr>
        <p:txBody>
          <a:bodyPr wrap="square" rtlCol="0">
            <a:spAutoFit/>
          </a:bodyPr>
          <a:lstStyle/>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Thêm tờ xanh nữa</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 cắt rất nhanh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 nước dập dềnh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Quanh thuyền sóng lượn.</a:t>
            </a:r>
          </a:p>
          <a:p>
            <a:pPr algn="l"/>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r>
            <a:b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Như phép mầu nhiệm</a:t>
            </a:r>
          </a:p>
          <a:p>
            <a:pPr algn="l"/>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Hiện trước mắt em:</a:t>
            </a:r>
          </a:p>
          <a:p>
            <a:pPr algn="l"/>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Biển biếc bình minh</a:t>
            </a:r>
          </a:p>
          <a:p>
            <a:pPr algn="l"/>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Rì rào sóng vỗ…</a:t>
            </a:r>
          </a:p>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r>
            <a:b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Biết</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bao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điều</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lạ</a:t>
            </a:r>
            <a:endPar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Từ</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tay</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cô</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Nguyễn</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Trọng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Hoàn</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Teardrop 22">
            <a:extLst>
              <a:ext uri="{FF2B5EF4-FFF2-40B4-BE49-F238E27FC236}">
                <a16:creationId xmlns="" xmlns:a16="http://schemas.microsoft.com/office/drawing/2014/main" id="{E3002923-944C-4CDC-9FAE-0AF97756205A}"/>
              </a:ext>
            </a:extLst>
          </p:cNvPr>
          <p:cNvSpPr/>
          <p:nvPr/>
        </p:nvSpPr>
        <p:spPr>
          <a:xfrm>
            <a:off x="1289086" y="1235513"/>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cs typeface="Arial"/>
                <a:sym typeface="Arial"/>
              </a:rPr>
              <a:t>1</a:t>
            </a:r>
          </a:p>
        </p:txBody>
      </p:sp>
      <p:sp>
        <p:nvSpPr>
          <p:cNvPr id="24" name="Teardrop 23">
            <a:extLst>
              <a:ext uri="{FF2B5EF4-FFF2-40B4-BE49-F238E27FC236}">
                <a16:creationId xmlns="" xmlns:a16="http://schemas.microsoft.com/office/drawing/2014/main" id="{52D576B0-4C67-4701-BBA6-E150CC34D7E8}"/>
              </a:ext>
            </a:extLst>
          </p:cNvPr>
          <p:cNvSpPr/>
          <p:nvPr/>
        </p:nvSpPr>
        <p:spPr>
          <a:xfrm>
            <a:off x="1289085" y="3378638"/>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cs typeface="Arial"/>
                <a:sym typeface="Arial"/>
              </a:rPr>
              <a:t>2</a:t>
            </a:r>
          </a:p>
        </p:txBody>
      </p:sp>
      <p:sp>
        <p:nvSpPr>
          <p:cNvPr id="25" name="Teardrop 24">
            <a:extLst>
              <a:ext uri="{FF2B5EF4-FFF2-40B4-BE49-F238E27FC236}">
                <a16:creationId xmlns="" xmlns:a16="http://schemas.microsoft.com/office/drawing/2014/main" id="{7109F61B-5F54-4F88-B0B2-7F099637B259}"/>
              </a:ext>
            </a:extLst>
          </p:cNvPr>
          <p:cNvSpPr/>
          <p:nvPr/>
        </p:nvSpPr>
        <p:spPr>
          <a:xfrm>
            <a:off x="5794411" y="1048051"/>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cs typeface="Arial"/>
                <a:sym typeface="Arial"/>
              </a:rPr>
              <a:t>3</a:t>
            </a:r>
          </a:p>
        </p:txBody>
      </p:sp>
      <p:sp>
        <p:nvSpPr>
          <p:cNvPr id="26" name="Teardrop 25">
            <a:extLst>
              <a:ext uri="{FF2B5EF4-FFF2-40B4-BE49-F238E27FC236}">
                <a16:creationId xmlns="" xmlns:a16="http://schemas.microsoft.com/office/drawing/2014/main" id="{17E91E47-AAB3-4991-9B87-962D40A18B2D}"/>
              </a:ext>
            </a:extLst>
          </p:cNvPr>
          <p:cNvSpPr/>
          <p:nvPr/>
        </p:nvSpPr>
        <p:spPr>
          <a:xfrm>
            <a:off x="5794411" y="3222112"/>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cs typeface="Arial"/>
                <a:sym typeface="Arial"/>
              </a:rPr>
              <a:t>4</a:t>
            </a:r>
          </a:p>
        </p:txBody>
      </p:sp>
      <p:sp>
        <p:nvSpPr>
          <p:cNvPr id="27" name="Teardrop 26">
            <a:extLst>
              <a:ext uri="{FF2B5EF4-FFF2-40B4-BE49-F238E27FC236}">
                <a16:creationId xmlns="" xmlns:a16="http://schemas.microsoft.com/office/drawing/2014/main" id="{911D85CA-E1C9-4B3F-B8A8-73FE2672AA94}"/>
              </a:ext>
            </a:extLst>
          </p:cNvPr>
          <p:cNvSpPr/>
          <p:nvPr/>
        </p:nvSpPr>
        <p:spPr>
          <a:xfrm>
            <a:off x="5794410" y="5273382"/>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cs typeface="Arial"/>
                <a:sym typeface="Arial"/>
              </a:rPr>
              <a:t>5</a:t>
            </a:r>
          </a:p>
        </p:txBody>
      </p:sp>
      <p:sp>
        <p:nvSpPr>
          <p:cNvPr id="13" name="Rounded Rectangle 65">
            <a:extLst>
              <a:ext uri="{FF2B5EF4-FFF2-40B4-BE49-F238E27FC236}">
                <a16:creationId xmlns="" xmlns:a16="http://schemas.microsoft.com/office/drawing/2014/main" id="{795FC185-9ACD-4E67-8E1F-01571FACFF56}"/>
              </a:ext>
            </a:extLst>
          </p:cNvPr>
          <p:cNvSpPr/>
          <p:nvPr/>
        </p:nvSpPr>
        <p:spPr>
          <a:xfrm>
            <a:off x="990872" y="5169320"/>
            <a:ext cx="4197207" cy="789652"/>
          </a:xfrm>
          <a:prstGeom prst="roundRect">
            <a:avLst/>
          </a:prstGeom>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smtClean="0">
                <a:solidFill>
                  <a:prstClr val="black"/>
                </a:solidFill>
                <a:latin typeface="Calibri" panose="020F0502020204030204" pitchFamily="34" charset="0"/>
                <a:cs typeface="Calibri" panose="020F0502020204030204" pitchFamily="34" charset="0"/>
                <a:sym typeface="Arial"/>
              </a:rPr>
              <a:t>Đọc nối tiếp</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32032939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heckerboard(across)">
                                      <p:cBhvr>
                                        <p:cTn id="7" dur="500"/>
                                        <p:tgtEl>
                                          <p:spTgt spid="2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checkerboard(across)">
                                      <p:cBhvr>
                                        <p:cTn id="10" dur="500"/>
                                        <p:tgtEl>
                                          <p:spTgt spid="24"/>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checkerboard(across)">
                                      <p:cBhvr>
                                        <p:cTn id="13" dur="500"/>
                                        <p:tgtEl>
                                          <p:spTgt spid="25"/>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checkerboard(across)">
                                      <p:cBhvr>
                                        <p:cTn id="16" dur="500"/>
                                        <p:tgtEl>
                                          <p:spTgt spid="26"/>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checkerboard(across)">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0-#ppt_w/2"/>
                                          </p:val>
                                        </p:tav>
                                        <p:tav tm="100000">
                                          <p:val>
                                            <p:strVal val="#ppt_x"/>
                                          </p:val>
                                        </p:tav>
                                      </p:tavLst>
                                    </p:anim>
                                    <p:anim calcmode="lin" valueType="num">
                                      <p:cBhvr additive="base">
                                        <p:cTn id="25"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P spid="1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TIMING" val="|0.6|0.7"/>
</p:tagLst>
</file>

<file path=ppt/tags/tag59.xml><?xml version="1.0" encoding="utf-8"?>
<p:tagLst xmlns:a="http://schemas.openxmlformats.org/drawingml/2006/main" xmlns:r="http://schemas.openxmlformats.org/officeDocument/2006/relationships" xmlns:p="http://schemas.openxmlformats.org/presentationml/2006/main">
  <p:tag name="TIMING" val="|0.6|0.7"/>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TIMING" val="|0.6|0.7"/>
</p:tagLst>
</file>

<file path=ppt/tags/tag61.xml><?xml version="1.0" encoding="utf-8"?>
<p:tagLst xmlns:a="http://schemas.openxmlformats.org/drawingml/2006/main" xmlns:r="http://schemas.openxmlformats.org/officeDocument/2006/relationships" xmlns:p="http://schemas.openxmlformats.org/presentationml/2006/main">
  <p:tag name="TIMING" val="|0.6|0.7"/>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e Digital Quick Grammar by Slidesgo">
  <a:themeElements>
    <a:clrScheme name="Simple Light">
      <a:dk1>
        <a:srgbClr val="431F5E"/>
      </a:dk1>
      <a:lt1>
        <a:srgbClr val="FFFFFF"/>
      </a:lt1>
      <a:dk2>
        <a:srgbClr val="004D61"/>
      </a:dk2>
      <a:lt2>
        <a:srgbClr val="FFE6F4"/>
      </a:lt2>
      <a:accent1>
        <a:srgbClr val="FF3577"/>
      </a:accent1>
      <a:accent2>
        <a:srgbClr val="7E529B"/>
      </a:accent2>
      <a:accent3>
        <a:srgbClr val="60C6DE"/>
      </a:accent3>
      <a:accent4>
        <a:srgbClr val="A6F9FB"/>
      </a:accent4>
      <a:accent5>
        <a:srgbClr val="00718D"/>
      </a:accent5>
      <a:accent6>
        <a:srgbClr val="EFD850"/>
      </a:accent6>
      <a:hlink>
        <a:srgbClr val="004D6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自定义设计方案">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Default Design">
  <a:themeElements>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2_Default Design 1">
        <a:dk1>
          <a:srgbClr val="000000"/>
        </a:dk1>
        <a:lt1>
          <a:srgbClr val="FFFFFF"/>
        </a:lt1>
        <a:dk2>
          <a:srgbClr val="FDD903"/>
        </a:dk2>
        <a:lt2>
          <a:srgbClr val="B2B2B2"/>
        </a:lt2>
        <a:accent1>
          <a:srgbClr val="FF9900"/>
        </a:accent1>
        <a:accent2>
          <a:srgbClr val="76C73F"/>
        </a:accent2>
        <a:accent3>
          <a:srgbClr val="FFFFFF"/>
        </a:accent3>
        <a:accent4>
          <a:srgbClr val="000000"/>
        </a:accent4>
        <a:accent5>
          <a:srgbClr val="FFCAAA"/>
        </a:accent5>
        <a:accent6>
          <a:srgbClr val="6AB438"/>
        </a:accent6>
        <a:hlink>
          <a:srgbClr val="E2507A"/>
        </a:hlink>
        <a:folHlink>
          <a:srgbClr val="5ACAAF"/>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72D3F6"/>
        </a:dk2>
        <a:lt2>
          <a:srgbClr val="B2B2B2"/>
        </a:lt2>
        <a:accent1>
          <a:srgbClr val="51A0E1"/>
        </a:accent1>
        <a:accent2>
          <a:srgbClr val="7FCD53"/>
        </a:accent2>
        <a:accent3>
          <a:srgbClr val="FFFFFF"/>
        </a:accent3>
        <a:accent4>
          <a:srgbClr val="000000"/>
        </a:accent4>
        <a:accent5>
          <a:srgbClr val="B3CDEE"/>
        </a:accent5>
        <a:accent6>
          <a:srgbClr val="72BA4A"/>
        </a:accent6>
        <a:hlink>
          <a:srgbClr val="CB518E"/>
        </a:hlink>
        <a:folHlink>
          <a:srgbClr val="DB862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Default Design">
  <a:themeElements>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2_Default Design 1">
        <a:dk1>
          <a:srgbClr val="000000"/>
        </a:dk1>
        <a:lt1>
          <a:srgbClr val="FFFFFF"/>
        </a:lt1>
        <a:dk2>
          <a:srgbClr val="FDD903"/>
        </a:dk2>
        <a:lt2>
          <a:srgbClr val="B2B2B2"/>
        </a:lt2>
        <a:accent1>
          <a:srgbClr val="FF9900"/>
        </a:accent1>
        <a:accent2>
          <a:srgbClr val="76C73F"/>
        </a:accent2>
        <a:accent3>
          <a:srgbClr val="FFFFFF"/>
        </a:accent3>
        <a:accent4>
          <a:srgbClr val="000000"/>
        </a:accent4>
        <a:accent5>
          <a:srgbClr val="FFCAAA"/>
        </a:accent5>
        <a:accent6>
          <a:srgbClr val="6AB438"/>
        </a:accent6>
        <a:hlink>
          <a:srgbClr val="E2507A"/>
        </a:hlink>
        <a:folHlink>
          <a:srgbClr val="5ACAAF"/>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72D3F6"/>
        </a:dk2>
        <a:lt2>
          <a:srgbClr val="B2B2B2"/>
        </a:lt2>
        <a:accent1>
          <a:srgbClr val="51A0E1"/>
        </a:accent1>
        <a:accent2>
          <a:srgbClr val="7FCD53"/>
        </a:accent2>
        <a:accent3>
          <a:srgbClr val="FFFFFF"/>
        </a:accent3>
        <a:accent4>
          <a:srgbClr val="000000"/>
        </a:accent4>
        <a:accent5>
          <a:srgbClr val="B3CDEE"/>
        </a:accent5>
        <a:accent6>
          <a:srgbClr val="72BA4A"/>
        </a:accent6>
        <a:hlink>
          <a:srgbClr val="CB518E"/>
        </a:hlink>
        <a:folHlink>
          <a:srgbClr val="DB862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824</TotalTime>
  <Words>1268</Words>
  <Application>Microsoft Office PowerPoint</Application>
  <PresentationFormat>Widescreen</PresentationFormat>
  <Paragraphs>271</Paragraphs>
  <Slides>36</Slides>
  <Notes>3</Notes>
  <HiddenSlides>0</HiddenSlides>
  <MMClips>3</MMClips>
  <ScaleCrop>false</ScaleCrop>
  <HeadingPairs>
    <vt:vector size="6" baseType="variant">
      <vt:variant>
        <vt:lpstr>Fonts Used</vt:lpstr>
      </vt:variant>
      <vt:variant>
        <vt:i4>22</vt:i4>
      </vt:variant>
      <vt:variant>
        <vt:lpstr>Theme</vt:lpstr>
      </vt:variant>
      <vt:variant>
        <vt:i4>6</vt:i4>
      </vt:variant>
      <vt:variant>
        <vt:lpstr>Slide Titles</vt:lpstr>
      </vt:variant>
      <vt:variant>
        <vt:i4>36</vt:i4>
      </vt:variant>
    </vt:vector>
  </HeadingPairs>
  <TitlesOfParts>
    <vt:vector size="64" baseType="lpstr">
      <vt:lpstr>微软雅黑</vt:lpstr>
      <vt:lpstr>宋体</vt:lpstr>
      <vt:lpstr>Arial</vt:lpstr>
      <vt:lpstr>Arial Black</vt:lpstr>
      <vt:lpstr>Arial-Rounded</vt:lpstr>
      <vt:lpstr>Calibri</vt:lpstr>
      <vt:lpstr>Coiny</vt:lpstr>
      <vt:lpstr>等线</vt:lpstr>
      <vt:lpstr>Gochi Hand</vt:lpstr>
      <vt:lpstr>iCiel Cadena</vt:lpstr>
      <vt:lpstr>inpin heiti</vt:lpstr>
      <vt:lpstr>Short Stack</vt:lpstr>
      <vt:lpstr>Tahoma</vt:lpstr>
      <vt:lpstr>Times New Roman</vt:lpstr>
      <vt:lpstr>UTM Avo</vt:lpstr>
      <vt:lpstr>Verdana</vt:lpstr>
      <vt:lpstr>VNI-Avo</vt:lpstr>
      <vt:lpstr>Wingdings</vt:lpstr>
      <vt:lpstr>仓耳今楷05-6763 W05</vt:lpstr>
      <vt:lpstr>思源黑体 CN Bold</vt:lpstr>
      <vt:lpstr>思源黑体 CN Regular</vt:lpstr>
      <vt:lpstr>站酷快乐体2016修订版</vt:lpstr>
      <vt:lpstr>2_Office 主题</vt:lpstr>
      <vt:lpstr>The Digital Quick Grammar by Slidesgo</vt:lpstr>
      <vt:lpstr>自定义设计方案</vt:lpstr>
      <vt:lpstr>2_Default Design</vt:lpstr>
      <vt:lpstr>6_Default Design</vt:lpstr>
      <vt:lpstr>1_Office 主题</vt:lpstr>
      <vt:lpstr>Chào mừng các thầy cô dự giờ môn Tiếng việt Lớp 3A2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Dell Latitude 3410</cp:lastModifiedBy>
  <cp:revision>80</cp:revision>
  <dcterms:created xsi:type="dcterms:W3CDTF">2022-06-25T09:00:30Z</dcterms:created>
  <dcterms:modified xsi:type="dcterms:W3CDTF">2023-10-16T02:47:40Z</dcterms:modified>
</cp:coreProperties>
</file>