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0"/>
  </p:notesMasterIdLst>
  <p:sldIdLst>
    <p:sldId id="256" r:id="rId3"/>
    <p:sldId id="269" r:id="rId4"/>
    <p:sldId id="8679" r:id="rId5"/>
    <p:sldId id="359" r:id="rId6"/>
    <p:sldId id="8755" r:id="rId7"/>
    <p:sldId id="306" r:id="rId8"/>
    <p:sldId id="8769" r:id="rId9"/>
    <p:sldId id="8761" r:id="rId10"/>
    <p:sldId id="8762" r:id="rId11"/>
    <p:sldId id="8763" r:id="rId12"/>
    <p:sldId id="8764" r:id="rId13"/>
    <p:sldId id="8765" r:id="rId14"/>
    <p:sldId id="8767" r:id="rId15"/>
    <p:sldId id="8759" r:id="rId16"/>
    <p:sldId id="273" r:id="rId17"/>
    <p:sldId id="8760" r:id="rId18"/>
    <p:sldId id="861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B97B3-5775-44F7-9A3E-AB3BA8B475DC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F0AA3-90AA-43A9-B593-B536F5B0D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46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F0B64C-F99D-4875-B5C8-ED5FC3D301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648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7792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8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2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44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4291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7532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754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8738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264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2023/11/10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5135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2023/11/10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41614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2023/11/10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672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692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838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2450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1867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243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6659563" y="2632075"/>
            <a:ext cx="4295775" cy="268446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877887" y="4664885"/>
            <a:ext cx="827316" cy="827314"/>
          </a:xfrm>
          <a:custGeom>
            <a:avLst/>
            <a:gdLst>
              <a:gd name="connsiteX0" fmla="*/ 353639 w 707278"/>
              <a:gd name="connsiteY0" fmla="*/ 0 h 707276"/>
              <a:gd name="connsiteX1" fmla="*/ 707278 w 707278"/>
              <a:gd name="connsiteY1" fmla="*/ 353638 h 707276"/>
              <a:gd name="connsiteX2" fmla="*/ 353639 w 707278"/>
              <a:gd name="connsiteY2" fmla="*/ 707276 h 707276"/>
              <a:gd name="connsiteX3" fmla="*/ 0 w 707278"/>
              <a:gd name="connsiteY3" fmla="*/ 353638 h 707276"/>
              <a:gd name="connsiteX4" fmla="*/ 353639 w 707278"/>
              <a:gd name="connsiteY4" fmla="*/ 0 h 70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78" h="707276">
                <a:moveTo>
                  <a:pt x="353639" y="0"/>
                </a:moveTo>
                <a:cubicBezTo>
                  <a:pt x="548948" y="0"/>
                  <a:pt x="707278" y="158329"/>
                  <a:pt x="707278" y="353638"/>
                </a:cubicBezTo>
                <a:cubicBezTo>
                  <a:pt x="707278" y="548947"/>
                  <a:pt x="548948" y="707276"/>
                  <a:pt x="353639" y="707276"/>
                </a:cubicBezTo>
                <a:cubicBezTo>
                  <a:pt x="158330" y="707276"/>
                  <a:pt x="0" y="548947"/>
                  <a:pt x="0" y="353638"/>
                </a:cubicBezTo>
                <a:cubicBezTo>
                  <a:pt x="0" y="158329"/>
                  <a:pt x="158330" y="0"/>
                  <a:pt x="353639" y="0"/>
                </a:cubicBezTo>
                <a:close/>
              </a:path>
            </a:pathLst>
          </a:custGeom>
          <a:effectLst>
            <a:outerShdw blurRad="127000" sx="102000" sy="102000" algn="ctr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49078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7" b="13333"/>
          <a:stretch>
            <a:fillRect/>
          </a:stretch>
        </p:blipFill>
        <p:spPr>
          <a:xfrm>
            <a:off x="0" y="3429000"/>
            <a:ext cx="12192000" cy="3429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9" r="44228"/>
          <a:stretch>
            <a:fillRect/>
          </a:stretch>
        </p:blipFill>
        <p:spPr>
          <a:xfrm>
            <a:off x="646954" y="5311908"/>
            <a:ext cx="6409166" cy="154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86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:blinds/>
      </p:transition>
    </mc:Choice>
    <mc:Fallback xmlns="">
      <p:transition spd="slow" advTm="0">
        <p:blinds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5B2B0-692A-46A2-956F-D87A1A3CFB5B}" type="datetimeFigureOut">
              <a:rPr lang="zh-CN" altLang="en-US"/>
              <a:t>2023/11/10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584FB-8213-408C-973A-0BFE315A5B2C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1411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12752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5061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7870516"/>
      </p:ext>
    </p:extLst>
  </p:cSld>
  <p:clrMapOvr>
    <a:masterClrMapping/>
  </p:clrMapOvr>
  <p:transition spd="slow" advClick="0" advTm="4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00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17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98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271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94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59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43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8634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8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wm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7.png"/><Relationship Id="rId11" Type="http://schemas.openxmlformats.org/officeDocument/2006/relationships/image" Target="../media/image19.png"/><Relationship Id="rId5" Type="http://schemas.openxmlformats.org/officeDocument/2006/relationships/image" Target="../media/image25.png"/><Relationship Id="rId10" Type="http://schemas.openxmlformats.org/officeDocument/2006/relationships/image" Target="../media/image18.png"/><Relationship Id="rId4" Type="http://schemas.openxmlformats.org/officeDocument/2006/relationships/image" Target="../media/image24.png"/><Relationship Id="rId9" Type="http://schemas.openxmlformats.org/officeDocument/2006/relationships/image" Target="../media/image30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2.emf"/><Relationship Id="rId11" Type="http://schemas.openxmlformats.org/officeDocument/2006/relationships/image" Target="../media/image19.png"/><Relationship Id="rId5" Type="http://schemas.openxmlformats.org/officeDocument/2006/relationships/image" Target="../media/image31.png"/><Relationship Id="rId10" Type="http://schemas.openxmlformats.org/officeDocument/2006/relationships/image" Target="../media/image18.png"/><Relationship Id="rId4" Type="http://schemas.openxmlformats.org/officeDocument/2006/relationships/image" Target="../media/image24.png"/><Relationship Id="rId9" Type="http://schemas.openxmlformats.org/officeDocument/2006/relationships/image" Target="../media/image30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3.png"/><Relationship Id="rId11" Type="http://schemas.openxmlformats.org/officeDocument/2006/relationships/image" Target="../media/image19.png"/><Relationship Id="rId5" Type="http://schemas.openxmlformats.org/officeDocument/2006/relationships/image" Target="../media/image32.emf"/><Relationship Id="rId10" Type="http://schemas.openxmlformats.org/officeDocument/2006/relationships/image" Target="../media/image18.png"/><Relationship Id="rId4" Type="http://schemas.openxmlformats.org/officeDocument/2006/relationships/image" Target="../media/image24.png"/><Relationship Id="rId9" Type="http://schemas.openxmlformats.org/officeDocument/2006/relationships/image" Target="../media/image30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11" Type="http://schemas.openxmlformats.org/officeDocument/2006/relationships/image" Target="../media/image19.png"/><Relationship Id="rId5" Type="http://schemas.openxmlformats.org/officeDocument/2006/relationships/image" Target="../media/image24.png"/><Relationship Id="rId15" Type="http://schemas.openxmlformats.org/officeDocument/2006/relationships/image" Target="../media/image34.gif"/><Relationship Id="rId10" Type="http://schemas.openxmlformats.org/officeDocument/2006/relationships/image" Target="../media/image18.png"/><Relationship Id="rId4" Type="http://schemas.openxmlformats.org/officeDocument/2006/relationships/audio" Target="../media/audio3.wav"/><Relationship Id="rId9" Type="http://schemas.openxmlformats.org/officeDocument/2006/relationships/image" Target="../media/image29.png"/><Relationship Id="rId1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huongthaoGADT" TargetMode="External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1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4.png"/><Relationship Id="rId7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755" y="4906745"/>
            <a:ext cx="2187972" cy="1918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085219" y="3257769"/>
            <a:ext cx="8186058" cy="107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30" tIns="53815" rIns="107630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48"/>
              </a:spcBef>
              <a:defRPr/>
            </a:pPr>
            <a:r>
              <a:rPr lang="en-US" sz="2996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marL="342443" indent="-342443" algn="ctr">
              <a:lnSpc>
                <a:spcPct val="120000"/>
              </a:lnSpc>
            </a:pPr>
            <a:r>
              <a:rPr lang="nl-NL" sz="2996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24: Luyện tập</a:t>
            </a:r>
            <a:endParaRPr lang="en-US" sz="2996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857829" y="1545441"/>
            <a:ext cx="8592457" cy="149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30" tIns="53815" rIns="107630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4494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defRPr/>
            </a:pPr>
            <a:r>
              <a:rPr lang="en-US" sz="4494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86" y="4670913"/>
            <a:ext cx="4206724" cy="153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9228636" y="5062881"/>
            <a:ext cx="870958" cy="113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922234" y="4456826"/>
            <a:ext cx="800984" cy="582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005340" y="-77976"/>
            <a:ext cx="1035721" cy="123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0"/>
            <a:ext cx="24384000" cy="6858000"/>
            <a:chOff x="-19812000" y="174529"/>
            <a:chExt cx="24384000" cy="68580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812000" y="174529"/>
              <a:ext cx="12192000" cy="68580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7620000" y="174529"/>
              <a:ext cx="12192000" cy="6858000"/>
            </a:xfrm>
            <a:prstGeom prst="rect">
              <a:avLst/>
            </a:prstGeom>
          </p:spPr>
        </p:pic>
      </p:grpSp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545" y="4166631"/>
            <a:ext cx="3524192" cy="1632647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5983" y="2793557"/>
            <a:ext cx="4004306" cy="3163824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33BC124-B8D0-41C2-8EB6-EA1CE85AF9DD}"/>
              </a:ext>
            </a:extLst>
          </p:cNvPr>
          <p:cNvSpPr/>
          <p:nvPr/>
        </p:nvSpPr>
        <p:spPr>
          <a:xfrm>
            <a:off x="65430" y="73295"/>
            <a:ext cx="5582199" cy="239778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1F061A00-EEE1-426E-A43F-DD7AE62B4BEF}"/>
              </a:ext>
            </a:extLst>
          </p:cNvPr>
          <p:cNvSpPr txBox="1"/>
          <p:nvPr/>
        </p:nvSpPr>
        <p:spPr>
          <a:xfrm>
            <a:off x="20303" y="317235"/>
            <a:ext cx="5466537" cy="1795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36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US" sz="3600" b="1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/>
              <a:t>Số 3 gấp lên 5 lần có kết quả là?</a:t>
            </a:r>
            <a:endParaRPr lang="en-US" sz="3600" b="1">
              <a:latin typeface="Arial"/>
              <a:ea typeface="Arial"/>
              <a:cs typeface="Arial"/>
              <a:sym typeface="Arial"/>
            </a:endParaRPr>
          </a:p>
          <a:p>
            <a:pPr lvl="0" algn="ctr"/>
            <a:endParaRPr kumimoji="0" lang="en-US" sz="36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úng">
            <a:extLst>
              <a:ext uri="{FF2B5EF4-FFF2-40B4-BE49-F238E27FC236}">
                <a16:creationId xmlns:a16="http://schemas.microsoft.com/office/drawing/2014/main" id="{A84D7174-B6C6-4774-B0B7-2BF58A89415B}"/>
              </a:ext>
            </a:extLst>
          </p:cNvPr>
          <p:cNvSpPr/>
          <p:nvPr/>
        </p:nvSpPr>
        <p:spPr>
          <a:xfrm>
            <a:off x="8801539" y="1349608"/>
            <a:ext cx="3110864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15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8" name="Sai 2">
            <a:extLst>
              <a:ext uri="{FF2B5EF4-FFF2-40B4-BE49-F238E27FC236}">
                <a16:creationId xmlns:a16="http://schemas.microsoft.com/office/drawing/2014/main" id="{C8B0173B-6326-4D55-968C-687F64A45DE4}"/>
              </a:ext>
            </a:extLst>
          </p:cNvPr>
          <p:cNvSpPr/>
          <p:nvPr/>
        </p:nvSpPr>
        <p:spPr>
          <a:xfrm>
            <a:off x="5706631" y="1328563"/>
            <a:ext cx="3023021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12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Sai 1">
            <a:extLst>
              <a:ext uri="{FF2B5EF4-FFF2-40B4-BE49-F238E27FC236}">
                <a16:creationId xmlns:a16="http://schemas.microsoft.com/office/drawing/2014/main" id="{968F9521-E7E1-4B2B-8621-8FB51539901A}"/>
              </a:ext>
            </a:extLst>
          </p:cNvPr>
          <p:cNvSpPr/>
          <p:nvPr/>
        </p:nvSpPr>
        <p:spPr>
          <a:xfrm>
            <a:off x="5692756" y="127495"/>
            <a:ext cx="3036896" cy="110883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2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Sai 3">
            <a:extLst>
              <a:ext uri="{FF2B5EF4-FFF2-40B4-BE49-F238E27FC236}">
                <a16:creationId xmlns:a16="http://schemas.microsoft.com/office/drawing/2014/main" id="{888A14F1-8CAE-47CF-99E7-0C98AB635B28}"/>
              </a:ext>
            </a:extLst>
          </p:cNvPr>
          <p:cNvSpPr/>
          <p:nvPr/>
        </p:nvSpPr>
        <p:spPr>
          <a:xfrm>
            <a:off x="8805213" y="148542"/>
            <a:ext cx="3072496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10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1" name="Picture 4" descr="Káº¿t quáº£ hÃ¬nh áº£nh cho right icon">
            <a:extLst>
              <a:ext uri="{FF2B5EF4-FFF2-40B4-BE49-F238E27FC236}">
                <a16:creationId xmlns:a16="http://schemas.microsoft.com/office/drawing/2014/main" id="{66F070A3-477D-4E95-8D58-D4FD23031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99" y="173823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wrong icon">
            <a:extLst>
              <a:ext uri="{FF2B5EF4-FFF2-40B4-BE49-F238E27FC236}">
                <a16:creationId xmlns:a16="http://schemas.microsoft.com/office/drawing/2014/main" id="{7B585F90-1666-4A79-8A2C-F17E749B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99" y="68191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wrong icon">
            <a:extLst>
              <a:ext uri="{FF2B5EF4-FFF2-40B4-BE49-F238E27FC236}">
                <a16:creationId xmlns:a16="http://schemas.microsoft.com/office/drawing/2014/main" id="{885356AF-F5C0-42B9-A0C0-8088F38AE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564" y="56465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Káº¿t quáº£ hÃ¬nh áº£nh cho wrong icon">
            <a:extLst>
              <a:ext uri="{FF2B5EF4-FFF2-40B4-BE49-F238E27FC236}">
                <a16:creationId xmlns:a16="http://schemas.microsoft.com/office/drawing/2014/main" id="{59738515-B996-4DFC-B8C5-51D8F25BF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564" y="173413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01 NK PowerSkills">
            <a:extLst>
              <a:ext uri="{FF2B5EF4-FFF2-40B4-BE49-F238E27FC236}">
                <a16:creationId xmlns:a16="http://schemas.microsoft.com/office/drawing/2014/main" id="{C29D1B06-004F-4A15-AD26-82B18D61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04605" y="169799"/>
            <a:ext cx="2977886" cy="29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693D08-94F0-4B9D-84FD-6DC697EE27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39" y="3140710"/>
            <a:ext cx="1652159" cy="254834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5FE3D51-C38D-4684-8C34-CABA3BCA4BA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9ADBF9"/>
              </a:clrFrom>
              <a:clrTo>
                <a:srgbClr val="9ADB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2910" y="3050608"/>
            <a:ext cx="1573620" cy="269964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CBCA6CF-ABB4-462D-9FC7-0F476D9DAE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53574" y="3140710"/>
            <a:ext cx="1621677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8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00"/>
                            </p:stCondLst>
                            <p:childTnLst>
                              <p:par>
                                <p:cTn id="9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800"/>
                            </p:stCondLst>
                            <p:childTnLst>
                              <p:par>
                                <p:cTn id="12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12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1 -2.96296E-6 " pathEditMode="relative" rAng="0" ptsTypes="AA">
                                      <p:cBhvr>
                                        <p:cTn id="13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6" grpId="0"/>
      <p:bldP spid="36" grpId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0"/>
            <a:ext cx="24384000" cy="6858000"/>
            <a:chOff x="-19812000" y="174529"/>
            <a:chExt cx="24384000" cy="68580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9812000" y="174529"/>
              <a:ext cx="12192000" cy="68580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0" y="174529"/>
              <a:ext cx="12192000" cy="6858000"/>
            </a:xfrm>
            <a:prstGeom prst="rect">
              <a:avLst/>
            </a:prstGeom>
          </p:spPr>
        </p:pic>
      </p:grpSp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5475" y="2793557"/>
            <a:ext cx="4003758" cy="3163824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419359" y="4766960"/>
            <a:ext cx="5054582" cy="1005891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33BC124-B8D0-41C2-8EB6-EA1CE85AF9DD}"/>
              </a:ext>
            </a:extLst>
          </p:cNvPr>
          <p:cNvSpPr/>
          <p:nvPr/>
        </p:nvSpPr>
        <p:spPr>
          <a:xfrm>
            <a:off x="65430" y="73295"/>
            <a:ext cx="5582199" cy="239778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1F061A00-EEE1-426E-A43F-DD7AE62B4BEF}"/>
              </a:ext>
            </a:extLst>
          </p:cNvPr>
          <p:cNvSpPr txBox="1"/>
          <p:nvPr/>
        </p:nvSpPr>
        <p:spPr>
          <a:xfrm>
            <a:off x="214604" y="233714"/>
            <a:ext cx="54280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Kết quả của phép tính 17 x 4 là :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úng">
            <a:extLst>
              <a:ext uri="{FF2B5EF4-FFF2-40B4-BE49-F238E27FC236}">
                <a16:creationId xmlns:a16="http://schemas.microsoft.com/office/drawing/2014/main" id="{A84D7174-B6C6-4774-B0B7-2BF58A89415B}"/>
              </a:ext>
            </a:extLst>
          </p:cNvPr>
          <p:cNvSpPr/>
          <p:nvPr/>
        </p:nvSpPr>
        <p:spPr>
          <a:xfrm>
            <a:off x="8813153" y="94340"/>
            <a:ext cx="3110864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2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8" name="Sai 2">
            <a:extLst>
              <a:ext uri="{FF2B5EF4-FFF2-40B4-BE49-F238E27FC236}">
                <a16:creationId xmlns:a16="http://schemas.microsoft.com/office/drawing/2014/main" id="{C8B0173B-6326-4D55-968C-687F64A45DE4}"/>
              </a:ext>
            </a:extLst>
          </p:cNvPr>
          <p:cNvSpPr/>
          <p:nvPr/>
        </p:nvSpPr>
        <p:spPr>
          <a:xfrm>
            <a:off x="5698928" y="123404"/>
            <a:ext cx="3023021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2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Sai 1">
            <a:extLst>
              <a:ext uri="{FF2B5EF4-FFF2-40B4-BE49-F238E27FC236}">
                <a16:creationId xmlns:a16="http://schemas.microsoft.com/office/drawing/2014/main" id="{968F9521-E7E1-4B2B-8621-8FB51539901A}"/>
              </a:ext>
            </a:extLst>
          </p:cNvPr>
          <p:cNvSpPr/>
          <p:nvPr/>
        </p:nvSpPr>
        <p:spPr>
          <a:xfrm>
            <a:off x="5718245" y="1289321"/>
            <a:ext cx="3036896" cy="110883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2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Sai 3">
            <a:extLst>
              <a:ext uri="{FF2B5EF4-FFF2-40B4-BE49-F238E27FC236}">
                <a16:creationId xmlns:a16="http://schemas.microsoft.com/office/drawing/2014/main" id="{888A14F1-8CAE-47CF-99E7-0C98AB635B28}"/>
              </a:ext>
            </a:extLst>
          </p:cNvPr>
          <p:cNvSpPr/>
          <p:nvPr/>
        </p:nvSpPr>
        <p:spPr>
          <a:xfrm>
            <a:off x="8830702" y="1310368"/>
            <a:ext cx="3072496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38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1" name="Picture 4" descr="Káº¿t quáº£ hÃ¬nh áº£nh cho right icon">
            <a:extLst>
              <a:ext uri="{FF2B5EF4-FFF2-40B4-BE49-F238E27FC236}">
                <a16:creationId xmlns:a16="http://schemas.microsoft.com/office/drawing/2014/main" id="{66F070A3-477D-4E95-8D58-D4FD23031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48296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wrong icon">
            <a:extLst>
              <a:ext uri="{FF2B5EF4-FFF2-40B4-BE49-F238E27FC236}">
                <a16:creationId xmlns:a16="http://schemas.microsoft.com/office/drawing/2014/main" id="{7B585F90-1666-4A79-8A2C-F17E749B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088" y="184373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wrong icon">
            <a:extLst>
              <a:ext uri="{FF2B5EF4-FFF2-40B4-BE49-F238E27FC236}">
                <a16:creationId xmlns:a16="http://schemas.microsoft.com/office/drawing/2014/main" id="{885356AF-F5C0-42B9-A0C0-8088F38AE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053" y="172647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Káº¿t quáº£ hÃ¬nh áº£nh cho wrong icon">
            <a:extLst>
              <a:ext uri="{FF2B5EF4-FFF2-40B4-BE49-F238E27FC236}">
                <a16:creationId xmlns:a16="http://schemas.microsoft.com/office/drawing/2014/main" id="{59738515-B996-4DFC-B8C5-51D8F25BF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178" y="47886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01 NK PowerSkills">
            <a:extLst>
              <a:ext uri="{FF2B5EF4-FFF2-40B4-BE49-F238E27FC236}">
                <a16:creationId xmlns:a16="http://schemas.microsoft.com/office/drawing/2014/main" id="{C29D1B06-004F-4A15-AD26-82B18D61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49867" y="66164"/>
            <a:ext cx="2977886" cy="267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693D08-94F0-4B9D-84FD-6DC697EE27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39" y="3140710"/>
            <a:ext cx="1652159" cy="254834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5FE3D51-C38D-4684-8C34-CABA3BCA4BA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9ADBF9"/>
              </a:clrFrom>
              <a:clrTo>
                <a:srgbClr val="9ADB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2910" y="3050608"/>
            <a:ext cx="1573620" cy="269964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CBCA6CF-ABB4-462D-9FC7-0F476D9DAE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53574" y="3140710"/>
            <a:ext cx="1621677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8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8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00"/>
                            </p:stCondLst>
                            <p:childTnLst>
                              <p:par>
                                <p:cTn id="9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800"/>
                            </p:stCondLst>
                            <p:childTnLst>
                              <p:par>
                                <p:cTn id="12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12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96296E-6 L -1 2.96296E-6 " pathEditMode="relative" rAng="0" ptsTypes="AA">
                                      <p:cBhvr>
                                        <p:cTn id="13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6" grpId="0"/>
      <p:bldP spid="36" grpId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-65430" y="-996923"/>
            <a:ext cx="24384000" cy="6858000"/>
            <a:chOff x="-19812000" y="174529"/>
            <a:chExt cx="24384000" cy="68580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812000" y="174529"/>
              <a:ext cx="12192000" cy="68580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7620000" y="174529"/>
              <a:ext cx="12192000" cy="6858000"/>
            </a:xfrm>
            <a:prstGeom prst="rect">
              <a:avLst/>
            </a:prstGeom>
          </p:spPr>
        </p:pic>
      </p:grpSp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4270" y="4756377"/>
            <a:ext cx="5054330" cy="1005840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72802" y="4052283"/>
            <a:ext cx="3543283" cy="1636776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33BC124-B8D0-41C2-8EB6-EA1CE85AF9DD}"/>
              </a:ext>
            </a:extLst>
          </p:cNvPr>
          <p:cNvSpPr/>
          <p:nvPr/>
        </p:nvSpPr>
        <p:spPr>
          <a:xfrm>
            <a:off x="65430" y="73295"/>
            <a:ext cx="5582199" cy="239778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1F061A00-EEE1-426E-A43F-DD7AE62B4BEF}"/>
              </a:ext>
            </a:extLst>
          </p:cNvPr>
          <p:cNvSpPr txBox="1"/>
          <p:nvPr/>
        </p:nvSpPr>
        <p:spPr>
          <a:xfrm>
            <a:off x="214604" y="233714"/>
            <a:ext cx="49696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kg gấp 9 lần thì được bao nhiêu ki-lô-gam?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úng">
            <a:extLst>
              <a:ext uri="{FF2B5EF4-FFF2-40B4-BE49-F238E27FC236}">
                <a16:creationId xmlns:a16="http://schemas.microsoft.com/office/drawing/2014/main" id="{A84D7174-B6C6-4774-B0B7-2BF58A89415B}"/>
              </a:ext>
            </a:extLst>
          </p:cNvPr>
          <p:cNvSpPr/>
          <p:nvPr/>
        </p:nvSpPr>
        <p:spPr>
          <a:xfrm>
            <a:off x="8846009" y="1323243"/>
            <a:ext cx="3110864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54 kg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8" name="Sai 2">
            <a:extLst>
              <a:ext uri="{FF2B5EF4-FFF2-40B4-BE49-F238E27FC236}">
                <a16:creationId xmlns:a16="http://schemas.microsoft.com/office/drawing/2014/main" id="{C8B0173B-6326-4D55-968C-687F64A45DE4}"/>
              </a:ext>
            </a:extLst>
          </p:cNvPr>
          <p:cNvSpPr/>
          <p:nvPr/>
        </p:nvSpPr>
        <p:spPr>
          <a:xfrm>
            <a:off x="5692102" y="1340968"/>
            <a:ext cx="3023021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52 kg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Sai 1">
            <a:extLst>
              <a:ext uri="{FF2B5EF4-FFF2-40B4-BE49-F238E27FC236}">
                <a16:creationId xmlns:a16="http://schemas.microsoft.com/office/drawing/2014/main" id="{968F9521-E7E1-4B2B-8621-8FB51539901A}"/>
              </a:ext>
            </a:extLst>
          </p:cNvPr>
          <p:cNvSpPr/>
          <p:nvPr/>
        </p:nvSpPr>
        <p:spPr>
          <a:xfrm>
            <a:off x="8849412" y="165834"/>
            <a:ext cx="3036896" cy="110883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56kg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Sai 3">
            <a:extLst>
              <a:ext uri="{FF2B5EF4-FFF2-40B4-BE49-F238E27FC236}">
                <a16:creationId xmlns:a16="http://schemas.microsoft.com/office/drawing/2014/main" id="{888A14F1-8CAE-47CF-99E7-0C98AB635B28}"/>
              </a:ext>
            </a:extLst>
          </p:cNvPr>
          <p:cNvSpPr/>
          <p:nvPr/>
        </p:nvSpPr>
        <p:spPr>
          <a:xfrm>
            <a:off x="5716733" y="165834"/>
            <a:ext cx="3072496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15 kg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1" name="Picture 4" descr="Káº¿t quáº£ hÃ¬nh áº£nh cho right icon">
            <a:extLst>
              <a:ext uri="{FF2B5EF4-FFF2-40B4-BE49-F238E27FC236}">
                <a16:creationId xmlns:a16="http://schemas.microsoft.com/office/drawing/2014/main" id="{66F070A3-477D-4E95-8D58-D4FD23031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640" y="152773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wrong icon">
            <a:extLst>
              <a:ext uri="{FF2B5EF4-FFF2-40B4-BE49-F238E27FC236}">
                <a16:creationId xmlns:a16="http://schemas.microsoft.com/office/drawing/2014/main" id="{7B585F90-1666-4A79-8A2C-F17E749B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214" y="19402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wrong icon">
            <a:extLst>
              <a:ext uri="{FF2B5EF4-FFF2-40B4-BE49-F238E27FC236}">
                <a16:creationId xmlns:a16="http://schemas.microsoft.com/office/drawing/2014/main" id="{885356AF-F5C0-42B9-A0C0-8088F38AE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7220" y="60299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Káº¿t quáº£ hÃ¬nh áº£nh cho wrong icon">
            <a:extLst>
              <a:ext uri="{FF2B5EF4-FFF2-40B4-BE49-F238E27FC236}">
                <a16:creationId xmlns:a16="http://schemas.microsoft.com/office/drawing/2014/main" id="{59738515-B996-4DFC-B8C5-51D8F25BF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467" y="139073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01 NK PowerSkills">
            <a:extLst>
              <a:ext uri="{FF2B5EF4-FFF2-40B4-BE49-F238E27FC236}">
                <a16:creationId xmlns:a16="http://schemas.microsoft.com/office/drawing/2014/main" id="{C29D1B06-004F-4A15-AD26-82B18D61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39775" y="-318085"/>
            <a:ext cx="2977886" cy="29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693D08-94F0-4B9D-84FD-6DC697EE27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39" y="3140710"/>
            <a:ext cx="1652159" cy="254834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5FE3D51-C38D-4684-8C34-CABA3BCA4BA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9ADBF9"/>
              </a:clrFrom>
              <a:clrTo>
                <a:srgbClr val="9ADB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2910" y="3050608"/>
            <a:ext cx="1573620" cy="269964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CBCA6CF-ABB4-462D-9FC7-0F476D9DAE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53574" y="3140710"/>
            <a:ext cx="1621677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63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8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00"/>
                            </p:stCondLst>
                            <p:childTnLst>
                              <p:par>
                                <p:cTn id="9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800"/>
                            </p:stCondLst>
                            <p:childTnLst>
                              <p:par>
                                <p:cTn id="12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12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1 4.81481E-6 " pathEditMode="relative" rAng="0" ptsTypes="AA">
                                      <p:cBhvr>
                                        <p:cTn id="13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6" grpId="0"/>
      <p:bldP spid="36" grpId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0"/>
            <a:ext cx="24384000" cy="6858000"/>
            <a:chOff x="-19812000" y="174529"/>
            <a:chExt cx="24384000" cy="68580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812000" y="174529"/>
              <a:ext cx="12192000" cy="68580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7620000" y="176851"/>
              <a:ext cx="12192000" cy="6853355"/>
            </a:xfrm>
            <a:prstGeom prst="rect">
              <a:avLst/>
            </a:prstGeom>
          </p:spPr>
        </p:pic>
      </p:grpSp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7248" y="2912897"/>
            <a:ext cx="4003758" cy="3163824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33BC124-B8D0-41C2-8EB6-EA1CE85AF9DD}"/>
              </a:ext>
            </a:extLst>
          </p:cNvPr>
          <p:cNvSpPr/>
          <p:nvPr/>
        </p:nvSpPr>
        <p:spPr>
          <a:xfrm>
            <a:off x="65430" y="73295"/>
            <a:ext cx="5582199" cy="239778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1F061A00-EEE1-426E-A43F-DD7AE62B4BEF}"/>
              </a:ext>
            </a:extLst>
          </p:cNvPr>
          <p:cNvSpPr txBox="1"/>
          <p:nvPr/>
        </p:nvSpPr>
        <p:spPr>
          <a:xfrm>
            <a:off x="71802" y="73295"/>
            <a:ext cx="55821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Mỗi bạn được 3 cái bánh. Hỏi 9 bạn được bao nhiêu cái bánh?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úng">
            <a:extLst>
              <a:ext uri="{FF2B5EF4-FFF2-40B4-BE49-F238E27FC236}">
                <a16:creationId xmlns:a16="http://schemas.microsoft.com/office/drawing/2014/main" id="{A84D7174-B6C6-4774-B0B7-2BF58A89415B}"/>
              </a:ext>
            </a:extLst>
          </p:cNvPr>
          <p:cNvSpPr/>
          <p:nvPr/>
        </p:nvSpPr>
        <p:spPr>
          <a:xfrm>
            <a:off x="7428044" y="1437306"/>
            <a:ext cx="3110864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27</a:t>
            </a:r>
            <a:r>
              <a:rPr kumimoji="0" lang="en-US" sz="3200" b="1" i="0" u="none" strike="noStrike" kern="1200" cap="none" spc="0" normalizeH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cái bánh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Sai 1">
            <a:extLst>
              <a:ext uri="{FF2B5EF4-FFF2-40B4-BE49-F238E27FC236}">
                <a16:creationId xmlns:a16="http://schemas.microsoft.com/office/drawing/2014/main" id="{968F9521-E7E1-4B2B-8621-8FB51539901A}"/>
              </a:ext>
            </a:extLst>
          </p:cNvPr>
          <p:cNvSpPr/>
          <p:nvPr/>
        </p:nvSpPr>
        <p:spPr>
          <a:xfrm>
            <a:off x="5692756" y="127495"/>
            <a:ext cx="3036896" cy="110883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1</a:t>
            </a:r>
            <a:r>
              <a:rPr lang="en-US" sz="32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cái bánh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Sai 3">
            <a:extLst>
              <a:ext uri="{FF2B5EF4-FFF2-40B4-BE49-F238E27FC236}">
                <a16:creationId xmlns:a16="http://schemas.microsoft.com/office/drawing/2014/main" id="{888A14F1-8CAE-47CF-99E7-0C98AB635B28}"/>
              </a:ext>
            </a:extLst>
          </p:cNvPr>
          <p:cNvSpPr/>
          <p:nvPr/>
        </p:nvSpPr>
        <p:spPr>
          <a:xfrm>
            <a:off x="8805213" y="148542"/>
            <a:ext cx="3072496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200" b="1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en-US" sz="32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cái bánh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1" name="Picture 4" descr="Káº¿t quáº£ hÃ¬nh áº£nh cho right icon">
            <a:extLst>
              <a:ext uri="{FF2B5EF4-FFF2-40B4-BE49-F238E27FC236}">
                <a16:creationId xmlns:a16="http://schemas.microsoft.com/office/drawing/2014/main" id="{66F070A3-477D-4E95-8D58-D4FD23031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380" y="145835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wrong icon">
            <a:extLst>
              <a:ext uri="{FF2B5EF4-FFF2-40B4-BE49-F238E27FC236}">
                <a16:creationId xmlns:a16="http://schemas.microsoft.com/office/drawing/2014/main" id="{7B585F90-1666-4A79-8A2C-F17E749B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114" y="23371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wrong icon">
            <a:extLst>
              <a:ext uri="{FF2B5EF4-FFF2-40B4-BE49-F238E27FC236}">
                <a16:creationId xmlns:a16="http://schemas.microsoft.com/office/drawing/2014/main" id="{885356AF-F5C0-42B9-A0C0-8088F38AE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485" y="17957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693D08-94F0-4B9D-84FD-6DC697EE27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39" y="3140710"/>
            <a:ext cx="1652159" cy="254834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5FE3D51-C38D-4684-8C34-CABA3BCA4BA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9ADBF9"/>
              </a:clrFrom>
              <a:clrTo>
                <a:srgbClr val="9ADB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2910" y="3050608"/>
            <a:ext cx="1573620" cy="269964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CBCA6CF-ABB4-462D-9FC7-0F476D9DAE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53574" y="3140710"/>
            <a:ext cx="1621677" cy="26215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E2C3E10-DD25-450F-A693-0196F799F99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8415" y="3025171"/>
            <a:ext cx="1993565" cy="255444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6B3C2CB-8588-4E5A-8307-63739CB303D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6925" y="2561779"/>
            <a:ext cx="1475360" cy="2426418"/>
          </a:xfrm>
          <a:prstGeom prst="rect">
            <a:avLst/>
          </a:prstGeom>
        </p:spPr>
      </p:pic>
      <p:pic>
        <p:nvPicPr>
          <p:cNvPr id="25" name="Picture 12" descr="Káº¿t quáº£ hÃ¬nh áº£nh cho win text gif">
            <a:extLst>
              <a:ext uri="{FF2B5EF4-FFF2-40B4-BE49-F238E27FC236}">
                <a16:creationId xmlns:a16="http://schemas.microsoft.com/office/drawing/2014/main" id="{27357AEF-8889-43D1-BCEF-F6B34BBBBD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244" y="1655712"/>
            <a:ext cx="3626197" cy="362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71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44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800"/>
                            </p:stCondLst>
                            <p:childTnLst>
                              <p:par>
                                <p:cTn id="87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8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1 -4.81481E-6 " pathEditMode="relative" rAng="0" ptsTypes="AA">
                                      <p:cBhvr>
                                        <p:cTn id="9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96296E-6 L -1 -2.96296E-6 " pathEditMode="relative" rAng="0" ptsTypes="AA">
                                      <p:cBhvr>
                                        <p:cTn id="92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8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6" grpId="0"/>
      <p:bldP spid="36" grpId="1"/>
      <p:bldP spid="37" grpId="0" animBg="1"/>
      <p:bldP spid="37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22B97ED-EE7E-4DBB-BEF9-3E372CF7090F}"/>
              </a:ext>
            </a:extLst>
          </p:cNvPr>
          <p:cNvGrpSpPr/>
          <p:nvPr/>
        </p:nvGrpSpPr>
        <p:grpSpPr>
          <a:xfrm>
            <a:off x="300440" y="249248"/>
            <a:ext cx="847090" cy="768350"/>
            <a:chOff x="546099" y="1464056"/>
            <a:chExt cx="847090" cy="768350"/>
          </a:xfrm>
        </p:grpSpPr>
        <p:sp>
          <p:nvSpPr>
            <p:cNvPr id="5" name="椭圆 26">
              <a:extLst>
                <a:ext uri="{FF2B5EF4-FFF2-40B4-BE49-F238E27FC236}">
                  <a16:creationId xmlns:a16="http://schemas.microsoft.com/office/drawing/2014/main" id="{45EF327F-72B2-4F19-A719-6906469B933C}"/>
                </a:ext>
              </a:extLst>
            </p:cNvPr>
            <p:cNvSpPr/>
            <p:nvPr/>
          </p:nvSpPr>
          <p:spPr>
            <a:xfrm>
              <a:off x="617939" y="1496969"/>
              <a:ext cx="703411" cy="702525"/>
            </a:xfrm>
            <a:prstGeom prst="ellipse">
              <a:avLst/>
            </a:prstGeom>
            <a:solidFill>
              <a:srgbClr val="F038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文本框 27">
              <a:extLst>
                <a:ext uri="{FF2B5EF4-FFF2-40B4-BE49-F238E27FC236}">
                  <a16:creationId xmlns:a16="http://schemas.microsoft.com/office/drawing/2014/main" id="{B85F25C5-0F47-4742-9A75-2C786E18900C}"/>
                </a:ext>
              </a:extLst>
            </p:cNvPr>
            <p:cNvSpPr txBox="1"/>
            <p:nvPr/>
          </p:nvSpPr>
          <p:spPr>
            <a:xfrm>
              <a:off x="546099" y="1464056"/>
              <a:ext cx="847090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Source Han Sans CN Medium" panose="020B0600000000000000" pitchFamily="34" charset="-122"/>
                  <a:cs typeface="Calibri" panose="020F0502020204030204" pitchFamily="34" charset="0"/>
                </a:rPr>
                <a:t>4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4D8118F-88AC-446B-9F12-AE74931F1292}"/>
              </a:ext>
            </a:extLst>
          </p:cNvPr>
          <p:cNvSpPr txBox="1"/>
          <p:nvPr/>
        </p:nvSpPr>
        <p:spPr>
          <a:xfrm>
            <a:off x="1381760" y="81280"/>
            <a:ext cx="10332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Tìm đường đi qua mê cung để tới tòa thành theo các phép tính có kết quả bằng 45.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oán lớp 3 trang 70, 71 Bài 24: Gấp một số lên một số lần | Kết nối tri thức">
            <a:extLst>
              <a:ext uri="{FF2B5EF4-FFF2-40B4-BE49-F238E27FC236}">
                <a16:creationId xmlns:a16="http://schemas.microsoft.com/office/drawing/2014/main" id="{10CBE1ED-2D14-4ECB-B8F6-03E19EF89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530" y="1951673"/>
            <a:ext cx="9642390" cy="399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129E928-41CC-465E-A21F-2668ACCE5EAB}"/>
              </a:ext>
            </a:extLst>
          </p:cNvPr>
          <p:cNvCxnSpPr>
            <a:cxnSpLocks/>
          </p:cNvCxnSpPr>
          <p:nvPr/>
        </p:nvCxnSpPr>
        <p:spPr>
          <a:xfrm>
            <a:off x="1534160" y="1119716"/>
            <a:ext cx="516128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15564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>
            <a:extLst>
              <a:ext uri="{FF2B5EF4-FFF2-40B4-BE49-F238E27FC236}">
                <a16:creationId xmlns:a16="http://schemas.microsoft.com/office/drawing/2014/main" id="{E6579A06-72F2-B189-437F-0A07B645D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365250"/>
            <a:ext cx="9112250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7FC4B4-E183-E34F-E4F6-461DD767CFD2}"/>
              </a:ext>
            </a:extLst>
          </p:cNvPr>
          <p:cNvSpPr txBox="1">
            <a:spLocks noChangeArrowheads="1"/>
          </p:cNvSpPr>
          <p:nvPr/>
        </p:nvSpPr>
        <p:spPr bwMode="auto">
          <a:xfrm rot="2144985">
            <a:off x="5518150" y="4702175"/>
            <a:ext cx="957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= 45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52E418DA-458F-11D5-9D65-7D6244504635}"/>
              </a:ext>
            </a:extLst>
          </p:cNvPr>
          <p:cNvSpPr/>
          <p:nvPr/>
        </p:nvSpPr>
        <p:spPr>
          <a:xfrm rot="16834107">
            <a:off x="6532204" y="4846469"/>
            <a:ext cx="227773" cy="580952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C535CE1B-E2DC-AC02-0DC5-D069BFFD5FFD}"/>
              </a:ext>
            </a:extLst>
          </p:cNvPr>
          <p:cNvSpPr/>
          <p:nvPr/>
        </p:nvSpPr>
        <p:spPr>
          <a:xfrm rot="16200000">
            <a:off x="7101272" y="5049888"/>
            <a:ext cx="217361" cy="338120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7BAC4E-2013-D3A4-D452-16B0FC240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6288" y="4487863"/>
            <a:ext cx="873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FF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= 45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F42EFA42-FC42-1A34-2ECE-785D368DD1A4}"/>
              </a:ext>
            </a:extLst>
          </p:cNvPr>
          <p:cNvSpPr/>
          <p:nvPr/>
        </p:nvSpPr>
        <p:spPr>
          <a:xfrm rot="10800000">
            <a:off x="7418261" y="4833671"/>
            <a:ext cx="400730" cy="330462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4FD2FBBA-A4EC-1BF3-98E3-BB4FA070A30C}"/>
              </a:ext>
            </a:extLst>
          </p:cNvPr>
          <p:cNvSpPr/>
          <p:nvPr/>
        </p:nvSpPr>
        <p:spPr>
          <a:xfrm rot="7620266">
            <a:off x="6223310" y="4205456"/>
            <a:ext cx="288959" cy="436152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E75B8415-6158-B601-DF88-3DFB5F1CD9C6}"/>
              </a:ext>
            </a:extLst>
          </p:cNvPr>
          <p:cNvSpPr/>
          <p:nvPr/>
        </p:nvSpPr>
        <p:spPr>
          <a:xfrm rot="9768123">
            <a:off x="5885498" y="3923601"/>
            <a:ext cx="295062" cy="349463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34E05FD5-D6C3-8835-6F3F-A1DF17D10A34}"/>
              </a:ext>
            </a:extLst>
          </p:cNvPr>
          <p:cNvSpPr/>
          <p:nvPr/>
        </p:nvSpPr>
        <p:spPr>
          <a:xfrm rot="9948899">
            <a:off x="5725301" y="3422885"/>
            <a:ext cx="288959" cy="436152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652E7B2F-CA68-6EFC-5936-53587B150ED0}"/>
              </a:ext>
            </a:extLst>
          </p:cNvPr>
          <p:cNvSpPr/>
          <p:nvPr/>
        </p:nvSpPr>
        <p:spPr>
          <a:xfrm rot="16911188">
            <a:off x="5906312" y="3144619"/>
            <a:ext cx="400730" cy="330462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7A1A2E-1A76-071F-B3C9-C2180DE16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2138" y="4079875"/>
            <a:ext cx="873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FF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= 45</a:t>
            </a: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185FD84F-A12F-99E9-307A-F9D24DB3E8AF}"/>
              </a:ext>
            </a:extLst>
          </p:cNvPr>
          <p:cNvSpPr/>
          <p:nvPr/>
        </p:nvSpPr>
        <p:spPr>
          <a:xfrm rot="16911188">
            <a:off x="6293343" y="3282029"/>
            <a:ext cx="400730" cy="330462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628B4F5A-20B4-2F10-E4B5-DB6DDC7894A7}"/>
              </a:ext>
            </a:extLst>
          </p:cNvPr>
          <p:cNvSpPr/>
          <p:nvPr/>
        </p:nvSpPr>
        <p:spPr>
          <a:xfrm rot="16200000">
            <a:off x="4367130" y="3289442"/>
            <a:ext cx="400730" cy="775700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B96A7259-EAEB-C355-081C-85FDF9A23682}"/>
              </a:ext>
            </a:extLst>
          </p:cNvPr>
          <p:cNvSpPr/>
          <p:nvPr/>
        </p:nvSpPr>
        <p:spPr>
          <a:xfrm rot="19609593">
            <a:off x="5039330" y="3588334"/>
            <a:ext cx="400730" cy="330462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A82A959-9C59-2CD2-C426-1CEE9C1FB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8" t="25661" r="20218" b="60828"/>
          <a:stretch>
            <a:fillRect/>
          </a:stretch>
        </p:blipFill>
        <p:spPr bwMode="auto">
          <a:xfrm>
            <a:off x="6497638" y="3362325"/>
            <a:ext cx="152558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5" name="Picture 30">
            <a:extLst>
              <a:ext uri="{FF2B5EF4-FFF2-40B4-BE49-F238E27FC236}">
                <a16:creationId xmlns:a16="http://schemas.microsoft.com/office/drawing/2014/main" id="{08636D5F-2DEA-290C-34D3-74AFF7B69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09" b="67999"/>
          <a:stretch>
            <a:fillRect/>
          </a:stretch>
        </p:blipFill>
        <p:spPr bwMode="auto">
          <a:xfrm>
            <a:off x="0" y="0"/>
            <a:ext cx="24384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B5893DA-7A9E-44D8-A69A-859040A3B9BB}"/>
              </a:ext>
            </a:extLst>
          </p:cNvPr>
          <p:cNvSpPr/>
          <p:nvPr/>
        </p:nvSpPr>
        <p:spPr>
          <a:xfrm>
            <a:off x="3701392" y="619760"/>
            <a:ext cx="8013087" cy="5425440"/>
          </a:xfrm>
          <a:prstGeom prst="ellipse">
            <a:avLst/>
          </a:prstGeom>
          <a:solidFill>
            <a:schemeClr val="bg1"/>
          </a:solidFill>
          <a:ln w="190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612890-3E7B-489F-A28B-4862100DF71F}"/>
              </a:ext>
            </a:extLst>
          </p:cNvPr>
          <p:cNvCxnSpPr/>
          <p:nvPr/>
        </p:nvCxnSpPr>
        <p:spPr>
          <a:xfrm>
            <a:off x="2366580" y="2615674"/>
            <a:ext cx="1418895" cy="0"/>
          </a:xfrm>
          <a:prstGeom prst="line">
            <a:avLst/>
          </a:prstGeom>
          <a:ln w="190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0E444A5-135E-46AC-A917-5B1EC810D9ED}"/>
              </a:ext>
            </a:extLst>
          </p:cNvPr>
          <p:cNvCxnSpPr/>
          <p:nvPr/>
        </p:nvCxnSpPr>
        <p:spPr>
          <a:xfrm>
            <a:off x="2471683" y="4297330"/>
            <a:ext cx="1418895" cy="0"/>
          </a:xfrm>
          <a:prstGeom prst="line">
            <a:avLst/>
          </a:prstGeom>
          <a:ln w="190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0ABFC45-4F45-4E6A-9D53-0DB82EE94F57}"/>
              </a:ext>
            </a:extLst>
          </p:cNvPr>
          <p:cNvSpPr/>
          <p:nvPr/>
        </p:nvSpPr>
        <p:spPr>
          <a:xfrm>
            <a:off x="2944648" y="2731290"/>
            <a:ext cx="1681654" cy="147407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99E905A-0554-4A86-B085-DD8E5701D0AF}"/>
              </a:ext>
            </a:extLst>
          </p:cNvPr>
          <p:cNvGrpSpPr/>
          <p:nvPr/>
        </p:nvGrpSpPr>
        <p:grpSpPr>
          <a:xfrm>
            <a:off x="4885902" y="1430104"/>
            <a:ext cx="4172610" cy="3804751"/>
            <a:chOff x="4067503" y="1403128"/>
            <a:chExt cx="4172610" cy="3804751"/>
          </a:xfrm>
        </p:grpSpPr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581CF2F5-AE11-4F2E-BFB9-1DE25BB34492}"/>
                </a:ext>
              </a:extLst>
            </p:cNvPr>
            <p:cNvSpPr/>
            <p:nvPr/>
          </p:nvSpPr>
          <p:spPr>
            <a:xfrm rot="16200000">
              <a:off x="4461641" y="1255983"/>
              <a:ext cx="3384333" cy="4172610"/>
            </a:xfrm>
            <a:prstGeom prst="arc">
              <a:avLst>
                <a:gd name="adj1" fmla="val 10778514"/>
                <a:gd name="adj2" fmla="val 0"/>
              </a:avLst>
            </a:prstGeom>
            <a:solidFill>
              <a:schemeClr val="bg1"/>
            </a:solidFill>
            <a:ln w="1905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C5D21F0-4286-4C5B-AFF1-8D4F9FFCEA6E}"/>
                </a:ext>
              </a:extLst>
            </p:cNvPr>
            <p:cNvSpPr/>
            <p:nvPr/>
          </p:nvSpPr>
          <p:spPr>
            <a:xfrm>
              <a:off x="6127529" y="1403128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BA05C014-725D-4F36-BB1D-DD4D26B548B3}"/>
                </a:ext>
              </a:extLst>
            </p:cNvPr>
            <p:cNvSpPr/>
            <p:nvPr/>
          </p:nvSpPr>
          <p:spPr>
            <a:xfrm>
              <a:off x="6127529" y="4713893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FE3E0F-6681-4713-B0B5-8C2F9BE7F5A9}"/>
              </a:ext>
            </a:extLst>
          </p:cNvPr>
          <p:cNvGrpSpPr/>
          <p:nvPr/>
        </p:nvGrpSpPr>
        <p:grpSpPr>
          <a:xfrm flipH="1">
            <a:off x="6276430" y="1443768"/>
            <a:ext cx="4340769" cy="3804751"/>
            <a:chOff x="4067503" y="1403128"/>
            <a:chExt cx="4172610" cy="3804751"/>
          </a:xfrm>
        </p:grpSpPr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C2AA9FA4-E7C3-4C9F-B3AE-266A2AF090B8}"/>
                </a:ext>
              </a:extLst>
            </p:cNvPr>
            <p:cNvSpPr/>
            <p:nvPr/>
          </p:nvSpPr>
          <p:spPr>
            <a:xfrm rot="16200000">
              <a:off x="4461641" y="1255983"/>
              <a:ext cx="3384333" cy="4172610"/>
            </a:xfrm>
            <a:prstGeom prst="arc">
              <a:avLst>
                <a:gd name="adj1" fmla="val 10778514"/>
                <a:gd name="adj2" fmla="val 0"/>
              </a:avLst>
            </a:prstGeom>
            <a:solidFill>
              <a:schemeClr val="bg1"/>
            </a:solidFill>
            <a:ln w="1905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38344306-6F4F-4BD8-8A21-6FECF9E61EB5}"/>
                </a:ext>
              </a:extLst>
            </p:cNvPr>
            <p:cNvSpPr/>
            <p:nvPr/>
          </p:nvSpPr>
          <p:spPr>
            <a:xfrm>
              <a:off x="6127529" y="1403128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B3977635-B7A1-483A-AE26-4E3A29079D03}"/>
                </a:ext>
              </a:extLst>
            </p:cNvPr>
            <p:cNvSpPr/>
            <p:nvPr/>
          </p:nvSpPr>
          <p:spPr>
            <a:xfrm>
              <a:off x="6127529" y="4713893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E43E089-1000-4D47-9BE2-B65B8C88B6F1}"/>
              </a:ext>
            </a:extLst>
          </p:cNvPr>
          <p:cNvGrpSpPr/>
          <p:nvPr/>
        </p:nvGrpSpPr>
        <p:grpSpPr>
          <a:xfrm rot="5400000">
            <a:off x="6902905" y="2150679"/>
            <a:ext cx="1881356" cy="1951771"/>
            <a:chOff x="4067503" y="1403128"/>
            <a:chExt cx="4172610" cy="3804751"/>
          </a:xfrm>
        </p:grpSpPr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1FE0953F-B4FD-411B-8B42-F39D99B8708C}"/>
                </a:ext>
              </a:extLst>
            </p:cNvPr>
            <p:cNvSpPr/>
            <p:nvPr/>
          </p:nvSpPr>
          <p:spPr>
            <a:xfrm rot="16200000">
              <a:off x="4461641" y="1255983"/>
              <a:ext cx="3384333" cy="4172610"/>
            </a:xfrm>
            <a:prstGeom prst="arc">
              <a:avLst>
                <a:gd name="adj1" fmla="val 10778514"/>
                <a:gd name="adj2" fmla="val 0"/>
              </a:avLst>
            </a:prstGeom>
            <a:solidFill>
              <a:schemeClr val="bg1"/>
            </a:solidFill>
            <a:ln w="1905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AD91BC48-012F-4F74-8BFD-B5A2968E6A83}"/>
                </a:ext>
              </a:extLst>
            </p:cNvPr>
            <p:cNvSpPr/>
            <p:nvPr/>
          </p:nvSpPr>
          <p:spPr>
            <a:xfrm>
              <a:off x="6127529" y="1403128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E30E99B-D1AB-4984-B7CF-2D8764DBAB82}"/>
                </a:ext>
              </a:extLst>
            </p:cNvPr>
            <p:cNvSpPr/>
            <p:nvPr/>
          </p:nvSpPr>
          <p:spPr>
            <a:xfrm>
              <a:off x="6127529" y="4713893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DA94980-469E-4010-BDDA-5676B56B3092}"/>
              </a:ext>
            </a:extLst>
          </p:cNvPr>
          <p:cNvGrpSpPr/>
          <p:nvPr/>
        </p:nvGrpSpPr>
        <p:grpSpPr>
          <a:xfrm rot="5400000" flipH="1">
            <a:off x="6942834" y="2770624"/>
            <a:ext cx="1956858" cy="1985927"/>
            <a:chOff x="4067503" y="1403128"/>
            <a:chExt cx="4172610" cy="3804751"/>
          </a:xfrm>
        </p:grpSpPr>
        <p:sp>
          <p:nvSpPr>
            <p:cNvPr id="32" name="Arc 31">
              <a:extLst>
                <a:ext uri="{FF2B5EF4-FFF2-40B4-BE49-F238E27FC236}">
                  <a16:creationId xmlns:a16="http://schemas.microsoft.com/office/drawing/2014/main" id="{71254D5F-57C5-4D45-9D63-5B04EC48C5E7}"/>
                </a:ext>
              </a:extLst>
            </p:cNvPr>
            <p:cNvSpPr/>
            <p:nvPr/>
          </p:nvSpPr>
          <p:spPr>
            <a:xfrm rot="16200000">
              <a:off x="4461641" y="1255983"/>
              <a:ext cx="3384333" cy="4172610"/>
            </a:xfrm>
            <a:prstGeom prst="arc">
              <a:avLst>
                <a:gd name="adj1" fmla="val 10778514"/>
                <a:gd name="adj2" fmla="val 0"/>
              </a:avLst>
            </a:prstGeom>
            <a:solidFill>
              <a:schemeClr val="bg1"/>
            </a:solidFill>
            <a:ln w="1905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57B6011B-AECA-4145-96A7-76FCBA7ED743}"/>
                </a:ext>
              </a:extLst>
            </p:cNvPr>
            <p:cNvSpPr/>
            <p:nvPr/>
          </p:nvSpPr>
          <p:spPr>
            <a:xfrm>
              <a:off x="6127529" y="1403128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18E54C44-F972-4DA5-AF7A-85E7819E36D0}"/>
                </a:ext>
              </a:extLst>
            </p:cNvPr>
            <p:cNvSpPr/>
            <p:nvPr/>
          </p:nvSpPr>
          <p:spPr>
            <a:xfrm>
              <a:off x="6127529" y="4713893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2F423AA7-366A-4688-81E4-2943B0B7ABB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066119" y="2750632"/>
            <a:ext cx="1569344" cy="1485126"/>
          </a:xfrm>
          <a:prstGeom prst="rect">
            <a:avLst/>
          </a:prstGeom>
        </p:spPr>
      </p:pic>
      <p:pic>
        <p:nvPicPr>
          <p:cNvPr id="38" name="Picture 37" descr="A picture containing doll, toy&#10;&#10;Description automatically generated">
            <a:extLst>
              <a:ext uri="{FF2B5EF4-FFF2-40B4-BE49-F238E27FC236}">
                <a16:creationId xmlns:a16="http://schemas.microsoft.com/office/drawing/2014/main" id="{12368AE0-1775-4C27-80F7-0ECFBCB3A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4" y="2731868"/>
            <a:ext cx="1961550" cy="139839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2BA64E90-9460-4179-A64C-5B14CEC8DEA7}"/>
              </a:ext>
            </a:extLst>
          </p:cNvPr>
          <p:cNvSpPr txBox="1"/>
          <p:nvPr/>
        </p:nvSpPr>
        <p:spPr>
          <a:xfrm rot="18529590">
            <a:off x="3951560" y="1741101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23 x 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A2ED51-022F-4655-886F-94DC1AE35088}"/>
              </a:ext>
            </a:extLst>
          </p:cNvPr>
          <p:cNvSpPr txBox="1"/>
          <p:nvPr/>
        </p:nvSpPr>
        <p:spPr>
          <a:xfrm rot="2035054">
            <a:off x="5892083" y="4330049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 x 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DE3E556-7DA1-4A8E-8F9F-0FCAA792842E}"/>
              </a:ext>
            </a:extLst>
          </p:cNvPr>
          <p:cNvSpPr txBox="1"/>
          <p:nvPr/>
        </p:nvSpPr>
        <p:spPr>
          <a:xfrm rot="18483595">
            <a:off x="5698291" y="2053536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75 - 20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A0CAA10-28D8-461E-AE0C-6BB136151513}"/>
              </a:ext>
            </a:extLst>
          </p:cNvPr>
          <p:cNvSpPr txBox="1"/>
          <p:nvPr/>
        </p:nvSpPr>
        <p:spPr>
          <a:xfrm rot="2981914">
            <a:off x="8172869" y="2176126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16 x 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36211E3-14BB-4E8E-894A-BCBF0B7BA51A}"/>
              </a:ext>
            </a:extLst>
          </p:cNvPr>
          <p:cNvSpPr txBox="1"/>
          <p:nvPr/>
        </p:nvSpPr>
        <p:spPr>
          <a:xfrm rot="20100033">
            <a:off x="8511664" y="4937619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45 + 7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9C74FA7-F8C8-4FD1-A2AA-1A2E74482A76}"/>
              </a:ext>
            </a:extLst>
          </p:cNvPr>
          <p:cNvSpPr txBox="1"/>
          <p:nvPr/>
        </p:nvSpPr>
        <p:spPr>
          <a:xfrm rot="2329290">
            <a:off x="4003174" y="4330050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15 x 3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A5B7AAE-7174-4735-BD05-E05C83B5F601}"/>
              </a:ext>
            </a:extLst>
          </p:cNvPr>
          <p:cNvSpPr/>
          <p:nvPr/>
        </p:nvSpPr>
        <p:spPr>
          <a:xfrm rot="2249898">
            <a:off x="4832327" y="3844524"/>
            <a:ext cx="772457" cy="6460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0B745C6-CDBE-4C61-AD39-CCA3CBC1FD55}"/>
              </a:ext>
            </a:extLst>
          </p:cNvPr>
          <p:cNvSpPr/>
          <p:nvPr/>
        </p:nvSpPr>
        <p:spPr>
          <a:xfrm rot="2249898">
            <a:off x="6467245" y="3761123"/>
            <a:ext cx="772457" cy="6460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pic>
        <p:nvPicPr>
          <p:cNvPr id="54" name="Picture 53" descr="Shape&#10;&#10;Description automatically generated with medium confidence">
            <a:extLst>
              <a:ext uri="{FF2B5EF4-FFF2-40B4-BE49-F238E27FC236}">
                <a16:creationId xmlns:a16="http://schemas.microsoft.com/office/drawing/2014/main" id="{432B130A-A3A7-493E-99BC-3AA13798E5A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039" y="-25721"/>
            <a:ext cx="1290961" cy="12909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53F934-4CD8-44CF-B607-7572F26E55C3}"/>
              </a:ext>
            </a:extLst>
          </p:cNvPr>
          <p:cNvSpPr txBox="1"/>
          <p:nvPr/>
        </p:nvSpPr>
        <p:spPr>
          <a:xfrm>
            <a:off x="7181636" y="3462390"/>
            <a:ext cx="1448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75 – 30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7716017-9A5D-4512-8FA3-73401A732591}"/>
              </a:ext>
            </a:extLst>
          </p:cNvPr>
          <p:cNvSpPr txBox="1"/>
          <p:nvPr/>
        </p:nvSpPr>
        <p:spPr>
          <a:xfrm rot="17533735">
            <a:off x="8277103" y="3748771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75 - 45</a:t>
            </a:r>
          </a:p>
        </p:txBody>
      </p:sp>
    </p:spTree>
    <p:extLst>
      <p:ext uri="{BB962C8B-B14F-4D97-AF65-F5344CB8AC3E}">
        <p14:creationId xmlns:p14="http://schemas.microsoft.com/office/powerpoint/2010/main" val="297495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9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9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9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31 0.03889 L 0.07331 0.03889 C 0.13125 0.01829 0.10078 0.02361 0.16497 0.02546 C 0.16523 0.0257 0.17995 0.02616 0.18411 0.02847 C 0.20521 0.04028 0.1806 0.02986 0.19987 0.0375 C 0.20508 0.04653 0.19922 0.0375 0.20742 0.04491 C 0.21563 0.05208 0.2056 0.04746 0.21497 0.0507 C 0.21628 0.05232 0.21758 0.05394 0.21914 0.05509 C 0.21992 0.05602 0.22083 0.05602 0.22161 0.05671 C 0.22279 0.05787 0.2237 0.05996 0.22487 0.06111 C 0.22708 0.06343 0.22943 0.06482 0.23164 0.06713 C 0.23854 0.07477 0.23685 0.0757 0.24323 0.08195 C 0.24401 0.08264 0.24492 0.08287 0.2457 0.08333 C 0.24688 0.08542 0.24805 0.08704 0.24909 0.08935 C 0.25039 0.09213 0.25104 0.0956 0.25247 0.09815 C 0.25339 0.1 0.25469 0.10116 0.25573 0.10255 C 0.25703 0.10949 0.25599 0.10486 0.2582 0.11158 C 0.25911 0.11389 0.25977 0.11667 0.26081 0.11898 C 0.26341 0.1257 0.26497 0.12778 0.26823 0.1338 C 0.26966 0.14375 0.26823 0.13634 0.27161 0.14699 C 0.27253 0.15 0.27266 0.15371 0.27409 0.15602 C 0.27669 0.16042 0.28021 0.16296 0.2832 0.16644 C 0.28411 0.16736 0.28581 0.16945 0.28581 0.16945 " pathEditMode="relative" ptsTypes="AAAAAAAAAAAAAAAAAAAAAAA">
                                      <p:cBhvr>
                                        <p:cTn id="10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44 0.17616 L 0.29544 0.17616 C 0.29779 0.18102 0.29974 0.18681 0.30273 0.19074 C 0.30924 0.19954 0.31745 0.20509 0.32461 0.21181 C 0.32617 0.21343 0.3276 0.21574 0.32917 0.21667 C 0.33789 0.22269 0.34714 0.22662 0.35573 0.2331 C 0.35938 0.23565 0.36315 0.2382 0.36667 0.24121 C 0.38138 0.25347 0.36836 0.24653 0.38685 0.25741 C 0.39362 0.26134 0.39779 0.26111 0.40508 0.26389 C 0.40729 0.26458 0.40938 0.26621 0.41159 0.26713 C 0.41458 0.26829 0.41771 0.26898 0.4207 0.27037 C 0.46458 0.29097 0.43268 0.27801 0.45456 0.28658 C 0.45547 0.28773 0.45625 0.28912 0.45729 0.28982 C 0.45846 0.29074 0.45964 0.29097 0.46094 0.29144 C 0.46302 0.29259 0.46523 0.29352 0.46732 0.29468 C 0.46888 0.2956 0.47031 0.29699 0.47188 0.29792 C 0.47305 0.29861 0.47435 0.29884 0.47552 0.29954 C 0.47799 0.30116 0.48034 0.30347 0.48281 0.3044 C 0.4862 0.30579 0.48958 0.30556 0.49297 0.30625 C 0.49622 0.30556 0.49987 0.30648 0.50299 0.3044 C 0.50586 0.30255 0.50781 0.29769 0.51029 0.29468 L 0.51302 0.29144 C 0.51367 0.28935 0.51471 0.2875 0.51484 0.28496 C 0.51862 0.22616 0.51354 0.2632 0.51667 0.24121 C 0.51732 0.23079 0.51875 0.21366 0.51667 0.20371 C 0.51615 0.20093 0.5112 0.19838 0.50938 0.19722 C 0.50781 0.19445 0.50547 0.19283 0.50482 0.18912 C 0.50404 0.18519 0.50378 0.18264 0.50208 0.1794 C 0.50039 0.17639 0.49674 0.17408 0.49479 0.17292 C 0.48841 0.16921 0.48854 0.16968 0.4819 0.16806 C 0.48099 0.16736 0.48021 0.16667 0.47917 0.16644 C 0.46484 0.16065 0.46563 0.16158 0.45091 0.15833 C 0.43984 0.14861 0.45547 0.16204 0.44258 0.15185 C 0.43997 0.14977 0.43555 0.14491 0.43255 0.14375 C 0.4293 0.14213 0.42591 0.14144 0.42253 0.14051 " pathEditMode="relative" ptsTypes="AAAAAAAAAAAAAAAAAAAAAAAAAAAAAAAAAAA">
                                      <p:cBhvr>
                                        <p:cTn id="11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083 0.13357 L 0.42083 0.13357 C 0.41862 0.12639 0.41667 0.11921 0.41419 0.1125 C 0.41302 0.10926 0.4112 0.10671 0.4099 0.10347 C 0.40951 0.10208 0.40951 0.10046 0.40911 0.09884 C 0.40807 0.09491 0.40677 0.09097 0.40573 0.08704 C 0.40508 0.08403 0.40469 0.08102 0.40404 0.07801 C 0.40013 0.0588 0.40273 0.07338 0.39987 0.05556 C 0.39922 0.04792 0.39831 0.04051 0.39818 0.03287 C 0.39805 0.02454 0.39831 0.01597 0.39896 0.00741 C 0.39935 0.00394 0.40313 0.00347 0.40404 0.00301 C 0.40573 0.00208 0.40742 0.00093 0.40911 -1.48148E-6 C 0.4112 -0.00116 0.41979 -0.0044 0.42005 -0.0044 L 0.4638 -0.00162 C 0.46836 -0.00116 0.47279 -0.00069 0.47734 -1.48148E-6 C 0.48672 0.00162 0.47917 0.00139 0.48242 0.00139 " pathEditMode="relative" ptsTypes="AAAAAAAAAAAAAAAA">
                                      <p:cBhvr>
                                        <p:cTn id="1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83 0.14792 L -0.09883 0.14792 C -0.10104 0.14074 -0.10299 0.13356 -0.10547 0.12685 C -0.10664 0.12361 -0.10846 0.12106 -0.10976 0.11782 C -0.11015 0.11643 -0.11015 0.11481 -0.11055 0.11319 C -0.11159 0.10926 -0.11289 0.10532 -0.11393 0.10139 C -0.11458 0.09838 -0.11497 0.09537 -0.11562 0.09236 C -0.11953 0.07315 -0.11693 0.08773 -0.11979 0.06991 C -0.12044 0.06227 -0.12135 0.05486 -0.12148 0.04722 C -0.12161 0.03889 -0.12135 0.03032 -0.1207 0.02176 C -0.12031 0.01829 -0.11653 0.01782 -0.11562 0.01736 C -0.11393 0.01643 -0.11224 0.01528 -0.11055 0.01435 C -0.10846 0.01319 -0.09987 0.00995 -0.09961 0.00995 L -0.05586 0.01273 C -0.0513 0.01319 -0.04687 0.01366 -0.04232 0.01435 C -0.03294 0.01597 -0.04049 0.01574 -0.03724 0.01574 " pathEditMode="relative" ptsTypes="AAAAAAAAAAAAAAAA">
                                      <p:cBhvr>
                                        <p:cTn id="1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" grpId="0" animBg="1"/>
      <p:bldP spid="39" grpId="0"/>
      <p:bldP spid="40" grpId="0"/>
      <p:bldP spid="41" grpId="0"/>
      <p:bldP spid="47" grpId="0"/>
      <p:bldP spid="48" grpId="0"/>
      <p:bldP spid="49" grpId="0"/>
      <p:bldP spid="50" grpId="0" animBg="1"/>
      <p:bldP spid="50" grpId="1" animBg="1"/>
      <p:bldP spid="51" grpId="0" animBg="1"/>
      <p:bldP spid="51" grpId="1" animBg="1"/>
      <p:bldP spid="3" grpId="0"/>
      <p:bldP spid="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0" b="103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55927"/>
          <a:stretch>
            <a:fillRect/>
          </a:stretch>
        </p:blipFill>
        <p:spPr>
          <a:xfrm>
            <a:off x="98310" y="33916"/>
            <a:ext cx="11698222" cy="59566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3" t="33236" r="46891" b="47773"/>
          <a:stretch>
            <a:fillRect/>
          </a:stretch>
        </p:blipFill>
        <p:spPr>
          <a:xfrm>
            <a:off x="0" y="201505"/>
            <a:ext cx="7621771" cy="18386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9" r="44228"/>
          <a:stretch>
            <a:fillRect/>
          </a:stretch>
        </p:blipFill>
        <p:spPr>
          <a:xfrm>
            <a:off x="646954" y="4168371"/>
            <a:ext cx="11149578" cy="2689629"/>
          </a:xfrm>
          <a:prstGeom prst="rect">
            <a:avLst/>
          </a:prstGeom>
        </p:spPr>
      </p:pic>
      <p:pic>
        <p:nvPicPr>
          <p:cNvPr id="4" name="Content Placeholder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3445" y="1614170"/>
            <a:ext cx="8116570" cy="36290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6AC508-03FE-4F08-8B06-73A58F77F7F5}"/>
              </a:ext>
            </a:extLst>
          </p:cNvPr>
          <p:cNvSpPr txBox="1"/>
          <p:nvPr/>
        </p:nvSpPr>
        <p:spPr>
          <a:xfrm>
            <a:off x="2769780" y="81148"/>
            <a:ext cx="7347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Thiết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hlinkClick r:id="rId8"/>
              </a:rPr>
              <a:t>https://www.facebook.com/huongthaoGADT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1">
            <a:extLst>
              <a:ext uri="{FF2B5EF4-FFF2-40B4-BE49-F238E27FC236}">
                <a16:creationId xmlns:a16="http://schemas.microsoft.com/office/drawing/2014/main" id="{74981DF7-6C01-4A0D-832F-CC7CCE7E0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2748" y="857265"/>
            <a:ext cx="6842979" cy="165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3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8056" l="208" r="99323">
                        <a14:foregroundMark x1="12031" y1="74352" x2="6250" y2="71667"/>
                        <a14:foregroundMark x1="13542" y1="84907" x2="28073" y2="97407"/>
                        <a14:foregroundMark x1="15625" y1="92500" x2="3594" y2="92222"/>
                        <a14:foregroundMark x1="20104" y1="91944" x2="74531" y2="88333"/>
                        <a14:foregroundMark x1="74531" y1="88333" x2="98542" y2="89352"/>
                        <a14:foregroundMark x1="417" y1="90833" x2="16198" y2="93519"/>
                        <a14:foregroundMark x1="17500" y1="97130" x2="1510" y2="93611"/>
                        <a14:foregroundMark x1="5573" y1="88981" x2="10417" y2="88519"/>
                        <a14:foregroundMark x1="4531" y1="82500" x2="6667" y2="87685"/>
                        <a14:foregroundMark x1="5156" y1="84074" x2="260" y2="82963"/>
                        <a14:foregroundMark x1="260" y1="82963" x2="260" y2="82963"/>
                        <a14:foregroundMark x1="96510" y1="97963" x2="99323" y2="98056"/>
                      </a14:backgroundRemoval>
                    </a14:imgEffect>
                  </a14:imgLayer>
                </a14:imgProps>
              </a:ext>
            </a:extLst>
          </a:blip>
          <a:srcRect t="33046" b="22033"/>
          <a:stretch>
            <a:fillRect/>
          </a:stretch>
        </p:blipFill>
        <p:spPr>
          <a:xfrm>
            <a:off x="0" y="4326255"/>
            <a:ext cx="12331700" cy="253174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17B1FA-AAA5-4BDC-BDD2-E62DA93A451A}"/>
              </a:ext>
            </a:extLst>
          </p:cNvPr>
          <p:cNvSpPr/>
          <p:nvPr/>
        </p:nvSpPr>
        <p:spPr>
          <a:xfrm>
            <a:off x="1063372" y="228600"/>
            <a:ext cx="1151277" cy="8092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altLang="en-GB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Fredoka One" panose="02000000000000000000"/>
              <a:cs typeface="Arial" panose="020B0604020202020204" pitchFamily="34" charset="0"/>
              <a:sym typeface="Fredoka One" panose="0200000000000000000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72E990-1898-453C-B262-8A0AE796759E}"/>
              </a:ext>
            </a:extLst>
          </p:cNvPr>
          <p:cNvGrpSpPr/>
          <p:nvPr/>
        </p:nvGrpSpPr>
        <p:grpSpPr>
          <a:xfrm>
            <a:off x="300440" y="249248"/>
            <a:ext cx="847090" cy="768350"/>
            <a:chOff x="546099" y="1464056"/>
            <a:chExt cx="847090" cy="768350"/>
          </a:xfrm>
        </p:grpSpPr>
        <p:sp>
          <p:nvSpPr>
            <p:cNvPr id="13" name="椭圆 26">
              <a:extLst>
                <a:ext uri="{FF2B5EF4-FFF2-40B4-BE49-F238E27FC236}">
                  <a16:creationId xmlns:a16="http://schemas.microsoft.com/office/drawing/2014/main" id="{9119B49B-B3A1-497B-91DD-22F3C873D36E}"/>
                </a:ext>
              </a:extLst>
            </p:cNvPr>
            <p:cNvSpPr/>
            <p:nvPr/>
          </p:nvSpPr>
          <p:spPr>
            <a:xfrm>
              <a:off x="617939" y="1496969"/>
              <a:ext cx="703411" cy="702525"/>
            </a:xfrm>
            <a:prstGeom prst="ellipse">
              <a:avLst/>
            </a:prstGeom>
            <a:solidFill>
              <a:srgbClr val="F038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文本框 27">
              <a:extLst>
                <a:ext uri="{FF2B5EF4-FFF2-40B4-BE49-F238E27FC236}">
                  <a16:creationId xmlns:a16="http://schemas.microsoft.com/office/drawing/2014/main" id="{A08783CB-51D6-4C85-A4BD-6902B90FC6D4}"/>
                </a:ext>
              </a:extLst>
            </p:cNvPr>
            <p:cNvSpPr txBox="1"/>
            <p:nvPr/>
          </p:nvSpPr>
          <p:spPr>
            <a:xfrm>
              <a:off x="546099" y="1464056"/>
              <a:ext cx="847090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Source Han Sans CN Medium" panose="020B0600000000000000" pitchFamily="34" charset="-122"/>
                  <a:cs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02C1F29-B05E-4924-B516-CE9E0851D480}"/>
              </a:ext>
            </a:extLst>
          </p:cNvPr>
          <p:cNvGrpSpPr/>
          <p:nvPr/>
        </p:nvGrpSpPr>
        <p:grpSpPr>
          <a:xfrm>
            <a:off x="372280" y="1946968"/>
            <a:ext cx="4417434" cy="1069190"/>
            <a:chOff x="372280" y="1946968"/>
            <a:chExt cx="4417434" cy="106919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1BDFCD2-2F37-40F1-9CA8-8BD526DE7EDA}"/>
                </a:ext>
              </a:extLst>
            </p:cNvPr>
            <p:cNvSpPr/>
            <p:nvPr/>
          </p:nvSpPr>
          <p:spPr>
            <a:xfrm>
              <a:off x="372280" y="2047329"/>
              <a:ext cx="1108177" cy="968829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0E26EF3-1B43-4951-868C-98D654F66B07}"/>
                </a:ext>
              </a:extLst>
            </p:cNvPr>
            <p:cNvCxnSpPr>
              <a:cxnSpLocks/>
              <a:endCxn id="8" idx="1"/>
            </p:cNvCxnSpPr>
            <p:nvPr/>
          </p:nvCxnSpPr>
          <p:spPr>
            <a:xfrm>
              <a:off x="1480457" y="2531745"/>
              <a:ext cx="2307772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8BACA2F-DA38-4524-95DB-BFE0FA9216EE}"/>
                </a:ext>
              </a:extLst>
            </p:cNvPr>
            <p:cNvSpPr/>
            <p:nvPr/>
          </p:nvSpPr>
          <p:spPr>
            <a:xfrm>
              <a:off x="3788229" y="2140653"/>
              <a:ext cx="1001485" cy="782183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85977B-D79C-4E4C-B04C-B1F6342716E2}"/>
                </a:ext>
              </a:extLst>
            </p:cNvPr>
            <p:cNvSpPr txBox="1"/>
            <p:nvPr/>
          </p:nvSpPr>
          <p:spPr>
            <a:xfrm>
              <a:off x="1611086" y="1946968"/>
              <a:ext cx="22206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4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1DFBE50-E791-48AF-BCA9-8A88FFAD70AC}"/>
              </a:ext>
            </a:extLst>
          </p:cNvPr>
          <p:cNvGrpSpPr/>
          <p:nvPr/>
        </p:nvGrpSpPr>
        <p:grpSpPr>
          <a:xfrm>
            <a:off x="6685995" y="1827225"/>
            <a:ext cx="4406548" cy="1069190"/>
            <a:chOff x="372280" y="1946968"/>
            <a:chExt cx="4406548" cy="106919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F7F4450-1F6C-4147-8A7C-8339F4D65BBC}"/>
                </a:ext>
              </a:extLst>
            </p:cNvPr>
            <p:cNvSpPr/>
            <p:nvPr/>
          </p:nvSpPr>
          <p:spPr>
            <a:xfrm>
              <a:off x="372280" y="2047329"/>
              <a:ext cx="1108177" cy="968829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AF24E4A7-B2C6-487C-848F-971560DBA9E6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>
              <a:off x="1480457" y="2531745"/>
              <a:ext cx="2307772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0372BA0-D14D-4DA8-A67F-2023F6BB6BA3}"/>
                </a:ext>
              </a:extLst>
            </p:cNvPr>
            <p:cNvSpPr/>
            <p:nvPr/>
          </p:nvSpPr>
          <p:spPr>
            <a:xfrm>
              <a:off x="3788229" y="2140653"/>
              <a:ext cx="990599" cy="782183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818E488-0301-4B7C-987C-9C8D4E5A4839}"/>
                </a:ext>
              </a:extLst>
            </p:cNvPr>
            <p:cNvSpPr txBox="1"/>
            <p:nvPr/>
          </p:nvSpPr>
          <p:spPr>
            <a:xfrm>
              <a:off x="1611086" y="1946968"/>
              <a:ext cx="22206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BA8845F-A45B-4154-98AB-B9F6FA785AD6}"/>
              </a:ext>
            </a:extLst>
          </p:cNvPr>
          <p:cNvGrpSpPr/>
          <p:nvPr/>
        </p:nvGrpSpPr>
        <p:grpSpPr>
          <a:xfrm>
            <a:off x="372281" y="3758748"/>
            <a:ext cx="5227433" cy="1069190"/>
            <a:chOff x="372281" y="1946968"/>
            <a:chExt cx="4308422" cy="106919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F3928E9-604F-44B0-8B39-3643D1C9C3FB}"/>
                </a:ext>
              </a:extLst>
            </p:cNvPr>
            <p:cNvSpPr/>
            <p:nvPr/>
          </p:nvSpPr>
          <p:spPr>
            <a:xfrm>
              <a:off x="372281" y="2047329"/>
              <a:ext cx="1000325" cy="968829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7808350C-957E-4EE2-A704-D5A06AF4D27F}"/>
                </a:ext>
              </a:extLst>
            </p:cNvPr>
            <p:cNvCxnSpPr>
              <a:cxnSpLocks/>
              <a:stCxn id="38" idx="6"/>
              <a:endCxn id="40" idx="1"/>
            </p:cNvCxnSpPr>
            <p:nvPr/>
          </p:nvCxnSpPr>
          <p:spPr>
            <a:xfrm>
              <a:off x="1372606" y="2531744"/>
              <a:ext cx="2415623" cy="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BC2867C-3045-4AB9-AA32-A576AFE0C40A}"/>
                </a:ext>
              </a:extLst>
            </p:cNvPr>
            <p:cNvSpPr/>
            <p:nvPr/>
          </p:nvSpPr>
          <p:spPr>
            <a:xfrm>
              <a:off x="3788229" y="2140653"/>
              <a:ext cx="892474" cy="782183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85ED3FE-4D92-4D37-9146-1A7698719BA3}"/>
                </a:ext>
              </a:extLst>
            </p:cNvPr>
            <p:cNvSpPr txBox="1"/>
            <p:nvPr/>
          </p:nvSpPr>
          <p:spPr>
            <a:xfrm>
              <a:off x="1459692" y="1946968"/>
              <a:ext cx="22206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thêm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4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2E14D91-2286-4DD7-883A-FFF6B36ECC6F}"/>
              </a:ext>
            </a:extLst>
          </p:cNvPr>
          <p:cNvGrpSpPr/>
          <p:nvPr/>
        </p:nvGrpSpPr>
        <p:grpSpPr>
          <a:xfrm>
            <a:off x="6685995" y="3621734"/>
            <a:ext cx="5133724" cy="1069190"/>
            <a:chOff x="372281" y="1946968"/>
            <a:chExt cx="4231187" cy="106919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C2D68941-D5C7-4DC3-A1D0-27F8F35B784E}"/>
                </a:ext>
              </a:extLst>
            </p:cNvPr>
            <p:cNvSpPr/>
            <p:nvPr/>
          </p:nvSpPr>
          <p:spPr>
            <a:xfrm>
              <a:off x="372281" y="2047329"/>
              <a:ext cx="1000325" cy="968829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3A7F6DE0-05F3-4AEA-9217-89E6F4B06155}"/>
                </a:ext>
              </a:extLst>
            </p:cNvPr>
            <p:cNvCxnSpPr>
              <a:cxnSpLocks/>
              <a:stCxn id="48" idx="6"/>
              <a:endCxn id="50" idx="1"/>
            </p:cNvCxnSpPr>
            <p:nvPr/>
          </p:nvCxnSpPr>
          <p:spPr>
            <a:xfrm>
              <a:off x="1372606" y="2531744"/>
              <a:ext cx="2415623" cy="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EA4E813-5963-49A1-8A05-4E872359ACB4}"/>
                </a:ext>
              </a:extLst>
            </p:cNvPr>
            <p:cNvSpPr/>
            <p:nvPr/>
          </p:nvSpPr>
          <p:spPr>
            <a:xfrm>
              <a:off x="3788228" y="2140653"/>
              <a:ext cx="815240" cy="782183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4385A60-7BA1-485B-AA14-B4B5764D815C}"/>
                </a:ext>
              </a:extLst>
            </p:cNvPr>
            <p:cNvSpPr txBox="1"/>
            <p:nvPr/>
          </p:nvSpPr>
          <p:spPr>
            <a:xfrm>
              <a:off x="1459692" y="1946968"/>
              <a:ext cx="22206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thêm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71BE61CD-EA2E-4C55-96AE-D40963DA7FCF}"/>
              </a:ext>
            </a:extLst>
          </p:cNvPr>
          <p:cNvSpPr/>
          <p:nvPr/>
        </p:nvSpPr>
        <p:spPr>
          <a:xfrm>
            <a:off x="3876398" y="2250448"/>
            <a:ext cx="859971" cy="5995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BFB8765-21DF-4461-921A-7E9286A02F0A}"/>
              </a:ext>
            </a:extLst>
          </p:cNvPr>
          <p:cNvSpPr/>
          <p:nvPr/>
        </p:nvSpPr>
        <p:spPr>
          <a:xfrm>
            <a:off x="10167258" y="2095553"/>
            <a:ext cx="859971" cy="5995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04A6ADA-D407-4C28-BD77-391DDAF98FB5}"/>
              </a:ext>
            </a:extLst>
          </p:cNvPr>
          <p:cNvSpPr/>
          <p:nvPr/>
        </p:nvSpPr>
        <p:spPr>
          <a:xfrm>
            <a:off x="4627043" y="4052911"/>
            <a:ext cx="859971" cy="5995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B0ECC6B-F474-4AA6-BC0C-0206F78ECC18}"/>
              </a:ext>
            </a:extLst>
          </p:cNvPr>
          <p:cNvSpPr/>
          <p:nvPr/>
        </p:nvSpPr>
        <p:spPr>
          <a:xfrm>
            <a:off x="10928784" y="3889819"/>
            <a:ext cx="859971" cy="5995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D818F0-E85C-0643-86D0-ADAF51ACDB38}"/>
              </a:ext>
            </a:extLst>
          </p:cNvPr>
          <p:cNvSpPr txBox="1"/>
          <p:nvPr/>
        </p:nvSpPr>
        <p:spPr>
          <a:xfrm>
            <a:off x="730711" y="1088821"/>
            <a:ext cx="10673500" cy="361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95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đạt:</a:t>
            </a:r>
          </a:p>
          <a:p>
            <a:endParaRPr lang="en-US" sz="1348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996">
                <a:latin typeface="Times New Roman" panose="02020603050405020304" pitchFamily="18" charset="0"/>
                <a:cs typeface="Times New Roman" panose="02020603050405020304" pitchFamily="18" charset="0"/>
              </a:rPr>
              <a:t>- Củng cố về gấp một số lên một số lần.</a:t>
            </a:r>
          </a:p>
          <a:p>
            <a:endParaRPr lang="en-US" sz="2996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996">
                <a:latin typeface="Times New Roman" panose="02020603050405020304" pitchFamily="18" charset="0"/>
                <a:cs typeface="Times New Roman" panose="02020603050405020304" pitchFamily="18" charset="0"/>
              </a:rPr>
              <a:t>- Phân biệt gấp một số lên một số lần với thêm một số đơn vị vào một số.</a:t>
            </a:r>
          </a:p>
          <a:p>
            <a:endParaRPr lang="en-US" sz="2996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996">
                <a:latin typeface="Times New Roman" panose="02020603050405020304" pitchFamily="18" charset="0"/>
                <a:cs typeface="Times New Roman" panose="02020603050405020304" pitchFamily="18" charset="0"/>
              </a:rPr>
              <a:t>- Vận dụng giải các bài toán thực tế ( một bước giải)</a:t>
            </a:r>
            <a:endParaRPr lang="vi-VN" sz="2996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859275"/>
      </p:ext>
    </p:extLst>
  </p:cSld>
  <p:clrMapOvr>
    <a:masterClrMapping/>
  </p:clrMapOvr>
  <p:transition spd="slow" advClick="0" advTm="4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8056" l="208" r="99323">
                        <a14:foregroundMark x1="12031" y1="74352" x2="6250" y2="71667"/>
                        <a14:foregroundMark x1="13542" y1="84907" x2="28073" y2="97407"/>
                        <a14:foregroundMark x1="15625" y1="92500" x2="3594" y2="92222"/>
                        <a14:foregroundMark x1="20104" y1="91944" x2="74531" y2="88333"/>
                        <a14:foregroundMark x1="74531" y1="88333" x2="98542" y2="89352"/>
                        <a14:foregroundMark x1="417" y1="90833" x2="16198" y2="93519"/>
                        <a14:foregroundMark x1="17500" y1="97130" x2="1510" y2="93611"/>
                        <a14:foregroundMark x1="5573" y1="88981" x2="10417" y2="88519"/>
                        <a14:foregroundMark x1="4531" y1="82500" x2="6667" y2="87685"/>
                        <a14:foregroundMark x1="5156" y1="84074" x2="260" y2="82963"/>
                        <a14:foregroundMark x1="260" y1="82963" x2="260" y2="82963"/>
                        <a14:foregroundMark x1="96510" y1="97963" x2="99323" y2="98056"/>
                      </a14:backgroundRemoval>
                    </a14:imgEffect>
                  </a14:imgLayer>
                </a14:imgProps>
              </a:ext>
            </a:extLst>
          </a:blip>
          <a:srcRect t="33046" b="22033"/>
          <a:stretch>
            <a:fillRect/>
          </a:stretch>
        </p:blipFill>
        <p:spPr>
          <a:xfrm>
            <a:off x="0" y="4326255"/>
            <a:ext cx="12331700" cy="25317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6DB9F7E-DF66-4E77-A47E-26764C5C32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081" y="-15880"/>
            <a:ext cx="803638" cy="8036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14AE71-AE31-4F8F-B6A9-224E8BB0DB91}"/>
              </a:ext>
            </a:extLst>
          </p:cNvPr>
          <p:cNvSpPr/>
          <p:nvPr/>
        </p:nvSpPr>
        <p:spPr>
          <a:xfrm>
            <a:off x="463223" y="629"/>
            <a:ext cx="1864885" cy="809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GB" sz="4000" b="1" dirty="0">
                <a:solidFill>
                  <a:prstClr val="black"/>
                </a:solidFill>
                <a:latin typeface="Arial" panose="020B0604020202020204" pitchFamily="34" charset="0"/>
                <a:ea typeface="Fredoka One" panose="02000000000000000000"/>
                <a:cs typeface="Arial" panose="020B0604020202020204" pitchFamily="34" charset="0"/>
                <a:sym typeface="Fredoka One" panose="02000000000000000000"/>
              </a:rPr>
              <a:t>Đ, S</a:t>
            </a:r>
            <a:endParaRPr kumimoji="0" lang="en-US" altLang="en-GB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Fredoka One" panose="02000000000000000000"/>
              <a:cs typeface="Arial" panose="020B0604020202020204" pitchFamily="34" charset="0"/>
              <a:sym typeface="Fredoka One" panose="0200000000000000000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BDF840-253C-4E9F-8384-7C2BB9CE28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442" y="4407501"/>
            <a:ext cx="3949754" cy="2355134"/>
          </a:xfrm>
          <a:prstGeom prst="rect">
            <a:avLst/>
          </a:prstGeom>
        </p:spPr>
      </p:pic>
      <p:pic>
        <p:nvPicPr>
          <p:cNvPr id="8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F5C28218-FB5D-491C-9FE7-80FA3B92D0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878" y="1132472"/>
            <a:ext cx="3949754" cy="23793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49611C-96FA-4683-B1DB-BC91597CF4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8" y="1017112"/>
            <a:ext cx="4162097" cy="237469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C7943DE-DBA1-4EEE-97A6-A8707EA51860}"/>
              </a:ext>
            </a:extLst>
          </p:cNvPr>
          <p:cNvGrpSpPr/>
          <p:nvPr/>
        </p:nvGrpSpPr>
        <p:grpSpPr>
          <a:xfrm>
            <a:off x="1273954" y="893803"/>
            <a:ext cx="2108308" cy="523220"/>
            <a:chOff x="856544" y="1138280"/>
            <a:chExt cx="2108308" cy="52322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926939-D7E2-4570-B8CC-41D6DAA0C435}"/>
                </a:ext>
              </a:extLst>
            </p:cNvPr>
            <p:cNvSpPr txBox="1"/>
            <p:nvPr/>
          </p:nvSpPr>
          <p:spPr>
            <a:xfrm>
              <a:off x="856544" y="1138280"/>
              <a:ext cx="21083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9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AB49BE8-9BB2-4714-B13D-AC3104E9F86B}"/>
                </a:ext>
              </a:extLst>
            </p:cNvPr>
            <p:cNvSpPr/>
            <p:nvPr/>
          </p:nvSpPr>
          <p:spPr>
            <a:xfrm>
              <a:off x="2477172" y="1184362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7629BC-100F-4395-9F4D-2A5BCBA13368}"/>
              </a:ext>
            </a:extLst>
          </p:cNvPr>
          <p:cNvGrpSpPr/>
          <p:nvPr/>
        </p:nvGrpSpPr>
        <p:grpSpPr>
          <a:xfrm>
            <a:off x="6064282" y="1155413"/>
            <a:ext cx="2691550" cy="492443"/>
            <a:chOff x="437730" y="1188505"/>
            <a:chExt cx="2691550" cy="49244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D3EF8E8-DEA9-44F1-9134-09663393220C}"/>
                </a:ext>
              </a:extLst>
            </p:cNvPr>
            <p:cNvSpPr txBox="1"/>
            <p:nvPr/>
          </p:nvSpPr>
          <p:spPr>
            <a:xfrm>
              <a:off x="437730" y="1188505"/>
              <a:ext cx="244771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thêm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endParaRPr lang="en-US" sz="2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F27FA9B0-8B7C-4CB1-A126-621D426DB4C1}"/>
                </a:ext>
              </a:extLst>
            </p:cNvPr>
            <p:cNvSpPr/>
            <p:nvPr/>
          </p:nvSpPr>
          <p:spPr>
            <a:xfrm>
              <a:off x="2641600" y="1219200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8D0C511-DE85-423E-8A0E-E3A77B0738A8}"/>
              </a:ext>
            </a:extLst>
          </p:cNvPr>
          <p:cNvGrpSpPr/>
          <p:nvPr/>
        </p:nvGrpSpPr>
        <p:grpSpPr>
          <a:xfrm>
            <a:off x="835207" y="2960214"/>
            <a:ext cx="2698438" cy="492443"/>
            <a:chOff x="266414" y="1138280"/>
            <a:chExt cx="2698438" cy="49244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B81F0E-7111-439A-9064-D5B5A768B6F7}"/>
                </a:ext>
              </a:extLst>
            </p:cNvPr>
            <p:cNvSpPr txBox="1"/>
            <p:nvPr/>
          </p:nvSpPr>
          <p:spPr>
            <a:xfrm>
              <a:off x="266414" y="1138280"/>
              <a:ext cx="269843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thêm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9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endParaRPr lang="en-US" sz="2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B209A9E-1AF7-49F9-874D-0C5ABF3F2CE4}"/>
                </a:ext>
              </a:extLst>
            </p:cNvPr>
            <p:cNvSpPr/>
            <p:nvPr/>
          </p:nvSpPr>
          <p:spPr>
            <a:xfrm>
              <a:off x="2477172" y="1184362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9CB8E64-8A12-4F30-9C6B-AE957FB6C5FE}"/>
              </a:ext>
            </a:extLst>
          </p:cNvPr>
          <p:cNvGrpSpPr/>
          <p:nvPr/>
        </p:nvGrpSpPr>
        <p:grpSpPr>
          <a:xfrm>
            <a:off x="6583571" y="3114400"/>
            <a:ext cx="2001520" cy="492443"/>
            <a:chOff x="1127760" y="1188505"/>
            <a:chExt cx="2001520" cy="49244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C73AD54-18D9-4B93-A8E9-048455A71287}"/>
                </a:ext>
              </a:extLst>
            </p:cNvPr>
            <p:cNvSpPr txBox="1"/>
            <p:nvPr/>
          </p:nvSpPr>
          <p:spPr>
            <a:xfrm>
              <a:off x="1127760" y="1188505"/>
              <a:ext cx="1757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endParaRPr lang="en-US" sz="2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ADE9514B-42BB-421A-8B3E-57E4124E1AE3}"/>
                </a:ext>
              </a:extLst>
            </p:cNvPr>
            <p:cNvSpPr/>
            <p:nvPr/>
          </p:nvSpPr>
          <p:spPr>
            <a:xfrm>
              <a:off x="2641600" y="1219200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9E0C3CC8-9A7D-4815-9286-9FC287BC78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901" y="4130063"/>
            <a:ext cx="4702559" cy="159654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CC4547B-27B4-4095-9C2F-367A19001FE6}"/>
              </a:ext>
            </a:extLst>
          </p:cNvPr>
          <p:cNvSpPr txBox="1"/>
          <p:nvPr/>
        </p:nvSpPr>
        <p:spPr>
          <a:xfrm>
            <a:off x="49783" y="1039244"/>
            <a:ext cx="654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B01186-AF3E-48ED-AE9D-7A2D18CFE78E}"/>
              </a:ext>
            </a:extLst>
          </p:cNvPr>
          <p:cNvSpPr txBox="1"/>
          <p:nvPr/>
        </p:nvSpPr>
        <p:spPr>
          <a:xfrm>
            <a:off x="5166248" y="1186108"/>
            <a:ext cx="654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30C3215-32B5-4755-B569-06E412AE7659}"/>
              </a:ext>
            </a:extLst>
          </p:cNvPr>
          <p:cNvSpPr txBox="1"/>
          <p:nvPr/>
        </p:nvSpPr>
        <p:spPr>
          <a:xfrm>
            <a:off x="5929377" y="4289982"/>
            <a:ext cx="654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D6774B0-CCBF-498B-977D-DDD88EBB96EF}"/>
              </a:ext>
            </a:extLst>
          </p:cNvPr>
          <p:cNvGrpSpPr/>
          <p:nvPr/>
        </p:nvGrpSpPr>
        <p:grpSpPr>
          <a:xfrm>
            <a:off x="1815854" y="3606843"/>
            <a:ext cx="2108308" cy="523220"/>
            <a:chOff x="856544" y="1138280"/>
            <a:chExt cx="2108308" cy="52322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A56A3F6-33AF-42AE-BC33-5CB643B4FD97}"/>
                </a:ext>
              </a:extLst>
            </p:cNvPr>
            <p:cNvSpPr txBox="1"/>
            <p:nvPr/>
          </p:nvSpPr>
          <p:spPr>
            <a:xfrm>
              <a:off x="856544" y="1138280"/>
              <a:ext cx="21083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76064C0B-3010-4660-AB13-1A7CDFF69DF4}"/>
                </a:ext>
              </a:extLst>
            </p:cNvPr>
            <p:cNvSpPr/>
            <p:nvPr/>
          </p:nvSpPr>
          <p:spPr>
            <a:xfrm>
              <a:off x="2477172" y="1184362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AA54A23-1FD9-469D-93A8-E88AD05B47F3}"/>
              </a:ext>
            </a:extLst>
          </p:cNvPr>
          <p:cNvGrpSpPr/>
          <p:nvPr/>
        </p:nvGrpSpPr>
        <p:grpSpPr>
          <a:xfrm>
            <a:off x="1991928" y="5825576"/>
            <a:ext cx="2108308" cy="523220"/>
            <a:chOff x="856544" y="1138280"/>
            <a:chExt cx="2108308" cy="52322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F16FA78-71FB-44D6-BC79-6BEA1EA7CC37}"/>
                </a:ext>
              </a:extLst>
            </p:cNvPr>
            <p:cNvSpPr txBox="1"/>
            <p:nvPr/>
          </p:nvSpPr>
          <p:spPr>
            <a:xfrm>
              <a:off x="856544" y="1138280"/>
              <a:ext cx="21083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2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E4EAD033-AD2C-49DD-9128-47BCE8E27792}"/>
                </a:ext>
              </a:extLst>
            </p:cNvPr>
            <p:cNvSpPr/>
            <p:nvPr/>
          </p:nvSpPr>
          <p:spPr>
            <a:xfrm>
              <a:off x="2477172" y="1184362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02EDF45-DD15-43C0-8BA6-B87DE59BB4BB}"/>
              </a:ext>
            </a:extLst>
          </p:cNvPr>
          <p:cNvGrpSpPr/>
          <p:nvPr/>
        </p:nvGrpSpPr>
        <p:grpSpPr>
          <a:xfrm>
            <a:off x="7174168" y="4276671"/>
            <a:ext cx="2108308" cy="523220"/>
            <a:chOff x="856544" y="1138280"/>
            <a:chExt cx="2108308" cy="52322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B00069D-F920-4FA9-93A3-F608BD3C2C5F}"/>
                </a:ext>
              </a:extLst>
            </p:cNvPr>
            <p:cNvSpPr txBox="1"/>
            <p:nvPr/>
          </p:nvSpPr>
          <p:spPr>
            <a:xfrm>
              <a:off x="856544" y="1138280"/>
              <a:ext cx="21083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642E3306-659F-468C-A65B-54B90CA08344}"/>
                </a:ext>
              </a:extLst>
            </p:cNvPr>
            <p:cNvSpPr/>
            <p:nvPr/>
          </p:nvSpPr>
          <p:spPr>
            <a:xfrm>
              <a:off x="2477172" y="1184362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2852F50-D213-46A2-9779-68408E3205CE}"/>
              </a:ext>
            </a:extLst>
          </p:cNvPr>
          <p:cNvGrpSpPr/>
          <p:nvPr/>
        </p:nvGrpSpPr>
        <p:grpSpPr>
          <a:xfrm>
            <a:off x="7085755" y="6239415"/>
            <a:ext cx="2835038" cy="523220"/>
            <a:chOff x="131256" y="1071656"/>
            <a:chExt cx="2835038" cy="52322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8E51FB7-0C52-49C8-84ED-E6CF91F0C62C}"/>
                </a:ext>
              </a:extLst>
            </p:cNvPr>
            <p:cNvSpPr txBox="1"/>
            <p:nvPr/>
          </p:nvSpPr>
          <p:spPr>
            <a:xfrm>
              <a:off x="131256" y="1071656"/>
              <a:ext cx="25911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thêm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ED1A90B9-ADF9-414F-B9E9-1C00DED19AEA}"/>
                </a:ext>
              </a:extLst>
            </p:cNvPr>
            <p:cNvSpPr/>
            <p:nvPr/>
          </p:nvSpPr>
          <p:spPr>
            <a:xfrm>
              <a:off x="2478614" y="1117738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8EFCFDF-D033-40CF-A670-91AC88FAB894}"/>
              </a:ext>
            </a:extLst>
          </p:cNvPr>
          <p:cNvSpPr/>
          <p:nvPr/>
        </p:nvSpPr>
        <p:spPr>
          <a:xfrm>
            <a:off x="8268152" y="1165523"/>
            <a:ext cx="487680" cy="4924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91FFAAEA-B9D1-4EF5-844A-9A736DD8DE42}"/>
              </a:ext>
            </a:extLst>
          </p:cNvPr>
          <p:cNvSpPr/>
          <p:nvPr/>
        </p:nvSpPr>
        <p:spPr>
          <a:xfrm>
            <a:off x="3610468" y="5840888"/>
            <a:ext cx="487680" cy="4924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99A75CAB-9852-41AB-B3B5-342F6BD5AC59}"/>
              </a:ext>
            </a:extLst>
          </p:cNvPr>
          <p:cNvSpPr/>
          <p:nvPr/>
        </p:nvSpPr>
        <p:spPr>
          <a:xfrm>
            <a:off x="8100930" y="3091008"/>
            <a:ext cx="487680" cy="4924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CA80CAD-54F1-4F1E-A8C9-B47D5ADED1FC}"/>
              </a:ext>
            </a:extLst>
          </p:cNvPr>
          <p:cNvSpPr/>
          <p:nvPr/>
        </p:nvSpPr>
        <p:spPr>
          <a:xfrm>
            <a:off x="3439892" y="3637620"/>
            <a:ext cx="487680" cy="4924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05D666A1-B325-4110-B58D-E07135C90CFB}"/>
              </a:ext>
            </a:extLst>
          </p:cNvPr>
          <p:cNvSpPr/>
          <p:nvPr/>
        </p:nvSpPr>
        <p:spPr>
          <a:xfrm>
            <a:off x="8800980" y="4286966"/>
            <a:ext cx="487680" cy="4924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BC850D24-3DE7-4F59-B33E-60C99B1069D6}"/>
              </a:ext>
            </a:extLst>
          </p:cNvPr>
          <p:cNvSpPr/>
          <p:nvPr/>
        </p:nvSpPr>
        <p:spPr>
          <a:xfrm>
            <a:off x="9430910" y="6283558"/>
            <a:ext cx="487680" cy="4924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49" grpId="0" animBg="1"/>
      <p:bldP spid="52" grpId="0" animBg="1"/>
      <p:bldP spid="53" grpId="0" animBg="1"/>
      <p:bldP spid="54" grpId="0" animBg="1"/>
      <p:bldP spid="56" grpId="0" animBg="1"/>
      <p:bldP spid="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60656" y="1434684"/>
            <a:ext cx="12032064" cy="110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397" dirty="0">
                <a:latin typeface="Times New Roman" pitchFamily="18" charset="0"/>
              </a:rPr>
              <a:t>    </a:t>
            </a:r>
            <a:r>
              <a:rPr lang="en-US" sz="3296" b="1" dirty="0" err="1">
                <a:latin typeface="Times New Roman" pitchFamily="18" charset="0"/>
              </a:rPr>
              <a:t>Trong</a:t>
            </a:r>
            <a:r>
              <a:rPr lang="en-US" sz="3296" b="1" dirty="0">
                <a:latin typeface="Times New Roman" pitchFamily="18" charset="0"/>
              </a:rPr>
              <a:t> </a:t>
            </a:r>
            <a:r>
              <a:rPr lang="en-US" sz="3296" b="1" dirty="0" err="1">
                <a:latin typeface="Times New Roman" pitchFamily="18" charset="0"/>
              </a:rPr>
              <a:t>phòng</a:t>
            </a:r>
            <a:r>
              <a:rPr lang="en-US" sz="3296" b="1" dirty="0">
                <a:latin typeface="Times New Roman" pitchFamily="18" charset="0"/>
              </a:rPr>
              <a:t> </a:t>
            </a:r>
            <a:r>
              <a:rPr lang="en-US" sz="3296" b="1" dirty="0" err="1">
                <a:latin typeface="Times New Roman" pitchFamily="18" charset="0"/>
              </a:rPr>
              <a:t>có</a:t>
            </a:r>
            <a:r>
              <a:rPr lang="en-US" sz="3296" b="1" dirty="0">
                <a:latin typeface="Times New Roman" pitchFamily="18" charset="0"/>
              </a:rPr>
              <a:t> 9 </a:t>
            </a:r>
            <a:r>
              <a:rPr lang="en-US" sz="3296" b="1" dirty="0" err="1">
                <a:latin typeface="Times New Roman" pitchFamily="18" charset="0"/>
              </a:rPr>
              <a:t>cái</a:t>
            </a:r>
            <a:r>
              <a:rPr lang="en-US" sz="3296" b="1" dirty="0">
                <a:latin typeface="Times New Roman" pitchFamily="18" charset="0"/>
              </a:rPr>
              <a:t> </a:t>
            </a:r>
            <a:r>
              <a:rPr lang="en-US" sz="3296" b="1" dirty="0" err="1">
                <a:latin typeface="Times New Roman" pitchFamily="18" charset="0"/>
              </a:rPr>
              <a:t>bàn</a:t>
            </a:r>
            <a:r>
              <a:rPr lang="en-US" sz="3296" b="1" dirty="0">
                <a:latin typeface="Times New Roman" pitchFamily="18" charset="0"/>
              </a:rPr>
              <a:t>. Nam </a:t>
            </a:r>
            <a:r>
              <a:rPr lang="en-US" sz="3296" b="1" dirty="0" err="1">
                <a:latin typeface="Times New Roman" pitchFamily="18" charset="0"/>
              </a:rPr>
              <a:t>muốn</a:t>
            </a:r>
            <a:r>
              <a:rPr lang="en-US" sz="3296" b="1" dirty="0">
                <a:latin typeface="Times New Roman" pitchFamily="18" charset="0"/>
              </a:rPr>
              <a:t> </a:t>
            </a:r>
            <a:r>
              <a:rPr lang="en-US" sz="3296" b="1" dirty="0" err="1">
                <a:latin typeface="Times New Roman" pitchFamily="18" charset="0"/>
              </a:rPr>
              <a:t>xếp</a:t>
            </a:r>
            <a:r>
              <a:rPr lang="en-US" sz="3296" b="1" dirty="0">
                <a:latin typeface="Times New Roman" pitchFamily="18" charset="0"/>
              </a:rPr>
              <a:t> </a:t>
            </a:r>
            <a:r>
              <a:rPr lang="en-US" sz="3296" b="1" dirty="0" err="1">
                <a:latin typeface="Times New Roman" pitchFamily="18" charset="0"/>
              </a:rPr>
              <a:t>vào</a:t>
            </a:r>
            <a:r>
              <a:rPr lang="en-US" sz="3296" b="1" dirty="0">
                <a:latin typeface="Times New Roman" pitchFamily="18" charset="0"/>
              </a:rPr>
              <a:t> </a:t>
            </a:r>
            <a:r>
              <a:rPr lang="en-US" sz="3296" b="1" dirty="0" err="1">
                <a:latin typeface="Times New Roman" pitchFamily="18" charset="0"/>
              </a:rPr>
              <a:t>mỗi</a:t>
            </a:r>
            <a:r>
              <a:rPr lang="en-US" sz="3296" b="1" dirty="0">
                <a:latin typeface="Times New Roman" pitchFamily="18" charset="0"/>
              </a:rPr>
              <a:t> </a:t>
            </a:r>
            <a:r>
              <a:rPr lang="en-US" sz="3296" b="1" dirty="0" err="1">
                <a:latin typeface="Times New Roman" pitchFamily="18" charset="0"/>
              </a:rPr>
              <a:t>bàn</a:t>
            </a:r>
            <a:r>
              <a:rPr lang="en-US" sz="3296" b="1" dirty="0">
                <a:latin typeface="Times New Roman" pitchFamily="18" charset="0"/>
              </a:rPr>
              <a:t> 2 </a:t>
            </a:r>
            <a:r>
              <a:rPr lang="en-US" sz="3296" b="1" dirty="0" err="1">
                <a:latin typeface="Times New Roman" pitchFamily="18" charset="0"/>
              </a:rPr>
              <a:t>cái</a:t>
            </a:r>
            <a:r>
              <a:rPr lang="en-US" sz="3296" b="1" dirty="0">
                <a:latin typeface="Times New Roman" pitchFamily="18" charset="0"/>
              </a:rPr>
              <a:t> </a:t>
            </a:r>
            <a:r>
              <a:rPr lang="en-US" sz="3296" b="1" dirty="0" err="1">
                <a:latin typeface="Times New Roman" pitchFamily="18" charset="0"/>
              </a:rPr>
              <a:t>ghế</a:t>
            </a:r>
            <a:r>
              <a:rPr lang="en-US" sz="3296" b="1" dirty="0">
                <a:latin typeface="Times New Roman" pitchFamily="18" charset="0"/>
              </a:rPr>
              <a:t>. </a:t>
            </a:r>
            <a:r>
              <a:rPr lang="en-US" sz="3296" b="1" dirty="0" err="1">
                <a:latin typeface="Times New Roman" pitchFamily="18" charset="0"/>
              </a:rPr>
              <a:t>Hỏi</a:t>
            </a:r>
            <a:r>
              <a:rPr lang="en-US" sz="3296" b="1" dirty="0">
                <a:latin typeface="Times New Roman" pitchFamily="18" charset="0"/>
              </a:rPr>
              <a:t> Nam </a:t>
            </a:r>
            <a:r>
              <a:rPr lang="en-US" sz="3296" b="1" dirty="0" err="1">
                <a:latin typeface="Times New Roman" pitchFamily="18" charset="0"/>
              </a:rPr>
              <a:t>cần</a:t>
            </a:r>
            <a:r>
              <a:rPr lang="en-US" sz="3296" b="1" dirty="0">
                <a:latin typeface="Times New Roman" pitchFamily="18" charset="0"/>
              </a:rPr>
              <a:t> bao </a:t>
            </a:r>
            <a:r>
              <a:rPr lang="en-US" sz="3296" b="1" dirty="0" err="1">
                <a:latin typeface="Times New Roman" pitchFamily="18" charset="0"/>
              </a:rPr>
              <a:t>nhiêu</a:t>
            </a:r>
            <a:r>
              <a:rPr lang="en-US" sz="3296" b="1" dirty="0">
                <a:latin typeface="Times New Roman" pitchFamily="18" charset="0"/>
              </a:rPr>
              <a:t> </a:t>
            </a:r>
            <a:r>
              <a:rPr lang="en-US" sz="3296" b="1" dirty="0" err="1">
                <a:latin typeface="Times New Roman" pitchFamily="18" charset="0"/>
              </a:rPr>
              <a:t>cái</a:t>
            </a:r>
            <a:r>
              <a:rPr lang="en-US" sz="3296" b="1" dirty="0">
                <a:latin typeface="Times New Roman" pitchFamily="18" charset="0"/>
              </a:rPr>
              <a:t> </a:t>
            </a:r>
            <a:r>
              <a:rPr lang="en-US" sz="3296" b="1" dirty="0" err="1">
                <a:latin typeface="Times New Roman" pitchFamily="18" charset="0"/>
              </a:rPr>
              <a:t>ghế</a:t>
            </a:r>
            <a:r>
              <a:rPr lang="en-US" sz="3296" b="1" dirty="0">
                <a:latin typeface="Times New Roman" pitchFamily="18" charset="0"/>
              </a:rPr>
              <a:t>?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7065079" y="3028521"/>
            <a:ext cx="1772574" cy="50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96" b="1" u="sng" dirty="0" err="1">
                <a:latin typeface="Times New Roman" pitchFamily="18" charset="0"/>
              </a:rPr>
              <a:t>Bài</a:t>
            </a:r>
            <a:r>
              <a:rPr lang="en-US" sz="2696" b="1" u="sng" dirty="0">
                <a:latin typeface="Times New Roman" pitchFamily="18" charset="0"/>
              </a:rPr>
              <a:t> </a:t>
            </a:r>
            <a:r>
              <a:rPr lang="en-US" sz="2696" b="1" u="sng" dirty="0" err="1">
                <a:latin typeface="Times New Roman" pitchFamily="18" charset="0"/>
              </a:rPr>
              <a:t>giải</a:t>
            </a:r>
            <a:endParaRPr lang="en-US" sz="2696" b="1" u="sng" dirty="0">
              <a:latin typeface="Times New Roman" pitchFamily="18" charset="0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2443038" y="2990057"/>
            <a:ext cx="1598171" cy="50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96" b="1" u="sng" dirty="0" err="1">
                <a:latin typeface="Times New Roman" pitchFamily="18" charset="0"/>
              </a:rPr>
              <a:t>Tóm</a:t>
            </a:r>
            <a:r>
              <a:rPr lang="en-US" sz="2696" b="1" u="sng" dirty="0">
                <a:latin typeface="Times New Roman" pitchFamily="18" charset="0"/>
              </a:rPr>
              <a:t> </a:t>
            </a:r>
            <a:r>
              <a:rPr lang="en-US" sz="2696" b="1" u="sng" dirty="0" err="1">
                <a:latin typeface="Times New Roman" pitchFamily="18" charset="0"/>
              </a:rPr>
              <a:t>tắt</a:t>
            </a:r>
            <a:endParaRPr lang="en-US" sz="2696" b="1" u="sng" dirty="0">
              <a:latin typeface="Times New Roman" pitchFamily="18" charset="0"/>
            </a:endParaRP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1116855" y="3696844"/>
            <a:ext cx="3868369" cy="553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96" b="1" dirty="0">
                <a:latin typeface="Times New Roman" pitchFamily="18" charset="0"/>
              </a:rPr>
              <a:t>1 </a:t>
            </a:r>
            <a:r>
              <a:rPr lang="en-US" sz="2996" b="1" dirty="0" err="1">
                <a:latin typeface="Times New Roman" pitchFamily="18" charset="0"/>
              </a:rPr>
              <a:t>cái</a:t>
            </a:r>
            <a:r>
              <a:rPr lang="en-US" sz="2996" b="1" dirty="0">
                <a:latin typeface="Times New Roman" pitchFamily="18" charset="0"/>
              </a:rPr>
              <a:t> </a:t>
            </a:r>
            <a:r>
              <a:rPr lang="en-US" sz="2996" b="1" dirty="0" err="1">
                <a:latin typeface="Times New Roman" pitchFamily="18" charset="0"/>
              </a:rPr>
              <a:t>bàn</a:t>
            </a:r>
            <a:r>
              <a:rPr lang="en-US" sz="2996" b="1" dirty="0">
                <a:latin typeface="Times New Roman" pitchFamily="18" charset="0"/>
              </a:rPr>
              <a:t>:   2 </a:t>
            </a:r>
            <a:r>
              <a:rPr lang="en-US" sz="2996" b="1" dirty="0" err="1">
                <a:latin typeface="Times New Roman" pitchFamily="18" charset="0"/>
              </a:rPr>
              <a:t>cái</a:t>
            </a:r>
            <a:r>
              <a:rPr lang="en-US" sz="2996" b="1" dirty="0">
                <a:latin typeface="Times New Roman" pitchFamily="18" charset="0"/>
              </a:rPr>
              <a:t> </a:t>
            </a:r>
            <a:r>
              <a:rPr lang="en-US" sz="2996" b="1" dirty="0" err="1">
                <a:latin typeface="Times New Roman" pitchFamily="18" charset="0"/>
              </a:rPr>
              <a:t>ghế</a:t>
            </a:r>
            <a:endParaRPr lang="en-US" sz="2996" b="1" dirty="0">
              <a:latin typeface="Times New Roman" pitchFamily="18" charset="0"/>
            </a:endParaRPr>
          </a:p>
        </p:txBody>
      </p:sp>
      <p:sp>
        <p:nvSpPr>
          <p:cNvPr id="25" name="Text Box 39"/>
          <p:cNvSpPr txBox="1">
            <a:spLocks noChangeArrowheads="1"/>
          </p:cNvSpPr>
          <p:nvPr/>
        </p:nvSpPr>
        <p:spPr bwMode="auto">
          <a:xfrm>
            <a:off x="1187331" y="4254123"/>
            <a:ext cx="3727416" cy="553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96" b="1" dirty="0">
                <a:latin typeface="Times New Roman" pitchFamily="18" charset="0"/>
              </a:rPr>
              <a:t>9 </a:t>
            </a:r>
            <a:r>
              <a:rPr lang="en-US" sz="2996" b="1" dirty="0" err="1">
                <a:latin typeface="Times New Roman" pitchFamily="18" charset="0"/>
              </a:rPr>
              <a:t>cái</a:t>
            </a:r>
            <a:r>
              <a:rPr lang="en-US" sz="2996" b="1" dirty="0">
                <a:latin typeface="Times New Roman" pitchFamily="18" charset="0"/>
              </a:rPr>
              <a:t> </a:t>
            </a:r>
            <a:r>
              <a:rPr lang="en-US" sz="2996" b="1" dirty="0" err="1">
                <a:latin typeface="Times New Roman" pitchFamily="18" charset="0"/>
              </a:rPr>
              <a:t>bàn</a:t>
            </a:r>
            <a:r>
              <a:rPr lang="en-US" sz="2996" b="1" dirty="0">
                <a:latin typeface="Times New Roman" pitchFamily="18" charset="0"/>
              </a:rPr>
              <a:t>:   ? </a:t>
            </a:r>
            <a:r>
              <a:rPr lang="en-US" sz="2996" b="1" dirty="0" err="1">
                <a:latin typeface="Times New Roman" pitchFamily="18" charset="0"/>
              </a:rPr>
              <a:t>cái</a:t>
            </a:r>
            <a:r>
              <a:rPr lang="en-US" sz="2996" b="1" dirty="0">
                <a:latin typeface="Times New Roman" pitchFamily="18" charset="0"/>
              </a:rPr>
              <a:t> </a:t>
            </a:r>
            <a:r>
              <a:rPr lang="en-US" sz="2996" b="1" dirty="0" err="1">
                <a:latin typeface="Times New Roman" pitchFamily="18" charset="0"/>
              </a:rPr>
              <a:t>ghế</a:t>
            </a:r>
            <a:endParaRPr lang="en-US" sz="2996" b="1" dirty="0">
              <a:latin typeface="Times New Roman" pitchFamily="18" charset="0"/>
            </a:endParaRPr>
          </a:p>
        </p:txBody>
      </p:sp>
      <p:sp>
        <p:nvSpPr>
          <p:cNvPr id="26" name="Text Box 43"/>
          <p:cNvSpPr txBox="1">
            <a:spLocks noChangeArrowheads="1"/>
          </p:cNvSpPr>
          <p:nvPr/>
        </p:nvSpPr>
        <p:spPr bwMode="auto">
          <a:xfrm>
            <a:off x="5478005" y="3790706"/>
            <a:ext cx="4946720" cy="2121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96" dirty="0">
                <a:latin typeface="Times New Roman" pitchFamily="18" charset="0"/>
              </a:rPr>
              <a:t>  </a:t>
            </a:r>
            <a:r>
              <a:rPr lang="en-US" sz="3296" b="1" dirty="0">
                <a:solidFill>
                  <a:srgbClr val="FF0000"/>
                </a:solidFill>
                <a:latin typeface="Times New Roman" pitchFamily="18" charset="0"/>
              </a:rPr>
              <a:t>Nam </a:t>
            </a:r>
            <a:r>
              <a:rPr lang="en-US" sz="3296" b="1" dirty="0" err="1">
                <a:solidFill>
                  <a:srgbClr val="FF0000"/>
                </a:solidFill>
                <a:latin typeface="Times New Roman" pitchFamily="18" charset="0"/>
              </a:rPr>
              <a:t>cần</a:t>
            </a:r>
            <a:r>
              <a:rPr lang="en-US" sz="3296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96" b="1" dirty="0" err="1">
                <a:solidFill>
                  <a:srgbClr val="FF0000"/>
                </a:solidFill>
                <a:latin typeface="Times New Roman" pitchFamily="18" charset="0"/>
              </a:rPr>
              <a:t>số</a:t>
            </a:r>
            <a:r>
              <a:rPr lang="en-US" sz="3296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96" b="1" dirty="0" err="1">
                <a:solidFill>
                  <a:srgbClr val="FF0000"/>
                </a:solidFill>
                <a:latin typeface="Times New Roman" pitchFamily="18" charset="0"/>
              </a:rPr>
              <a:t>cái</a:t>
            </a:r>
            <a:r>
              <a:rPr lang="en-US" sz="3296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96" b="1" dirty="0" err="1">
                <a:solidFill>
                  <a:srgbClr val="FF0000"/>
                </a:solidFill>
                <a:latin typeface="Times New Roman" pitchFamily="18" charset="0"/>
              </a:rPr>
              <a:t>ghế</a:t>
            </a:r>
            <a:r>
              <a:rPr lang="en-US" sz="3296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96" b="1" dirty="0" err="1">
                <a:solidFill>
                  <a:srgbClr val="FF0000"/>
                </a:solidFill>
                <a:latin typeface="Times New Roman" pitchFamily="18" charset="0"/>
              </a:rPr>
              <a:t>là</a:t>
            </a:r>
            <a:r>
              <a:rPr lang="en-US" sz="3296" b="1" dirty="0">
                <a:solidFill>
                  <a:srgbClr val="FF0000"/>
                </a:solidFill>
                <a:latin typeface="Times New Roman" pitchFamily="18" charset="0"/>
              </a:rPr>
              <a:t> 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296" b="1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3296" b="1">
                <a:solidFill>
                  <a:srgbClr val="FF0000"/>
                </a:solidFill>
                <a:latin typeface="Times New Roman" pitchFamily="18" charset="0"/>
              </a:rPr>
              <a:t> x 9 </a:t>
            </a:r>
            <a:r>
              <a:rPr lang="en-US" sz="3296" b="1" dirty="0">
                <a:solidFill>
                  <a:srgbClr val="FF0000"/>
                </a:solidFill>
                <a:latin typeface="Times New Roman" pitchFamily="18" charset="0"/>
              </a:rPr>
              <a:t>= 18 (</a:t>
            </a:r>
            <a:r>
              <a:rPr lang="en-US" sz="3296" b="1" err="1">
                <a:solidFill>
                  <a:srgbClr val="FF0000"/>
                </a:solidFill>
                <a:latin typeface="Times New Roman" pitchFamily="18" charset="0"/>
              </a:rPr>
              <a:t>cái</a:t>
            </a:r>
            <a:r>
              <a:rPr lang="en-US" sz="3296" b="1">
                <a:solidFill>
                  <a:srgbClr val="FF0000"/>
                </a:solidFill>
                <a:latin typeface="Times New Roman" pitchFamily="18" charset="0"/>
              </a:rPr>
              <a:t> )</a:t>
            </a:r>
            <a:endParaRPr lang="en-US" sz="3296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sz="3296" b="1" dirty="0">
                <a:solidFill>
                  <a:srgbClr val="FF0000"/>
                </a:solidFill>
                <a:latin typeface="Times New Roman" pitchFamily="18" charset="0"/>
              </a:rPr>
              <a:t>         </a:t>
            </a:r>
            <a:r>
              <a:rPr lang="en-US" sz="3296" b="1" u="sng" dirty="0" err="1">
                <a:solidFill>
                  <a:srgbClr val="FF0000"/>
                </a:solidFill>
                <a:latin typeface="Times New Roman" pitchFamily="18" charset="0"/>
              </a:rPr>
              <a:t>Đáp</a:t>
            </a:r>
            <a:r>
              <a:rPr lang="en-US" sz="3296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96" b="1" u="sng" dirty="0" err="1">
                <a:solidFill>
                  <a:srgbClr val="FF0000"/>
                </a:solidFill>
                <a:latin typeface="Times New Roman" pitchFamily="18" charset="0"/>
              </a:rPr>
              <a:t>số</a:t>
            </a:r>
            <a:r>
              <a:rPr lang="en-US" sz="3296" b="1" dirty="0">
                <a:solidFill>
                  <a:srgbClr val="FF0000"/>
                </a:solidFill>
                <a:latin typeface="Times New Roman" pitchFamily="18" charset="0"/>
              </a:rPr>
              <a:t>: 18 </a:t>
            </a:r>
            <a:r>
              <a:rPr lang="en-US" sz="3296" b="1" dirty="0" err="1">
                <a:solidFill>
                  <a:srgbClr val="FF0000"/>
                </a:solidFill>
                <a:latin typeface="Times New Roman" pitchFamily="18" charset="0"/>
              </a:rPr>
              <a:t>cái</a:t>
            </a:r>
            <a:r>
              <a:rPr lang="en-US" sz="3296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96" b="1" dirty="0" err="1">
                <a:solidFill>
                  <a:srgbClr val="FF0000"/>
                </a:solidFill>
                <a:latin typeface="Times New Roman" pitchFamily="18" charset="0"/>
              </a:rPr>
              <a:t>ghế</a:t>
            </a:r>
            <a:endParaRPr lang="en-US" sz="3296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>
            <a:off x="3316577" y="1944984"/>
            <a:ext cx="1752028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cxnSpLocks/>
          </p:cNvCxnSpPr>
          <p:nvPr/>
        </p:nvCxnSpPr>
        <p:spPr>
          <a:xfrm>
            <a:off x="8837653" y="1944984"/>
            <a:ext cx="3080256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2679372" y="2467997"/>
            <a:ext cx="2959349" cy="43898"/>
            <a:chOff x="2099732" y="847708"/>
            <a:chExt cx="1693871" cy="52997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2099732" y="847708"/>
              <a:ext cx="1677661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2115942" y="900705"/>
              <a:ext cx="1677661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1131ACDC-9B3F-FCF2-3813-35FAA1796ACE}"/>
              </a:ext>
            </a:extLst>
          </p:cNvPr>
          <p:cNvSpPr txBox="1"/>
          <p:nvPr/>
        </p:nvSpPr>
        <p:spPr>
          <a:xfrm>
            <a:off x="509841" y="803434"/>
            <a:ext cx="1410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2846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72655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22B97ED-EE7E-4DBB-BEF9-3E372CF7090F}"/>
              </a:ext>
            </a:extLst>
          </p:cNvPr>
          <p:cNvGrpSpPr/>
          <p:nvPr/>
        </p:nvGrpSpPr>
        <p:grpSpPr>
          <a:xfrm>
            <a:off x="300440" y="249248"/>
            <a:ext cx="847090" cy="768350"/>
            <a:chOff x="546099" y="1464056"/>
            <a:chExt cx="847090" cy="768350"/>
          </a:xfrm>
        </p:grpSpPr>
        <p:sp>
          <p:nvSpPr>
            <p:cNvPr id="5" name="椭圆 26">
              <a:extLst>
                <a:ext uri="{FF2B5EF4-FFF2-40B4-BE49-F238E27FC236}">
                  <a16:creationId xmlns:a16="http://schemas.microsoft.com/office/drawing/2014/main" id="{45EF327F-72B2-4F19-A719-6906469B933C}"/>
                </a:ext>
              </a:extLst>
            </p:cNvPr>
            <p:cNvSpPr/>
            <p:nvPr/>
          </p:nvSpPr>
          <p:spPr>
            <a:xfrm>
              <a:off x="617939" y="1496969"/>
              <a:ext cx="703411" cy="702525"/>
            </a:xfrm>
            <a:prstGeom prst="ellipse">
              <a:avLst/>
            </a:prstGeom>
            <a:solidFill>
              <a:srgbClr val="F038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文本框 27">
              <a:extLst>
                <a:ext uri="{FF2B5EF4-FFF2-40B4-BE49-F238E27FC236}">
                  <a16:creationId xmlns:a16="http://schemas.microsoft.com/office/drawing/2014/main" id="{B85F25C5-0F47-4742-9A75-2C786E18900C}"/>
                </a:ext>
              </a:extLst>
            </p:cNvPr>
            <p:cNvSpPr txBox="1"/>
            <p:nvPr/>
          </p:nvSpPr>
          <p:spPr>
            <a:xfrm>
              <a:off x="546099" y="1464056"/>
              <a:ext cx="847090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Source Han Sans CN Medium" panose="020B0600000000000000" pitchFamily="34" charset="-122"/>
                  <a:cs typeface="Calibri" panose="020F0502020204030204" pitchFamily="34" charset="0"/>
                </a:rPr>
                <a:t>4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4D8118F-88AC-446B-9F12-AE74931F1292}"/>
              </a:ext>
            </a:extLst>
          </p:cNvPr>
          <p:cNvSpPr txBox="1"/>
          <p:nvPr/>
        </p:nvSpPr>
        <p:spPr>
          <a:xfrm>
            <a:off x="1381760" y="81280"/>
            <a:ext cx="10332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Tìm đường đi qua mê cung để tới tòa thành theo các phép tính có kết quả bằng 45.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oán lớp 3 trang 70, 71 Bài 24: Gấp một số lên một số lần | Kết nối tri thức">
            <a:extLst>
              <a:ext uri="{FF2B5EF4-FFF2-40B4-BE49-F238E27FC236}">
                <a16:creationId xmlns:a16="http://schemas.microsoft.com/office/drawing/2014/main" id="{10CBE1ED-2D14-4ECB-B8F6-03E19EF89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530" y="1951673"/>
            <a:ext cx="9642390" cy="399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129E928-41CC-465E-A21F-2668ACCE5EAB}"/>
              </a:ext>
            </a:extLst>
          </p:cNvPr>
          <p:cNvCxnSpPr>
            <a:cxnSpLocks/>
          </p:cNvCxnSpPr>
          <p:nvPr/>
        </p:nvCxnSpPr>
        <p:spPr>
          <a:xfrm>
            <a:off x="1534160" y="1119716"/>
            <a:ext cx="516128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64092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402854-60B0-4935-BBAD-A68173778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33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E046E0-C25A-4629-8C25-DF075096DA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39" y="3140710"/>
            <a:ext cx="1652159" cy="25483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CA3F16-13C0-4D5F-A4E8-3BE154119B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9ADBF9"/>
              </a:clrFrom>
              <a:clrTo>
                <a:srgbClr val="9ADB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1043" y="2459189"/>
            <a:ext cx="1573620" cy="26996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64F713-2DB5-4F28-8252-58678548AE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75250" y="3048211"/>
            <a:ext cx="1621677" cy="26215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317A-46B0-4AA1-96C5-948AC99951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241" y="3195807"/>
            <a:ext cx="1993565" cy="25544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1A0BFC-C556-4B45-B8E4-2687097622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751" y="2732415"/>
            <a:ext cx="1475360" cy="24264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2AC5D6-4D77-4949-9ACD-309E1E3BEE40}"/>
              </a:ext>
            </a:extLst>
          </p:cNvPr>
          <p:cNvSpPr txBox="1"/>
          <p:nvPr/>
        </p:nvSpPr>
        <p:spPr>
          <a:xfrm>
            <a:off x="1551984" y="188871"/>
            <a:ext cx="9088032" cy="220278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Cùng BÉ ĐẾN TRƯỜNG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>
              <a:ln w="9525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582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CẤM BUÔN BÁN, CẤM REUP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0"/>
            <a:ext cx="24384000" cy="6861224"/>
            <a:chOff x="-19812000" y="145032"/>
            <a:chExt cx="24384000" cy="686122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812000" y="145032"/>
              <a:ext cx="12192000" cy="6861224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0" y="145032"/>
              <a:ext cx="12192000" cy="6858000"/>
            </a:xfrm>
            <a:prstGeom prst="rect">
              <a:avLst/>
            </a:prstGeom>
          </p:spPr>
        </p:pic>
      </p:grpSp>
      <p:pic>
        <p:nvPicPr>
          <p:cNvPr id="10" name="CẤM BUÔN BÁN, CẤM REUP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4127" y="4129570"/>
            <a:ext cx="3524192" cy="16326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D654436-AD3C-4D70-B010-98DAD0B8BA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39" y="3140710"/>
            <a:ext cx="1652159" cy="25483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636D2B-46FE-451F-8DEA-C69E1A25983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9ADBF9"/>
              </a:clrFrom>
              <a:clrTo>
                <a:srgbClr val="9ADB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2910" y="3050608"/>
            <a:ext cx="1573620" cy="26996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4BF3F7-FA32-405E-899F-E1174250F7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53574" y="3140710"/>
            <a:ext cx="1621677" cy="2621507"/>
          </a:xfrm>
          <a:prstGeom prst="rect">
            <a:avLst/>
          </a:prstGeom>
        </p:spPr>
      </p:pic>
      <p:pic>
        <p:nvPicPr>
          <p:cNvPr id="5124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851" y="1346782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22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-1 3.7037E-6 " pathEditMode="relative" rAng="0" ptsTypes="AA">
                                      <p:cBhvr>
                                        <p:cTn id="2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-1 -4.81481E-6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|2|9|9.4|0.7|1.1|4.8|1.6|9.8|26.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千图网海量PPT模板www.58pic.com​​">
  <a:themeElements>
    <a:clrScheme name="自定义 1165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4FB179"/>
      </a:accent1>
      <a:accent2>
        <a:srgbClr val="CA3A3A"/>
      </a:accent2>
      <a:accent3>
        <a:srgbClr val="4FB179"/>
      </a:accent3>
      <a:accent4>
        <a:srgbClr val="CA3A3A"/>
      </a:accent4>
      <a:accent5>
        <a:srgbClr val="4FB179"/>
      </a:accent5>
      <a:accent6>
        <a:srgbClr val="CA3A3A"/>
      </a:accent6>
      <a:hlink>
        <a:srgbClr val="168BBA"/>
      </a:hlink>
      <a:folHlink>
        <a:srgbClr val="680000"/>
      </a:folHlink>
    </a:clrScheme>
    <a:fontScheme name="ktxqv0nv">
      <a:majorFont>
        <a:latin typeface="庞门正道标题体"/>
        <a:ea typeface="庞门正道标题体"/>
        <a:cs typeface=""/>
      </a:majorFont>
      <a:minorFont>
        <a:latin typeface="庞门正道标题体"/>
        <a:ea typeface="庞门正道标题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424</Words>
  <Application>Microsoft Office PowerPoint</Application>
  <PresentationFormat>Widescreen</PresentationFormat>
  <Paragraphs>104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Arial-Rounded</vt:lpstr>
      <vt:lpstr>Calibri</vt:lpstr>
      <vt:lpstr>Open Sans</vt:lpstr>
      <vt:lpstr>Times New Roman</vt:lpstr>
      <vt:lpstr>UTM Showcard</vt:lpstr>
      <vt:lpstr>庞门正道标题体</vt:lpstr>
      <vt:lpstr>1_Office Theme</vt:lpstr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Le Thanh Tung</cp:lastModifiedBy>
  <cp:revision>49</cp:revision>
  <dcterms:created xsi:type="dcterms:W3CDTF">2022-07-27T22:45:35Z</dcterms:created>
  <dcterms:modified xsi:type="dcterms:W3CDTF">2023-11-10T01:56:00Z</dcterms:modified>
</cp:coreProperties>
</file>