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audio3.wav" ContentType="audio/x-wav"/>
  <Override PartName="/ppt/ink/ink1.xml" ContentType="application/inkml+xml"/>
  <Override PartName="/ppt/ink/ink2.xml" ContentType="application/inkml+xml"/>
  <Override PartName="/ppt/ink/ink3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1"/>
  </p:sldMasterIdLst>
  <p:notesMasterIdLst>
    <p:notesMasterId r:id="rId17"/>
  </p:notesMasterIdLst>
  <p:sldIdLst>
    <p:sldId id="256" r:id="rId2"/>
    <p:sldId id="288" r:id="rId3"/>
    <p:sldId id="257" r:id="rId4"/>
    <p:sldId id="260" r:id="rId5"/>
    <p:sldId id="285" r:id="rId6"/>
    <p:sldId id="258" r:id="rId7"/>
    <p:sldId id="262" r:id="rId8"/>
    <p:sldId id="272" r:id="rId9"/>
    <p:sldId id="297" r:id="rId10"/>
    <p:sldId id="296" r:id="rId11"/>
    <p:sldId id="266" r:id="rId12"/>
    <p:sldId id="293" r:id="rId13"/>
    <p:sldId id="268" r:id="rId14"/>
    <p:sldId id="294" r:id="rId15"/>
    <p:sldId id="271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7-21T09:17:33.182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425 1 24575,'-50'0'0,"-73"1"0,96 1 0,0 1 0,-40 10 0,63-13 0,-1 2 0,0-1 0,0 2 0,1-2 0,0 1 0,0 1 0,-1 0 0,1 0 0,1 0 0,-1 0 0,0 0 0,-3 4 0,3-2 0,0 1 0,0-1 0,1 1 0,0-1 0,0 1 0,1 0 0,0 0 0,-3 11 0,-14 77 134,4-19-1633,6-38-5327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7-21T09:20:37.677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236 483 24575,'-1'0'0,"0"0"0,-1-1 0,1 1 0,0 0 0,0-1 0,-1 0 0,1 1 0,0 0 0,0-1 0,0 0 0,0 0 0,-1 1 0,2-1 0,-2 0 0,1 0 0,1 1 0,-1-2 0,0 1 0,0 1 0,1-2 0,-3-1 0,0-4 0,0 1 0,-6-14 0,4 4 0,-18-31 0,7 16 0,-20-58 0,29 71 0,0 2 0,-1-1 0,-1 1 0,-17-24 0,16 25 0,0 0 0,1 0 0,0-2 0,-8-23 0,16 37 0,0 1 0,1 0 0,0 0 0,-1-1 0,1 1 0,0 0 0,0-1 0,0 1 0,0-1 0,0 1 0,1-2 0,-1 3 0,0 0 0,0 0 0,0 1 0,1 0 0,-1-1 0,0 1 0,1-1 0,-1 0 0,1 1 0,-1 0 0,0 0 0,0-1 0,1 1 0,0-1 0,-1 1 0,1-1 0,-1 1 0,1 0 0,1-1 0,-2 1 0,2 0 0,-1 0 0,-1 0 0,2 0 0,-1 0 0,0 0 0,0 0 0,0 0 0,0 0 0,0 1 0,0-1 0,2 0 0,14 8 0,-1 0 0,-1 0 0,1 2 0,22 18 0,20 11 0,-7-5 0,-44-29 0,0 0 0,0 1 0,0 1 0,8 10 0,-14-15 0,1 1 0,-2-1 0,2 0 0,-1 0 0,-1 1 0,1-1 0,0 0 0,0 0 0,-1 0 0,0 1 0,1 0 0,-1-1 0,0 0 0,0 0 0,0 1 0,-1 0 0,1-1 0,0 0 0,-2 5 0,-1 2 0,-1-1 0,1 1 0,-10 14 0,2-6 0,-1-1 0,-1 0 0,-26 24 0,-7 10 0,44-48 0,0 0 0,0 1 0,1-1 0,-1 0 0,1 0 0,0 1 0,-2 4 0,3-7 0,0 1 0,-1 0 0,1-1 0,0 1 0,0 0 0,0 0 0,0-1 0,0 1 0,0 0 0,1 0 0,-1-1 0,0 0 0,0 1 0,1 0 0,-1 0 0,0-1 0,1 1 0,-1 0 0,0-1 0,0 1 0,1-1 0,0 0 0,-1 1 0,1 0 0,-1-1 0,0 1 0,1-1 0,0 0 0,-1 1 0,1-1 0,-1 0 0,1 1 0,0-1 0,0 1 0,2-1 0,1 2 0,0-1 0,-1-1 0,1 0 0,-1 1 0,0-1 0,1 0 0,0 0 0,-1 0 0,1-1 0,-1 1 0,0-1 0,1 0 0,-1 0 0,1 0 0,-1-1 0,0 2 0,0-3 0,0 2 0,3-3 0,0 0 0,-2 1 0,1 0 0,0-1 0,-1-1 0,0 2 0,0-2 0,0 1 0,-1-2 0,1 2 0,-1-1 0,4-8 0,-4 4 0,1 0 0,-2 0 0,0-1 0,0 1 0,0-1 0,-1 0 0,-1-16 0,-1 0 0,-9-43 0,4 28 0,-1-73 0,8 614 0,-1-755-1365,0 227-5461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7-21T09:20:39.695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1 24575,'0'1'0,"1"2"0,-1-2 0,0 1 0,0-1 0,1 1 0,0 0 0,0 2 0,4 8 0,0 18 0,0 2 0,-2-1 0,-1 33 0,5 54 0,0-61 0,-1 73 0,-6-123-96,0 2 210,2 20-1,-1-26-249,0 0 0,0 0 0,-1-1 0,1 1 0,0 0 0,0 0 0,1-1 0,-1 1 0,1 0 0,2 3 0,10 7-6690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34DFDD-EDD8-4B14-BA9E-81D58C321C19}" type="datetimeFigureOut">
              <a:rPr lang="en-US" smtClean="0"/>
              <a:t>10/17/2023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A16995-80F0-4B3A-8F5F-6C5C2B1590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701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quả</a:t>
            </a:r>
            <a:r>
              <a:rPr lang="en-US" dirty="0"/>
              <a:t> </a:t>
            </a:r>
            <a:r>
              <a:rPr lang="en-US" dirty="0" err="1"/>
              <a:t>bóng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1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036BD5-D0CA-498C-B4DA-87FD02C17A03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17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20814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3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7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19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5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198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38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077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1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10/17/2023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85542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10/17/2023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5973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735301" y="366713"/>
            <a:ext cx="4881033" cy="78009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85851" y="366713"/>
            <a:ext cx="14446250" cy="78009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10/17/2023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4965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85182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41698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10/17/2023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2212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0"/>
            <a:ext cx="10363200" cy="1362075"/>
          </a:xfrm>
        </p:spPr>
        <p:txBody>
          <a:bodyPr anchor="t"/>
          <a:lstStyle>
            <a:lvl1pPr algn="l">
              <a:defRPr sz="4794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4"/>
            <a:ext cx="10363200" cy="1500187"/>
          </a:xfrm>
        </p:spPr>
        <p:txBody>
          <a:bodyPr anchor="b"/>
          <a:lstStyle>
            <a:lvl1pPr marL="0" indent="0">
              <a:buNone/>
              <a:defRPr sz="2397">
                <a:solidFill>
                  <a:schemeClr val="tx1">
                    <a:tint val="75000"/>
                  </a:schemeClr>
                </a:solidFill>
              </a:defRPr>
            </a:lvl1pPr>
            <a:lvl2pPr marL="543970" indent="0">
              <a:buNone/>
              <a:defRPr sz="2172">
                <a:solidFill>
                  <a:schemeClr val="tx1">
                    <a:tint val="75000"/>
                  </a:schemeClr>
                </a:solidFill>
              </a:defRPr>
            </a:lvl2pPr>
            <a:lvl3pPr marL="1087940" indent="0">
              <a:buNone/>
              <a:defRPr sz="1873">
                <a:solidFill>
                  <a:schemeClr val="tx1">
                    <a:tint val="75000"/>
                  </a:schemeClr>
                </a:solidFill>
              </a:defRPr>
            </a:lvl3pPr>
            <a:lvl4pPr marL="1631911" indent="0">
              <a:buNone/>
              <a:defRPr sz="1648">
                <a:solidFill>
                  <a:schemeClr val="tx1">
                    <a:tint val="75000"/>
                  </a:schemeClr>
                </a:solidFill>
              </a:defRPr>
            </a:lvl4pPr>
            <a:lvl5pPr marL="2175882" indent="0">
              <a:buNone/>
              <a:defRPr sz="1648">
                <a:solidFill>
                  <a:schemeClr val="tx1">
                    <a:tint val="75000"/>
                  </a:schemeClr>
                </a:solidFill>
              </a:defRPr>
            </a:lvl5pPr>
            <a:lvl6pPr marL="2719852" indent="0">
              <a:buNone/>
              <a:defRPr sz="1648">
                <a:solidFill>
                  <a:schemeClr val="tx1">
                    <a:tint val="75000"/>
                  </a:schemeClr>
                </a:solidFill>
              </a:defRPr>
            </a:lvl6pPr>
            <a:lvl7pPr marL="3263822" indent="0">
              <a:buNone/>
              <a:defRPr sz="1648">
                <a:solidFill>
                  <a:schemeClr val="tx1">
                    <a:tint val="75000"/>
                  </a:schemeClr>
                </a:solidFill>
              </a:defRPr>
            </a:lvl7pPr>
            <a:lvl8pPr marL="3807792" indent="0">
              <a:buNone/>
              <a:defRPr sz="1648">
                <a:solidFill>
                  <a:schemeClr val="tx1">
                    <a:tint val="75000"/>
                  </a:schemeClr>
                </a:solidFill>
              </a:defRPr>
            </a:lvl8pPr>
            <a:lvl9pPr marL="4351763" indent="0">
              <a:buNone/>
              <a:defRPr sz="164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10/17/2023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2058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85851" y="2133601"/>
            <a:ext cx="9662583" cy="6034088"/>
          </a:xfrm>
        </p:spPr>
        <p:txBody>
          <a:bodyPr/>
          <a:lstStyle>
            <a:lvl1pPr>
              <a:defRPr sz="3296"/>
            </a:lvl1pPr>
            <a:lvl2pPr>
              <a:defRPr sz="2846"/>
            </a:lvl2pPr>
            <a:lvl3pPr>
              <a:defRPr sz="2397"/>
            </a:lvl3pPr>
            <a:lvl4pPr>
              <a:defRPr sz="2172"/>
            </a:lvl4pPr>
            <a:lvl5pPr>
              <a:defRPr sz="2172"/>
            </a:lvl5pPr>
            <a:lvl6pPr>
              <a:defRPr sz="2172"/>
            </a:lvl6pPr>
            <a:lvl7pPr>
              <a:defRPr sz="2172"/>
            </a:lvl7pPr>
            <a:lvl8pPr>
              <a:defRPr sz="2172"/>
            </a:lvl8pPr>
            <a:lvl9pPr>
              <a:defRPr sz="217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51635" y="2133601"/>
            <a:ext cx="9664700" cy="6034088"/>
          </a:xfrm>
        </p:spPr>
        <p:txBody>
          <a:bodyPr/>
          <a:lstStyle>
            <a:lvl1pPr>
              <a:defRPr sz="3296"/>
            </a:lvl1pPr>
            <a:lvl2pPr>
              <a:defRPr sz="2846"/>
            </a:lvl2pPr>
            <a:lvl3pPr>
              <a:defRPr sz="2397"/>
            </a:lvl3pPr>
            <a:lvl4pPr>
              <a:defRPr sz="2172"/>
            </a:lvl4pPr>
            <a:lvl5pPr>
              <a:defRPr sz="2172"/>
            </a:lvl5pPr>
            <a:lvl6pPr>
              <a:defRPr sz="2172"/>
            </a:lvl6pPr>
            <a:lvl7pPr>
              <a:defRPr sz="2172"/>
            </a:lvl7pPr>
            <a:lvl8pPr>
              <a:defRPr sz="2172"/>
            </a:lvl8pPr>
            <a:lvl9pPr>
              <a:defRPr sz="217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10/17/2023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0222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3"/>
            <a:ext cx="5386917" cy="639762"/>
          </a:xfrm>
        </p:spPr>
        <p:txBody>
          <a:bodyPr anchor="b"/>
          <a:lstStyle>
            <a:lvl1pPr marL="0" indent="0">
              <a:buNone/>
              <a:defRPr sz="2846" b="1"/>
            </a:lvl1pPr>
            <a:lvl2pPr marL="543970" indent="0">
              <a:buNone/>
              <a:defRPr sz="2397" b="1"/>
            </a:lvl2pPr>
            <a:lvl3pPr marL="1087940" indent="0">
              <a:buNone/>
              <a:defRPr sz="2172" b="1"/>
            </a:lvl3pPr>
            <a:lvl4pPr marL="1631911" indent="0">
              <a:buNone/>
              <a:defRPr sz="1873" b="1"/>
            </a:lvl4pPr>
            <a:lvl5pPr marL="2175882" indent="0">
              <a:buNone/>
              <a:defRPr sz="1873" b="1"/>
            </a:lvl5pPr>
            <a:lvl6pPr marL="2719852" indent="0">
              <a:buNone/>
              <a:defRPr sz="1873" b="1"/>
            </a:lvl6pPr>
            <a:lvl7pPr marL="3263822" indent="0">
              <a:buNone/>
              <a:defRPr sz="1873" b="1"/>
            </a:lvl7pPr>
            <a:lvl8pPr marL="3807792" indent="0">
              <a:buNone/>
              <a:defRPr sz="1873" b="1"/>
            </a:lvl8pPr>
            <a:lvl9pPr marL="4351763" indent="0">
              <a:buNone/>
              <a:defRPr sz="187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5"/>
            <a:ext cx="5386917" cy="3951288"/>
          </a:xfrm>
        </p:spPr>
        <p:txBody>
          <a:bodyPr/>
          <a:lstStyle>
            <a:lvl1pPr>
              <a:defRPr sz="2846"/>
            </a:lvl1pPr>
            <a:lvl2pPr>
              <a:defRPr sz="2397"/>
            </a:lvl2pPr>
            <a:lvl3pPr>
              <a:defRPr sz="2172"/>
            </a:lvl3pPr>
            <a:lvl4pPr>
              <a:defRPr sz="1873"/>
            </a:lvl4pPr>
            <a:lvl5pPr>
              <a:defRPr sz="1873"/>
            </a:lvl5pPr>
            <a:lvl6pPr>
              <a:defRPr sz="1873"/>
            </a:lvl6pPr>
            <a:lvl7pPr>
              <a:defRPr sz="1873"/>
            </a:lvl7pPr>
            <a:lvl8pPr>
              <a:defRPr sz="1873"/>
            </a:lvl8pPr>
            <a:lvl9pPr>
              <a:defRPr sz="187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846" b="1"/>
            </a:lvl1pPr>
            <a:lvl2pPr marL="543970" indent="0">
              <a:buNone/>
              <a:defRPr sz="2397" b="1"/>
            </a:lvl2pPr>
            <a:lvl3pPr marL="1087940" indent="0">
              <a:buNone/>
              <a:defRPr sz="2172" b="1"/>
            </a:lvl3pPr>
            <a:lvl4pPr marL="1631911" indent="0">
              <a:buNone/>
              <a:defRPr sz="1873" b="1"/>
            </a:lvl4pPr>
            <a:lvl5pPr marL="2175882" indent="0">
              <a:buNone/>
              <a:defRPr sz="1873" b="1"/>
            </a:lvl5pPr>
            <a:lvl6pPr marL="2719852" indent="0">
              <a:buNone/>
              <a:defRPr sz="1873" b="1"/>
            </a:lvl6pPr>
            <a:lvl7pPr marL="3263822" indent="0">
              <a:buNone/>
              <a:defRPr sz="1873" b="1"/>
            </a:lvl7pPr>
            <a:lvl8pPr marL="3807792" indent="0">
              <a:buNone/>
              <a:defRPr sz="1873" b="1"/>
            </a:lvl8pPr>
            <a:lvl9pPr marL="4351763" indent="0">
              <a:buNone/>
              <a:defRPr sz="187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846"/>
            </a:lvl1pPr>
            <a:lvl2pPr>
              <a:defRPr sz="2397"/>
            </a:lvl2pPr>
            <a:lvl3pPr>
              <a:defRPr sz="2172"/>
            </a:lvl3pPr>
            <a:lvl4pPr>
              <a:defRPr sz="1873"/>
            </a:lvl4pPr>
            <a:lvl5pPr>
              <a:defRPr sz="1873"/>
            </a:lvl5pPr>
            <a:lvl6pPr>
              <a:defRPr sz="1873"/>
            </a:lvl6pPr>
            <a:lvl7pPr>
              <a:defRPr sz="1873"/>
            </a:lvl7pPr>
            <a:lvl8pPr>
              <a:defRPr sz="1873"/>
            </a:lvl8pPr>
            <a:lvl9pPr>
              <a:defRPr sz="187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10/17/2023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147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10/17/2023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638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10/17/2023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3933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39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820"/>
            </a:lvl1pPr>
            <a:lvl2pPr>
              <a:defRPr sz="3296"/>
            </a:lvl2pPr>
            <a:lvl3pPr>
              <a:defRPr sz="2846"/>
            </a:lvl3pPr>
            <a:lvl4pPr>
              <a:defRPr sz="2397"/>
            </a:lvl4pPr>
            <a:lvl5pPr>
              <a:defRPr sz="2397"/>
            </a:lvl5pPr>
            <a:lvl6pPr>
              <a:defRPr sz="2397"/>
            </a:lvl6pPr>
            <a:lvl7pPr>
              <a:defRPr sz="2397"/>
            </a:lvl7pPr>
            <a:lvl8pPr>
              <a:defRPr sz="2397"/>
            </a:lvl8pPr>
            <a:lvl9pPr>
              <a:defRPr sz="239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648"/>
            </a:lvl1pPr>
            <a:lvl2pPr marL="543970" indent="0">
              <a:buNone/>
              <a:defRPr sz="1423"/>
            </a:lvl2pPr>
            <a:lvl3pPr marL="1087940" indent="0">
              <a:buNone/>
              <a:defRPr sz="1198"/>
            </a:lvl3pPr>
            <a:lvl4pPr marL="1631911" indent="0">
              <a:buNone/>
              <a:defRPr sz="1049"/>
            </a:lvl4pPr>
            <a:lvl5pPr marL="2175882" indent="0">
              <a:buNone/>
              <a:defRPr sz="1049"/>
            </a:lvl5pPr>
            <a:lvl6pPr marL="2719852" indent="0">
              <a:buNone/>
              <a:defRPr sz="1049"/>
            </a:lvl6pPr>
            <a:lvl7pPr marL="3263822" indent="0">
              <a:buNone/>
              <a:defRPr sz="1049"/>
            </a:lvl7pPr>
            <a:lvl8pPr marL="3807792" indent="0">
              <a:buNone/>
              <a:defRPr sz="1049"/>
            </a:lvl8pPr>
            <a:lvl9pPr marL="4351763" indent="0">
              <a:buNone/>
              <a:defRPr sz="1049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10/17/2023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7213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8" y="4800601"/>
            <a:ext cx="7315200" cy="566738"/>
          </a:xfrm>
        </p:spPr>
        <p:txBody>
          <a:bodyPr anchor="b"/>
          <a:lstStyle>
            <a:lvl1pPr algn="l">
              <a:defRPr sz="239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8" y="612775"/>
            <a:ext cx="7315200" cy="4114800"/>
          </a:xfrm>
        </p:spPr>
        <p:txBody>
          <a:bodyPr/>
          <a:lstStyle>
            <a:lvl1pPr marL="0" indent="0">
              <a:buNone/>
              <a:defRPr sz="3820"/>
            </a:lvl1pPr>
            <a:lvl2pPr marL="543970" indent="0">
              <a:buNone/>
              <a:defRPr sz="3296"/>
            </a:lvl2pPr>
            <a:lvl3pPr marL="1087940" indent="0">
              <a:buNone/>
              <a:defRPr sz="2846"/>
            </a:lvl3pPr>
            <a:lvl4pPr marL="1631911" indent="0">
              <a:buNone/>
              <a:defRPr sz="2397"/>
            </a:lvl4pPr>
            <a:lvl5pPr marL="2175882" indent="0">
              <a:buNone/>
              <a:defRPr sz="2397"/>
            </a:lvl5pPr>
            <a:lvl6pPr marL="2719852" indent="0">
              <a:buNone/>
              <a:defRPr sz="2397"/>
            </a:lvl6pPr>
            <a:lvl7pPr marL="3263822" indent="0">
              <a:buNone/>
              <a:defRPr sz="2397"/>
            </a:lvl7pPr>
            <a:lvl8pPr marL="3807792" indent="0">
              <a:buNone/>
              <a:defRPr sz="2397"/>
            </a:lvl8pPr>
            <a:lvl9pPr marL="4351763" indent="0">
              <a:buNone/>
              <a:defRPr sz="239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8" y="5367339"/>
            <a:ext cx="7315200" cy="804862"/>
          </a:xfrm>
        </p:spPr>
        <p:txBody>
          <a:bodyPr/>
          <a:lstStyle>
            <a:lvl1pPr marL="0" indent="0">
              <a:buNone/>
              <a:defRPr sz="1648"/>
            </a:lvl1pPr>
            <a:lvl2pPr marL="543970" indent="0">
              <a:buNone/>
              <a:defRPr sz="1423"/>
            </a:lvl2pPr>
            <a:lvl3pPr marL="1087940" indent="0">
              <a:buNone/>
              <a:defRPr sz="1198"/>
            </a:lvl3pPr>
            <a:lvl4pPr marL="1631911" indent="0">
              <a:buNone/>
              <a:defRPr sz="1049"/>
            </a:lvl4pPr>
            <a:lvl5pPr marL="2175882" indent="0">
              <a:buNone/>
              <a:defRPr sz="1049"/>
            </a:lvl5pPr>
            <a:lvl6pPr marL="2719852" indent="0">
              <a:buNone/>
              <a:defRPr sz="1049"/>
            </a:lvl6pPr>
            <a:lvl7pPr marL="3263822" indent="0">
              <a:buNone/>
              <a:defRPr sz="1049"/>
            </a:lvl7pPr>
            <a:lvl8pPr marL="3807792" indent="0">
              <a:buNone/>
              <a:defRPr sz="1049"/>
            </a:lvl8pPr>
            <a:lvl9pPr marL="4351763" indent="0">
              <a:buNone/>
              <a:defRPr sz="1049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10/17/2023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901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4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10/17/2023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1" y="6356351"/>
            <a:ext cx="3860800" cy="365125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4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4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804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9" r:id="rId12"/>
    <p:sldLayoutId id="2147483663" r:id="rId13"/>
  </p:sldLayoutIdLst>
  <p:txStyles>
    <p:titleStyle>
      <a:lvl1pPr algn="ctr" defTabSz="1087940" rtl="0" eaLnBrk="1" latinLnBrk="0" hangingPunct="1">
        <a:spcBef>
          <a:spcPct val="0"/>
        </a:spcBef>
        <a:buNone/>
        <a:defRPr sz="524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7978" indent="-407978" algn="l" defTabSz="1087940" rtl="0" eaLnBrk="1" latinLnBrk="0" hangingPunct="1">
        <a:spcBef>
          <a:spcPct val="20000"/>
        </a:spcBef>
        <a:buFont typeface="Arial" pitchFamily="34" charset="0"/>
        <a:buChar char="•"/>
        <a:defRPr sz="3820" kern="1200">
          <a:solidFill>
            <a:schemeClr val="tx1"/>
          </a:solidFill>
          <a:latin typeface="+mn-lt"/>
          <a:ea typeface="+mn-ea"/>
          <a:cs typeface="+mn-cs"/>
        </a:defRPr>
      </a:lvl1pPr>
      <a:lvl2pPr marL="883952" indent="-339982" algn="l" defTabSz="1087940" rtl="0" eaLnBrk="1" latinLnBrk="0" hangingPunct="1">
        <a:spcBef>
          <a:spcPct val="20000"/>
        </a:spcBef>
        <a:buFont typeface="Arial" pitchFamily="34" charset="0"/>
        <a:buChar char="–"/>
        <a:defRPr sz="3296" kern="1200">
          <a:solidFill>
            <a:schemeClr val="tx1"/>
          </a:solidFill>
          <a:latin typeface="+mn-lt"/>
          <a:ea typeface="+mn-ea"/>
          <a:cs typeface="+mn-cs"/>
        </a:defRPr>
      </a:lvl2pPr>
      <a:lvl3pPr marL="1359926" indent="-271985" algn="l" defTabSz="1087940" rtl="0" eaLnBrk="1" latinLnBrk="0" hangingPunct="1">
        <a:spcBef>
          <a:spcPct val="20000"/>
        </a:spcBef>
        <a:buFont typeface="Arial" pitchFamily="34" charset="0"/>
        <a:buChar char="•"/>
        <a:defRPr sz="2846" kern="1200">
          <a:solidFill>
            <a:schemeClr val="tx1"/>
          </a:solidFill>
          <a:latin typeface="+mn-lt"/>
          <a:ea typeface="+mn-ea"/>
          <a:cs typeface="+mn-cs"/>
        </a:defRPr>
      </a:lvl3pPr>
      <a:lvl4pPr marL="1903897" indent="-271985" algn="l" defTabSz="1087940" rtl="0" eaLnBrk="1" latinLnBrk="0" hangingPunct="1">
        <a:spcBef>
          <a:spcPct val="20000"/>
        </a:spcBef>
        <a:buFont typeface="Arial" pitchFamily="34" charset="0"/>
        <a:buChar char="–"/>
        <a:defRPr sz="2397" kern="1200">
          <a:solidFill>
            <a:schemeClr val="tx1"/>
          </a:solidFill>
          <a:latin typeface="+mn-lt"/>
          <a:ea typeface="+mn-ea"/>
          <a:cs typeface="+mn-cs"/>
        </a:defRPr>
      </a:lvl4pPr>
      <a:lvl5pPr marL="2447867" indent="-271985" algn="l" defTabSz="1087940" rtl="0" eaLnBrk="1" latinLnBrk="0" hangingPunct="1">
        <a:spcBef>
          <a:spcPct val="20000"/>
        </a:spcBef>
        <a:buFont typeface="Arial" pitchFamily="34" charset="0"/>
        <a:buChar char="»"/>
        <a:defRPr sz="2397" kern="1200">
          <a:solidFill>
            <a:schemeClr val="tx1"/>
          </a:solidFill>
          <a:latin typeface="+mn-lt"/>
          <a:ea typeface="+mn-ea"/>
          <a:cs typeface="+mn-cs"/>
        </a:defRPr>
      </a:lvl5pPr>
      <a:lvl6pPr marL="2991837" indent="-271985" algn="l" defTabSz="1087940" rtl="0" eaLnBrk="1" latinLnBrk="0" hangingPunct="1">
        <a:spcBef>
          <a:spcPct val="20000"/>
        </a:spcBef>
        <a:buFont typeface="Arial" pitchFamily="34" charset="0"/>
        <a:buChar char="•"/>
        <a:defRPr sz="2397" kern="1200">
          <a:solidFill>
            <a:schemeClr val="tx1"/>
          </a:solidFill>
          <a:latin typeface="+mn-lt"/>
          <a:ea typeface="+mn-ea"/>
          <a:cs typeface="+mn-cs"/>
        </a:defRPr>
      </a:lvl6pPr>
      <a:lvl7pPr marL="3535807" indent="-271985" algn="l" defTabSz="1087940" rtl="0" eaLnBrk="1" latinLnBrk="0" hangingPunct="1">
        <a:spcBef>
          <a:spcPct val="20000"/>
        </a:spcBef>
        <a:buFont typeface="Arial" pitchFamily="34" charset="0"/>
        <a:buChar char="•"/>
        <a:defRPr sz="2397" kern="1200">
          <a:solidFill>
            <a:schemeClr val="tx1"/>
          </a:solidFill>
          <a:latin typeface="+mn-lt"/>
          <a:ea typeface="+mn-ea"/>
          <a:cs typeface="+mn-cs"/>
        </a:defRPr>
      </a:lvl7pPr>
      <a:lvl8pPr marL="4079778" indent="-271985" algn="l" defTabSz="1087940" rtl="0" eaLnBrk="1" latinLnBrk="0" hangingPunct="1">
        <a:spcBef>
          <a:spcPct val="20000"/>
        </a:spcBef>
        <a:buFont typeface="Arial" pitchFamily="34" charset="0"/>
        <a:buChar char="•"/>
        <a:defRPr sz="2397" kern="1200">
          <a:solidFill>
            <a:schemeClr val="tx1"/>
          </a:solidFill>
          <a:latin typeface="+mn-lt"/>
          <a:ea typeface="+mn-ea"/>
          <a:cs typeface="+mn-cs"/>
        </a:defRPr>
      </a:lvl8pPr>
      <a:lvl9pPr marL="4623749" indent="-271985" algn="l" defTabSz="1087940" rtl="0" eaLnBrk="1" latinLnBrk="0" hangingPunct="1">
        <a:spcBef>
          <a:spcPct val="20000"/>
        </a:spcBef>
        <a:buFont typeface="Arial" pitchFamily="34" charset="0"/>
        <a:buChar char="•"/>
        <a:defRPr sz="239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87940" rtl="0" eaLnBrk="1" latinLnBrk="0" hangingPunct="1">
        <a:defRPr sz="2172" kern="1200">
          <a:solidFill>
            <a:schemeClr val="tx1"/>
          </a:solidFill>
          <a:latin typeface="+mn-lt"/>
          <a:ea typeface="+mn-ea"/>
          <a:cs typeface="+mn-cs"/>
        </a:defRPr>
      </a:lvl1pPr>
      <a:lvl2pPr marL="543970" algn="l" defTabSz="1087940" rtl="0" eaLnBrk="1" latinLnBrk="0" hangingPunct="1">
        <a:defRPr sz="2172" kern="1200">
          <a:solidFill>
            <a:schemeClr val="tx1"/>
          </a:solidFill>
          <a:latin typeface="+mn-lt"/>
          <a:ea typeface="+mn-ea"/>
          <a:cs typeface="+mn-cs"/>
        </a:defRPr>
      </a:lvl2pPr>
      <a:lvl3pPr marL="1087940" algn="l" defTabSz="1087940" rtl="0" eaLnBrk="1" latinLnBrk="0" hangingPunct="1">
        <a:defRPr sz="2172" kern="1200">
          <a:solidFill>
            <a:schemeClr val="tx1"/>
          </a:solidFill>
          <a:latin typeface="+mn-lt"/>
          <a:ea typeface="+mn-ea"/>
          <a:cs typeface="+mn-cs"/>
        </a:defRPr>
      </a:lvl3pPr>
      <a:lvl4pPr marL="1631911" algn="l" defTabSz="1087940" rtl="0" eaLnBrk="1" latinLnBrk="0" hangingPunct="1">
        <a:defRPr sz="2172" kern="1200">
          <a:solidFill>
            <a:schemeClr val="tx1"/>
          </a:solidFill>
          <a:latin typeface="+mn-lt"/>
          <a:ea typeface="+mn-ea"/>
          <a:cs typeface="+mn-cs"/>
        </a:defRPr>
      </a:lvl4pPr>
      <a:lvl5pPr marL="2175882" algn="l" defTabSz="1087940" rtl="0" eaLnBrk="1" latinLnBrk="0" hangingPunct="1">
        <a:defRPr sz="2172" kern="1200">
          <a:solidFill>
            <a:schemeClr val="tx1"/>
          </a:solidFill>
          <a:latin typeface="+mn-lt"/>
          <a:ea typeface="+mn-ea"/>
          <a:cs typeface="+mn-cs"/>
        </a:defRPr>
      </a:lvl5pPr>
      <a:lvl6pPr marL="2719852" algn="l" defTabSz="1087940" rtl="0" eaLnBrk="1" latinLnBrk="0" hangingPunct="1">
        <a:defRPr sz="2172" kern="1200">
          <a:solidFill>
            <a:schemeClr val="tx1"/>
          </a:solidFill>
          <a:latin typeface="+mn-lt"/>
          <a:ea typeface="+mn-ea"/>
          <a:cs typeface="+mn-cs"/>
        </a:defRPr>
      </a:lvl6pPr>
      <a:lvl7pPr marL="3263822" algn="l" defTabSz="1087940" rtl="0" eaLnBrk="1" latinLnBrk="0" hangingPunct="1">
        <a:defRPr sz="2172" kern="1200">
          <a:solidFill>
            <a:schemeClr val="tx1"/>
          </a:solidFill>
          <a:latin typeface="+mn-lt"/>
          <a:ea typeface="+mn-ea"/>
          <a:cs typeface="+mn-cs"/>
        </a:defRPr>
      </a:lvl7pPr>
      <a:lvl8pPr marL="3807792" algn="l" defTabSz="1087940" rtl="0" eaLnBrk="1" latinLnBrk="0" hangingPunct="1">
        <a:defRPr sz="2172" kern="1200">
          <a:solidFill>
            <a:schemeClr val="tx1"/>
          </a:solidFill>
          <a:latin typeface="+mn-lt"/>
          <a:ea typeface="+mn-ea"/>
          <a:cs typeface="+mn-cs"/>
        </a:defRPr>
      </a:lvl8pPr>
      <a:lvl9pPr marL="4351763" algn="l" defTabSz="1087940" rtl="0" eaLnBrk="1" latinLnBrk="0" hangingPunct="1">
        <a:defRPr sz="217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7" Type="http://schemas.openxmlformats.org/officeDocument/2006/relationships/image" Target="../media/image160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3.xml"/><Relationship Id="rId5" Type="http://schemas.openxmlformats.org/officeDocument/2006/relationships/image" Target="../media/image150.png"/><Relationship Id="rId4" Type="http://schemas.openxmlformats.org/officeDocument/2006/relationships/customXml" Target="../ink/ink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5" Type="http://schemas.openxmlformats.org/officeDocument/2006/relationships/image" Target="../media/image3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Relationship Id="rId1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0.png"/><Relationship Id="rId5" Type="http://schemas.openxmlformats.org/officeDocument/2006/relationships/slide" Target="slide4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microsoft.com/office/2007/relationships/hdphoto" Target="../media/hdphoto3.wdp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2.png"/><Relationship Id="rId12" Type="http://schemas.openxmlformats.org/officeDocument/2006/relationships/image" Target="../media/image15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audio2.wav"/><Relationship Id="rId11" Type="http://schemas.microsoft.com/office/2007/relationships/hdphoto" Target="../media/hdphoto2.wdp"/><Relationship Id="rId5" Type="http://schemas.openxmlformats.org/officeDocument/2006/relationships/audio" Target="../media/audio1.wav"/><Relationship Id="rId10" Type="http://schemas.openxmlformats.org/officeDocument/2006/relationships/image" Target="../media/image14.png"/><Relationship Id="rId4" Type="http://schemas.openxmlformats.org/officeDocument/2006/relationships/notesSlide" Target="../notesSlides/notesSlide1.xml"/><Relationship Id="rId9" Type="http://schemas.microsoft.com/office/2007/relationships/hdphoto" Target="../media/hdphoto1.wdp"/><Relationship Id="rId1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1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png"/><Relationship Id="rId12" Type="http://schemas.microsoft.com/office/2007/relationships/hdphoto" Target="../media/hdphoto3.wdp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2.png"/><Relationship Id="rId11" Type="http://schemas.openxmlformats.org/officeDocument/2006/relationships/image" Target="../media/image15.png"/><Relationship Id="rId5" Type="http://schemas.openxmlformats.org/officeDocument/2006/relationships/audio" Target="../media/audio2.wav"/><Relationship Id="rId10" Type="http://schemas.microsoft.com/office/2007/relationships/hdphoto" Target="../media/hdphoto2.wdp"/><Relationship Id="rId4" Type="http://schemas.openxmlformats.org/officeDocument/2006/relationships/audio" Target="../media/audio1.wav"/><Relationship Id="rId9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1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png"/><Relationship Id="rId12" Type="http://schemas.microsoft.com/office/2007/relationships/hdphoto" Target="../media/hdphoto3.wdp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2.png"/><Relationship Id="rId11" Type="http://schemas.openxmlformats.org/officeDocument/2006/relationships/image" Target="../media/image15.png"/><Relationship Id="rId5" Type="http://schemas.openxmlformats.org/officeDocument/2006/relationships/audio" Target="../media/audio2.wav"/><Relationship Id="rId10" Type="http://schemas.microsoft.com/office/2007/relationships/hdphoto" Target="../media/hdphoto2.wdp"/><Relationship Id="rId4" Type="http://schemas.openxmlformats.org/officeDocument/2006/relationships/audio" Target="../media/audio1.wav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gi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6755" y="4906745"/>
            <a:ext cx="2187972" cy="1918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2085219" y="2803455"/>
            <a:ext cx="8186058" cy="1358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7630" tIns="53815" rIns="107630" bIns="5381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defTabSz="1087940" eaLnBrk="1" hangingPunct="1">
              <a:spcBef>
                <a:spcPts val="1348"/>
              </a:spcBef>
              <a:defRPr/>
            </a:pPr>
            <a:r>
              <a:rPr lang="en-US" sz="2996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 Toán lớp 3</a:t>
            </a:r>
          </a:p>
          <a:p>
            <a:pPr algn="ctr" defTabSz="1087940" eaLnBrk="1" hangingPunct="1">
              <a:spcBef>
                <a:spcPts val="1348"/>
              </a:spcBef>
              <a:defRPr/>
            </a:pPr>
            <a:r>
              <a:rPr lang="en-US" sz="4045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15: LUYỆN TẬP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1889904" y="992823"/>
            <a:ext cx="8592457" cy="1491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7630" tIns="53815" rIns="107630" bIns="5381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defTabSz="1087940" eaLnBrk="1" hangingPunct="1">
              <a:defRPr/>
            </a:pPr>
            <a:r>
              <a:rPr lang="en-US" sz="4494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defTabSz="1087940" eaLnBrk="1" hangingPunct="1">
              <a:defRPr/>
            </a:pPr>
            <a:r>
              <a:rPr lang="en-US" sz="4494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4886" y="4670913"/>
            <a:ext cx="4206724" cy="1533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9228636" y="5062881"/>
            <a:ext cx="870958" cy="1135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1922234" y="4456826"/>
            <a:ext cx="800984" cy="582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005340" y="-77976"/>
            <a:ext cx="1035721" cy="123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2353EDAF-E8B3-43BE-949D-EB841295FD8C}"/>
              </a:ext>
            </a:extLst>
          </p:cNvPr>
          <p:cNvGrpSpPr/>
          <p:nvPr/>
        </p:nvGrpSpPr>
        <p:grpSpPr>
          <a:xfrm>
            <a:off x="589935" y="304800"/>
            <a:ext cx="2979175" cy="641131"/>
            <a:chOff x="589935" y="304800"/>
            <a:chExt cx="2979175" cy="641131"/>
          </a:xfrm>
        </p:grpSpPr>
        <p:sp>
          <p:nvSpPr>
            <p:cNvPr id="18" name="Arrow: Pentagon 17">
              <a:extLst>
                <a:ext uri="{FF2B5EF4-FFF2-40B4-BE49-F238E27FC236}">
                  <a16:creationId xmlns:a16="http://schemas.microsoft.com/office/drawing/2014/main" id="{F71BB455-342C-4671-9A98-849C14FCD572}"/>
                </a:ext>
              </a:extLst>
            </p:cNvPr>
            <p:cNvSpPr/>
            <p:nvPr/>
          </p:nvSpPr>
          <p:spPr>
            <a:xfrm>
              <a:off x="924232" y="304800"/>
              <a:ext cx="2644878" cy="609600"/>
            </a:xfrm>
            <a:prstGeom prst="homePlate">
              <a:avLst>
                <a:gd name="adj" fmla="val 48387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loo 2 ExtraBold" panose="03080902040302020200" pitchFamily="66" charset="0"/>
                <a:ea typeface="+mn-ea"/>
                <a:cs typeface="Baloo 2 ExtraBold" panose="03080902040302020200" pitchFamily="66" charset="0"/>
              </a:endParaRPr>
            </a:p>
          </p:txBody>
        </p:sp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0C522BC5-F0B2-4037-8B72-EB1D1BEEB0A2}"/>
                </a:ext>
              </a:extLst>
            </p:cNvPr>
            <p:cNvSpPr/>
            <p:nvPr/>
          </p:nvSpPr>
          <p:spPr>
            <a:xfrm>
              <a:off x="589935" y="304800"/>
              <a:ext cx="668594" cy="609600"/>
            </a:xfrm>
            <a:prstGeom prst="ellipse">
              <a:avLst/>
            </a:prstGeo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5F36AA2-7D07-4E2A-8F62-BE48D23D550F}"/>
                </a:ext>
              </a:extLst>
            </p:cNvPr>
            <p:cNvSpPr txBox="1"/>
            <p:nvPr/>
          </p:nvSpPr>
          <p:spPr>
            <a:xfrm>
              <a:off x="1148159" y="361156"/>
              <a:ext cx="2270596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Baloo 2 ExtraBold" panose="03080902040302020200" pitchFamily="66" charset="0"/>
                  <a:ea typeface="+mn-ea"/>
                  <a:cs typeface="Baloo 2 ExtraBold" panose="03080902040302020200" pitchFamily="66" charset="0"/>
                </a:rPr>
                <a:t>Tính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Baloo 2 ExtraBold" panose="03080902040302020200" pitchFamily="66" charset="0"/>
                  <a:ea typeface="+mn-ea"/>
                  <a:cs typeface="Baloo 2 ExtraBold" panose="03080902040302020200" pitchFamily="66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Baloo 2 ExtraBold" panose="03080902040302020200" pitchFamily="66" charset="0"/>
                  <a:ea typeface="+mn-ea"/>
                  <a:cs typeface="Baloo 2 ExtraBold" panose="03080902040302020200" pitchFamily="66" charset="0"/>
                </a:rPr>
                <a:t>nhẩm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loo 2 ExtraBold" panose="03080902040302020200" pitchFamily="66" charset="0"/>
                <a:ea typeface="+mn-ea"/>
                <a:cs typeface="Baloo 2 ExtraBold" panose="03080902040302020200" pitchFamily="66" charset="0"/>
              </a:endParaRP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DC3637C-F9D7-486D-90C2-FDAA9E439552}"/>
              </a:ext>
            </a:extLst>
          </p:cNvPr>
          <p:cNvSpPr/>
          <p:nvPr/>
        </p:nvSpPr>
        <p:spPr>
          <a:xfrm>
            <a:off x="304800" y="1355834"/>
            <a:ext cx="3342290" cy="34579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066893-73FE-4C5A-BD38-16BD99BF1C70}"/>
              </a:ext>
            </a:extLst>
          </p:cNvPr>
          <p:cNvSpPr txBox="1"/>
          <p:nvPr/>
        </p:nvSpPr>
        <p:spPr>
          <a:xfrm>
            <a:off x="91518" y="1571802"/>
            <a:ext cx="2743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 x 4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4 x 6 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24 : 6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24 : 4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04FD6BA-0CA9-41B5-8D06-3644DE51E81A}"/>
              </a:ext>
            </a:extLst>
          </p:cNvPr>
          <p:cNvSpPr/>
          <p:nvPr/>
        </p:nvSpPr>
        <p:spPr>
          <a:xfrm>
            <a:off x="4539022" y="1355834"/>
            <a:ext cx="3342290" cy="34579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1185DD6-2137-4455-9019-DF5E0FEADC91}"/>
              </a:ext>
            </a:extLst>
          </p:cNvPr>
          <p:cNvSpPr txBox="1"/>
          <p:nvPr/>
        </p:nvSpPr>
        <p:spPr>
          <a:xfrm>
            <a:off x="4315054" y="1582312"/>
            <a:ext cx="2743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 x 5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5 x 8 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40 : 8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40 : 5</a:t>
            </a: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BB13290D-2D20-4FF4-A00E-633CB6C64676}"/>
              </a:ext>
            </a:extLst>
          </p:cNvPr>
          <p:cNvSpPr/>
          <p:nvPr/>
        </p:nvSpPr>
        <p:spPr>
          <a:xfrm>
            <a:off x="8573548" y="1324302"/>
            <a:ext cx="3429266" cy="34579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2C7BFF4-5AD2-4264-BB0A-7827EBF0C465}"/>
              </a:ext>
            </a:extLst>
          </p:cNvPr>
          <p:cNvSpPr txBox="1"/>
          <p:nvPr/>
        </p:nvSpPr>
        <p:spPr>
          <a:xfrm>
            <a:off x="8571005" y="1529760"/>
            <a:ext cx="2743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 x 8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8 x 7 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56 : 7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56 : 8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D378B28-A9B8-4455-86FF-A93D4CF58055}"/>
              </a:ext>
            </a:extLst>
          </p:cNvPr>
          <p:cNvSpPr txBox="1"/>
          <p:nvPr/>
        </p:nvSpPr>
        <p:spPr>
          <a:xfrm>
            <a:off x="2246671" y="1582312"/>
            <a:ext cx="13978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 24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EF68FF70-2D80-4F86-91F3-39BA9ADE3EF0}"/>
              </a:ext>
            </a:extLst>
          </p:cNvPr>
          <p:cNvSpPr txBox="1"/>
          <p:nvPr/>
        </p:nvSpPr>
        <p:spPr>
          <a:xfrm>
            <a:off x="2263258" y="2351767"/>
            <a:ext cx="13978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 24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0AFB01C5-03EB-44D9-9125-D3C5489E3F1D}"/>
              </a:ext>
            </a:extLst>
          </p:cNvPr>
          <p:cNvSpPr txBox="1"/>
          <p:nvPr/>
        </p:nvSpPr>
        <p:spPr>
          <a:xfrm>
            <a:off x="2246671" y="3050704"/>
            <a:ext cx="13978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 4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A740DE79-5BD5-42D0-AE1D-2A112E65ECDB}"/>
              </a:ext>
            </a:extLst>
          </p:cNvPr>
          <p:cNvSpPr txBox="1"/>
          <p:nvPr/>
        </p:nvSpPr>
        <p:spPr>
          <a:xfrm>
            <a:off x="2227485" y="3754053"/>
            <a:ext cx="13978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 6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AB882903-0F80-4F1D-832A-A68C40C45073}"/>
              </a:ext>
            </a:extLst>
          </p:cNvPr>
          <p:cNvSpPr txBox="1"/>
          <p:nvPr/>
        </p:nvSpPr>
        <p:spPr>
          <a:xfrm>
            <a:off x="6472920" y="1571802"/>
            <a:ext cx="13978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 40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A006B3D2-EF70-4FB5-ADF4-4BF01EDFBFDB}"/>
              </a:ext>
            </a:extLst>
          </p:cNvPr>
          <p:cNvSpPr txBox="1"/>
          <p:nvPr/>
        </p:nvSpPr>
        <p:spPr>
          <a:xfrm>
            <a:off x="6472920" y="2347017"/>
            <a:ext cx="13978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 40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220EE588-1D47-47B6-983E-E00ED1414884}"/>
              </a:ext>
            </a:extLst>
          </p:cNvPr>
          <p:cNvSpPr txBox="1"/>
          <p:nvPr/>
        </p:nvSpPr>
        <p:spPr>
          <a:xfrm>
            <a:off x="6488694" y="3072659"/>
            <a:ext cx="13978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 5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CA2B3F78-C186-45FF-835A-7D8D232948B6}"/>
              </a:ext>
            </a:extLst>
          </p:cNvPr>
          <p:cNvSpPr txBox="1"/>
          <p:nvPr/>
        </p:nvSpPr>
        <p:spPr>
          <a:xfrm>
            <a:off x="6488694" y="3787793"/>
            <a:ext cx="13978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 8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790EA54C-FF52-474B-A953-E104B49ED2EF}"/>
              </a:ext>
            </a:extLst>
          </p:cNvPr>
          <p:cNvSpPr txBox="1"/>
          <p:nvPr/>
        </p:nvSpPr>
        <p:spPr>
          <a:xfrm>
            <a:off x="10607481" y="1582312"/>
            <a:ext cx="13978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 56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33CB7B2C-289E-4FF8-B603-FE0D6920DB7B}"/>
              </a:ext>
            </a:extLst>
          </p:cNvPr>
          <p:cNvSpPr txBox="1"/>
          <p:nvPr/>
        </p:nvSpPr>
        <p:spPr>
          <a:xfrm>
            <a:off x="10633631" y="2291080"/>
            <a:ext cx="13978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 56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F6209720-3D31-4A32-AB42-52D3E4E78F98}"/>
              </a:ext>
            </a:extLst>
          </p:cNvPr>
          <p:cNvSpPr txBox="1"/>
          <p:nvPr/>
        </p:nvSpPr>
        <p:spPr>
          <a:xfrm>
            <a:off x="10659781" y="3013501"/>
            <a:ext cx="13978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 8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A063B55A-A6CA-4D55-991E-93A0D2193260}"/>
              </a:ext>
            </a:extLst>
          </p:cNvPr>
          <p:cNvSpPr txBox="1"/>
          <p:nvPr/>
        </p:nvSpPr>
        <p:spPr>
          <a:xfrm>
            <a:off x="10685931" y="3747612"/>
            <a:ext cx="13978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 7</a:t>
            </a:r>
          </a:p>
        </p:txBody>
      </p:sp>
    </p:spTree>
    <p:extLst>
      <p:ext uri="{BB962C8B-B14F-4D97-AF65-F5344CB8AC3E}">
        <p14:creationId xmlns:p14="http://schemas.microsoft.com/office/powerpoint/2010/main" val="5984058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25" grpId="0" animBg="1"/>
      <p:bldP spid="26" grpId="0"/>
      <p:bldP spid="43" grpId="0" animBg="1"/>
      <p:bldP spid="44" grpId="0"/>
      <p:bldP spid="5" grpId="0"/>
      <p:bldP spid="49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57" grpId="0"/>
      <p:bldP spid="58" grpId="0"/>
      <p:bldP spid="5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620418" y="734461"/>
            <a:ext cx="729578" cy="530273"/>
            <a:chOff x="1391133" y="1947446"/>
            <a:chExt cx="974006" cy="707929"/>
          </a:xfrm>
        </p:grpSpPr>
        <p:grpSp>
          <p:nvGrpSpPr>
            <p:cNvPr id="10" name="Group 9"/>
            <p:cNvGrpSpPr/>
            <p:nvPr/>
          </p:nvGrpSpPr>
          <p:grpSpPr>
            <a:xfrm>
              <a:off x="1391133" y="1970458"/>
              <a:ext cx="727386" cy="677112"/>
              <a:chOff x="1657833" y="1970458"/>
              <a:chExt cx="727386" cy="677112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657833" y="1982569"/>
                <a:ext cx="727386" cy="646331"/>
              </a:xfrm>
              <a:prstGeom prst="ellips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87940"/>
                <a:endParaRPr lang="en-US" sz="2172" b="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44922" y="1970458"/>
                <a:ext cx="353207" cy="6771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087940"/>
                <a:r>
                  <a:rPr lang="en-US" sz="2696" b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8" y="1947446"/>
              <a:ext cx="246621" cy="7079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087940"/>
              <a:endParaRPr lang="en-US" sz="2846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9DB9616E-BF96-638B-1931-186A6AE7F654}"/>
              </a:ext>
            </a:extLst>
          </p:cNvPr>
          <p:cNvGrpSpPr/>
          <p:nvPr/>
        </p:nvGrpSpPr>
        <p:grpSpPr>
          <a:xfrm>
            <a:off x="7061058" y="1895076"/>
            <a:ext cx="388037" cy="258860"/>
            <a:chOff x="10029516" y="3571761"/>
            <a:chExt cx="518040" cy="340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8A9EEFED-45ED-33FD-1A06-7B4C80F1FF32}"/>
                    </a:ext>
                  </a:extLst>
                </p14:cNvPr>
                <p14:cNvContentPartPr/>
                <p14:nvPr/>
              </p14:nvContentPartPr>
              <p14:xfrm>
                <a:off x="10342716" y="3571761"/>
                <a:ext cx="204840" cy="15300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8A9EEFED-45ED-33FD-1A06-7B4C80F1FF32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0324716" y="3553970"/>
                  <a:ext cx="240480" cy="18822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78164B39-4BD2-F64A-77D4-8EB23C23B2D5}"/>
                    </a:ext>
                  </a:extLst>
                </p14:cNvPr>
                <p14:cNvContentPartPr/>
                <p14:nvPr/>
              </p14:nvContentPartPr>
              <p14:xfrm>
                <a:off x="10029516" y="3609561"/>
                <a:ext cx="139320" cy="25920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78164B39-4BD2-F64A-77D4-8EB23C23B2D5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0011516" y="3591808"/>
                  <a:ext cx="174960" cy="29435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59AB091F-82F0-9F61-F591-424413674078}"/>
                    </a:ext>
                  </a:extLst>
                </p14:cNvPr>
                <p14:cNvContentPartPr/>
                <p14:nvPr/>
              </p14:nvContentPartPr>
              <p14:xfrm>
                <a:off x="10111596" y="3636201"/>
                <a:ext cx="36360" cy="27648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59AB091F-82F0-9F61-F591-424413674078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10093596" y="3618432"/>
                  <a:ext cx="72000" cy="311662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52" name="Rectangle 51">
            <a:extLst>
              <a:ext uri="{FF2B5EF4-FFF2-40B4-BE49-F238E27FC236}">
                <a16:creationId xmlns:a16="http://schemas.microsoft.com/office/drawing/2014/main" id="{8E53D725-0987-4959-37A7-967572ED8B4F}"/>
              </a:ext>
            </a:extLst>
          </p:cNvPr>
          <p:cNvSpPr/>
          <p:nvPr/>
        </p:nvSpPr>
        <p:spPr>
          <a:xfrm>
            <a:off x="4255591" y="2949498"/>
            <a:ext cx="2722860" cy="6482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87940"/>
            <a:r>
              <a:rPr lang="en-US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giải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811A3229-6B1B-6307-A307-B689350FD29E}"/>
              </a:ext>
            </a:extLst>
          </p:cNvPr>
          <p:cNvSpPr/>
          <p:nvPr/>
        </p:nvSpPr>
        <p:spPr>
          <a:xfrm>
            <a:off x="2305538" y="3429000"/>
            <a:ext cx="7565293" cy="29511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87940">
              <a:lnSpc>
                <a:spcPct val="150000"/>
              </a:lnSpc>
            </a:pPr>
            <a:r>
              <a:rPr lang="en-US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 cắm được số lọ hoa là:</a:t>
            </a:r>
          </a:p>
          <a:p>
            <a:pPr algn="ctr" defTabSz="1087940">
              <a:lnSpc>
                <a:spcPct val="150000"/>
              </a:lnSpc>
            </a:pPr>
            <a:r>
              <a:rPr lang="en-US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45 : 9 = 5 ( lọ )</a:t>
            </a:r>
          </a:p>
          <a:p>
            <a:pPr algn="ctr" defTabSz="1087940">
              <a:lnSpc>
                <a:spcPct val="150000"/>
              </a:lnSpc>
            </a:pPr>
            <a:r>
              <a:rPr lang="en-US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Đáp số: 5 lọ hoa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210D3E0-FA2C-D2EC-6B0D-93401720A1CA}"/>
              </a:ext>
            </a:extLst>
          </p:cNvPr>
          <p:cNvSpPr txBox="1"/>
          <p:nvPr/>
        </p:nvSpPr>
        <p:spPr>
          <a:xfrm>
            <a:off x="1232160" y="620644"/>
            <a:ext cx="9974633" cy="20286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087940">
              <a:lnSpc>
                <a:spcPct val="120000"/>
              </a:lnSpc>
            </a:pPr>
            <a:r>
              <a:rPr lang="en-US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 của Mai mua về 45 bông hoa. Mẹ bảo Mai mang hoa cắm hết vào các lọ, mỗi lọ có 9 bông. Hỏi Mai cắm được bao nhiêu lọ hoa như thế?</a:t>
            </a:r>
          </a:p>
        </p:txBody>
      </p: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9C781492-25C6-DD02-3871-F8896FE89DAE}"/>
              </a:ext>
            </a:extLst>
          </p:cNvPr>
          <p:cNvCxnSpPr>
            <a:cxnSpLocks/>
          </p:cNvCxnSpPr>
          <p:nvPr/>
        </p:nvCxnSpPr>
        <p:spPr>
          <a:xfrm>
            <a:off x="5844988" y="1244904"/>
            <a:ext cx="2333123" cy="1398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1F6A34C6-2BAF-219D-6649-82579F26BEE9}"/>
              </a:ext>
            </a:extLst>
          </p:cNvPr>
          <p:cNvCxnSpPr>
            <a:cxnSpLocks/>
          </p:cNvCxnSpPr>
          <p:nvPr/>
        </p:nvCxnSpPr>
        <p:spPr>
          <a:xfrm>
            <a:off x="3544737" y="1895076"/>
            <a:ext cx="3750923" cy="2870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09D960A8-024D-72B9-2E79-2551CC36944A}"/>
              </a:ext>
            </a:extLst>
          </p:cNvPr>
          <p:cNvCxnSpPr>
            <a:cxnSpLocks/>
          </p:cNvCxnSpPr>
          <p:nvPr/>
        </p:nvCxnSpPr>
        <p:spPr>
          <a:xfrm>
            <a:off x="7656129" y="1944005"/>
            <a:ext cx="326020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A46A55E1-F23A-AAB8-82AE-F7944C6387A9}"/>
              </a:ext>
            </a:extLst>
          </p:cNvPr>
          <p:cNvCxnSpPr>
            <a:cxnSpLocks/>
          </p:cNvCxnSpPr>
          <p:nvPr/>
        </p:nvCxnSpPr>
        <p:spPr>
          <a:xfrm>
            <a:off x="3110753" y="2570146"/>
            <a:ext cx="520465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6593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5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844866" y="1421557"/>
            <a:ext cx="544848" cy="507190"/>
            <a:chOff x="1657833" y="1970458"/>
            <a:chExt cx="727386" cy="677112"/>
          </a:xfrm>
        </p:grpSpPr>
        <p:sp>
          <p:nvSpPr>
            <p:cNvPr id="8" name="Oval 7"/>
            <p:cNvSpPr/>
            <p:nvPr/>
          </p:nvSpPr>
          <p:spPr>
            <a:xfrm>
              <a:off x="1657833" y="1982569"/>
              <a:ext cx="727386" cy="646331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87940"/>
              <a:endParaRPr lang="en-US" sz="2172" b="1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844923" y="1970458"/>
              <a:ext cx="353206" cy="6771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087940"/>
              <a:r>
                <a:rPr lang="en-US" sz="2696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07B6F16E-C2B0-7E41-6C7E-60D090DD3D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817" b="96789" l="1055" r="99033">
                        <a14:foregroundMark x1="45558" y1="34404" x2="45305" y2="35109"/>
                        <a14:foregroundMark x1="40892" y1="51606" x2="40281" y2="56193"/>
                        <a14:foregroundMark x1="41182" y1="49428" x2="40892" y2="51606"/>
                        <a14:foregroundMark x1="43733" y1="76345" x2="43939" y2="77549"/>
                        <a14:foregroundMark x1="40281" y1="56193" x2="42902" y2="71494"/>
                        <a14:foregroundMark x1="44327" y1="79817" x2="46364" y2="81546"/>
                        <a14:foregroundMark x1="62818" y1="62692" x2="63852" y2="57339"/>
                        <a14:foregroundMark x1="59266" y1="36409" x2="58223" y2="31651"/>
                        <a14:foregroundMark x1="63852" y1="57339" x2="60997" y2="44312"/>
                        <a14:foregroundMark x1="45822" y1="32339" x2="45372" y2="35082"/>
                        <a14:foregroundMark x1="40106" y1="58716" x2="41777" y2="63761"/>
                        <a14:foregroundMark x1="45471" y1="83945" x2="45757" y2="84058"/>
                        <a14:foregroundMark x1="58399" y1="38073" x2="58322" y2="38624"/>
                        <a14:foregroundMark x1="20493" y1="32339" x2="20932" y2="47477"/>
                        <a14:foregroundMark x1="20932" y1="47477" x2="22521" y2="47665"/>
                        <a14:foregroundMark x1="27121" y1="57169" x2="27212" y2="59312"/>
                        <a14:foregroundMark x1="26847" y1="50756" x2="26871" y2="51317"/>
                        <a14:foregroundMark x1="27265" y1="60550" x2="22955" y2="68807"/>
                        <a14:foregroundMark x1="22955" y1="68807" x2="20141" y2="80734"/>
                        <a14:foregroundMark x1="20141" y1="80734" x2="20053" y2="86009"/>
                        <a14:foregroundMark x1="26388" y1="56417" x2="26825" y2="60550"/>
                        <a14:foregroundMark x1="25978" y1="52538" x2="26102" y2="53714"/>
                        <a14:foregroundMark x1="26551" y1="51363" x2="26705" y2="51835"/>
                        <a14:foregroundMark x1="24978" y1="68349" x2="24186" y2="68349"/>
                        <a14:foregroundMark x1="19437" y1="30505" x2="12313" y2="29817"/>
                        <a14:foregroundMark x1="13456" y1="29587" x2="20141" y2="29817"/>
                        <a14:foregroundMark x1="20141" y1="29817" x2="21544" y2="29817"/>
                        <a14:foregroundMark x1="12401" y1="31651" x2="12225" y2="49771"/>
                        <a14:foregroundMark x1="12401" y1="47018" x2="6684" y2="47936"/>
                        <a14:foregroundMark x1="6684" y1="47936" x2="5013" y2="62615"/>
                        <a14:foregroundMark x1="5013" y1="62615" x2="5101" y2="67431"/>
                        <a14:foregroundMark x1="5893" y1="67661" x2="12577" y2="68119"/>
                        <a14:foregroundMark x1="12577" y1="68119" x2="13017" y2="67890"/>
                        <a14:foregroundMark x1="12665" y1="69725" x2="11961" y2="85321"/>
                        <a14:foregroundMark x1="11961" y1="85321" x2="19349" y2="85780"/>
                        <a14:foregroundMark x1="18206" y1="69266" x2="16271" y2="82110"/>
                        <a14:foregroundMark x1="17414" y1="33716" x2="17150" y2="44266"/>
                        <a14:foregroundMark x1="8179" y1="47018" x2="5893" y2="52064"/>
                        <a14:foregroundMark x1="32718" y1="4817" x2="80915" y2="5734"/>
                        <a14:foregroundMark x1="80123" y1="10092" x2="79990" y2="11644"/>
                        <a14:foregroundMark x1="94019" y1="20872" x2="95602" y2="70183"/>
                        <a14:foregroundMark x1="95602" y1="70183" x2="95602" y2="70183"/>
                        <a14:foregroundMark x1="97098" y1="19037" x2="99208" y2="92661"/>
                        <a14:foregroundMark x1="98945" y1="94725" x2="64732" y2="90367"/>
                        <a14:foregroundMark x1="56551" y1="89546" x2="46086" y2="97018"/>
                        <a14:foregroundMark x1="3078" y1="14908" x2="1055" y2="81651"/>
                        <a14:foregroundMark x1="1055" y1="81651" x2="1055" y2="81422"/>
                        <a14:foregroundMark x1="88039" y1="38073" x2="89182" y2="56881"/>
                        <a14:foregroundMark x1="91381" y1="69954" x2="83993" y2="81651"/>
                        <a14:foregroundMark x1="83289" y1="67661" x2="83113" y2="83486"/>
                        <a14:foregroundMark x1="45207" y1="33486" x2="42040" y2="49312"/>
                        <a14:foregroundMark x1="62357" y1="63991" x2="59279" y2="77982"/>
                        <a14:foregroundMark x1="59279" y1="77982" x2="57696" y2="82110"/>
                        <a14:foregroundMark x1="59279" y1="77523" x2="57960" y2="83716"/>
                        <a14:foregroundMark x1="45558" y1="84404" x2="43184" y2="73853"/>
                        <a14:foregroundMark x1="34249" y1="15490" x2="53298" y2="11927"/>
                        <a14:foregroundMark x1="52331" y1="60550" x2="57520" y2="82339"/>
                        <a14:foregroundMark x1="51099" y1="63303" x2="49894" y2="68413"/>
                        <a14:foregroundMark x1="23659" y1="14450" x2="33773" y2="14679"/>
                        <a14:foregroundMark x1="23219" y1="24771" x2="26913" y2="16055"/>
                        <a14:foregroundMark x1="26913" y1="16055" x2="38698" y2="16284"/>
                        <a14:foregroundMark x1="38698" y1="16284" x2="51803" y2="15138"/>
                        <a14:foregroundMark x1="51803" y1="15138" x2="54090" y2="11697"/>
                        <a14:backgroundMark x1="24626" y1="27294" x2="24186" y2="41055"/>
                        <a14:backgroundMark x1="24186" y1="41055" x2="27441" y2="49541"/>
                        <a14:backgroundMark x1="27441" y1="49541" x2="36148" y2="58486"/>
                        <a14:backgroundMark x1="36148" y1="58486" x2="37731" y2="67661"/>
                        <a14:backgroundMark x1="27177" y1="59404" x2="32982" y2="69037"/>
                        <a14:backgroundMark x1="32982" y1="69037" x2="32982" y2="69037"/>
                        <a14:backgroundMark x1="28408" y1="69266" x2="33069" y2="75917"/>
                        <a14:backgroundMark x1="24978" y1="68349" x2="27968" y2="69266"/>
                        <a14:backgroundMark x1="28848" y1="73624" x2="31398" y2="82339"/>
                        <a14:backgroundMark x1="32630" y1="81422" x2="34389" y2="88073"/>
                        <a14:backgroundMark x1="47337" y1="22011" x2="50484" y2="25229"/>
                        <a14:backgroundMark x1="67810" y1="18119" x2="58751" y2="26147"/>
                        <a14:backgroundMark x1="71592" y1="16284" x2="63412" y2="18807"/>
                        <a14:backgroundMark x1="62269" y1="21789" x2="66403" y2="36927"/>
                        <a14:backgroundMark x1="66403" y1="36927" x2="66403" y2="36927"/>
                        <a14:backgroundMark x1="60510" y1="33486" x2="65611" y2="44037"/>
                        <a14:backgroundMark x1="78012" y1="15138" x2="70449" y2="18119"/>
                        <a14:backgroundMark x1="70449" y1="18119" x2="70536" y2="18807"/>
                        <a14:backgroundMark x1="80563" y1="13991" x2="78100" y2="13991"/>
                        <a14:backgroundMark x1="81882" y1="22477" x2="79068" y2="28211"/>
                        <a14:backgroundMark x1="80299" y1="10780" x2="82586" y2="14220"/>
                        <a14:backgroundMark x1="82586" y1="20872" x2="80211" y2="37385"/>
                        <a14:backgroundMark x1="76253" y1="38991" x2="73527" y2="50000"/>
                        <a14:backgroundMark x1="67282" y1="51147" x2="68690" y2="66743"/>
                        <a14:backgroundMark x1="68690" y1="66743" x2="68690" y2="66743"/>
                        <a14:backgroundMark x1="64937" y1="67928" x2="64996" y2="78899"/>
                        <a14:backgroundMark x1="64908" y1="62615" x2="64934" y2="67492"/>
                        <a14:backgroundMark x1="63940" y1="73394" x2="61038" y2="87844"/>
                        <a14:backgroundMark x1="61038" y1="87844" x2="61038" y2="87844"/>
                        <a14:backgroundMark x1="70361" y1="66284" x2="65875" y2="85321"/>
                        <a14:backgroundMark x1="74758" y1="66055" x2="69833" y2="86468"/>
                        <a14:backgroundMark x1="75901" y1="59174" x2="79859" y2="64679"/>
                        <a14:backgroundMark x1="79859" y1="64679" x2="74406" y2="81651"/>
                        <a14:backgroundMark x1="77573" y1="58716" x2="76165" y2="55275"/>
                        <a14:backgroundMark x1="82410" y1="57110" x2="80739" y2="54587"/>
                        <a14:backgroundMark x1="57872" y1="38303" x2="55409" y2="48853"/>
                        <a14:backgroundMark x1="56728" y1="48165" x2="59279" y2="54128"/>
                        <a14:backgroundMark x1="50612" y1="74583" x2="49516" y2="82339"/>
                        <a14:backgroundMark x1="57344" y1="86239" x2="59625" y2="86064"/>
                        <a14:backgroundMark x1="58135" y1="63073" x2="57522" y2="67579"/>
                        <a14:backgroundMark x1="58927" y1="61697" x2="59455" y2="60321"/>
                        <a14:backgroundMark x1="57520" y1="66972" x2="57502" y2="67493"/>
                        <a14:backgroundMark x1="43660" y1="51343" x2="43624" y2="51606"/>
                        <a14:backgroundMark x1="43624" y1="51606" x2="43624" y2="51606"/>
                        <a14:backgroundMark x1="46086" y1="62844" x2="45822" y2="75000"/>
                        <a14:backgroundMark x1="40897" y1="73394" x2="40193" y2="83486"/>
                        <a14:backgroundMark x1="43272" y1="78211" x2="44327" y2="85092"/>
                        <a14:backgroundMark x1="45891" y1="86666" x2="50748" y2="86468"/>
                        <a14:backgroundMark x1="45119" y1="86697" x2="45502" y2="86681"/>
                        <a14:backgroundMark x1="50748" y1="86468" x2="51715" y2="86468"/>
                        <a14:backgroundMark x1="60612" y1="87318" x2="57080" y2="86927"/>
                        <a14:backgroundMark x1="61214" y1="87385" x2="60691" y2="87327"/>
                        <a14:backgroundMark x1="77045" y1="38303" x2="77924" y2="41284"/>
                        <a14:backgroundMark x1="78012" y1="36239" x2="78276" y2="38303"/>
                        <a14:backgroundMark x1="78276" y1="36009" x2="77485" y2="38303"/>
                        <a14:backgroundMark x1="76693" y1="58028" x2="75726" y2="58257"/>
                        <a14:backgroundMark x1="76781" y1="58257" x2="75901" y2="55963"/>
                        <a14:backgroundMark x1="51099" y1="68578" x2="50923" y2="77294"/>
                        <a14:backgroundMark x1="55409" y1="80505" x2="53738" y2="80046"/>
                        <a14:backgroundMark x1="47318" y1="62385" x2="45822" y2="63761"/>
                        <a14:backgroundMark x1="46438" y1="38303" x2="47230" y2="40596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29854" y="1308059"/>
            <a:ext cx="8112145" cy="3110726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CD8A94D9-110D-EE44-DCB0-3844AB0C0106}"/>
              </a:ext>
            </a:extLst>
          </p:cNvPr>
          <p:cNvSpPr/>
          <p:nvPr/>
        </p:nvSpPr>
        <p:spPr>
          <a:xfrm>
            <a:off x="2496485" y="3947895"/>
            <a:ext cx="742008" cy="51369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87940"/>
            <a:endParaRPr lang="en-US" sz="2172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EB0B7C29-3BE4-97D7-FB07-1FD63E9FB290}"/>
              </a:ext>
            </a:extLst>
          </p:cNvPr>
          <p:cNvSpPr/>
          <p:nvPr/>
        </p:nvSpPr>
        <p:spPr>
          <a:xfrm>
            <a:off x="8322024" y="3905087"/>
            <a:ext cx="742008" cy="51369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87940"/>
            <a:endParaRPr lang="en-US" sz="2172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20404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39" grpId="0" animBg="1"/>
      <p:bldP spid="39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837051" y="805677"/>
            <a:ext cx="544848" cy="507190"/>
            <a:chOff x="1657833" y="1970458"/>
            <a:chExt cx="727386" cy="677112"/>
          </a:xfrm>
        </p:grpSpPr>
        <p:sp>
          <p:nvSpPr>
            <p:cNvPr id="8" name="Oval 7"/>
            <p:cNvSpPr/>
            <p:nvPr/>
          </p:nvSpPr>
          <p:spPr>
            <a:xfrm>
              <a:off x="1657833" y="1982569"/>
              <a:ext cx="727386" cy="646331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87940"/>
              <a:endParaRPr lang="en-US" sz="2172" b="1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844923" y="1970458"/>
              <a:ext cx="353206" cy="6771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087940"/>
              <a:r>
                <a:rPr lang="en-US" sz="2696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09377990-5A41-3948-FF83-559AB6E104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20" b="99268" l="959" r="98967">
                        <a14:foregroundMark x1="6347" y1="4390" x2="12841" y2="3171"/>
                        <a14:foregroundMark x1="12841" y1="3171" x2="13358" y2="1585"/>
                        <a14:foregroundMark x1="13358" y1="1585" x2="7011" y2="6707"/>
                        <a14:foregroundMark x1="7011" y1="6707" x2="1919" y2="6220"/>
                        <a14:foregroundMark x1="1919" y1="6220" x2="2288" y2="1951"/>
                        <a14:foregroundMark x1="14613" y1="1463" x2="12546" y2="7439"/>
                        <a14:foregroundMark x1="13284" y1="7073" x2="16605" y2="1829"/>
                        <a14:foregroundMark x1="16605" y1="1829" x2="16753" y2="1341"/>
                        <a14:foregroundMark x1="7528" y1="5000" x2="2214" y2="3171"/>
                        <a14:foregroundMark x1="2214" y1="3171" x2="5609" y2="1585"/>
                        <a14:foregroundMark x1="5683" y1="1585" x2="1476" y2="1463"/>
                        <a14:foregroundMark x1="5092" y1="77439" x2="1328" y2="86341"/>
                        <a14:foregroundMark x1="1328" y1="86341" x2="1107" y2="98171"/>
                        <a14:foregroundMark x1="4576" y1="76829" x2="16089" y2="75122"/>
                        <a14:foregroundMark x1="16089" y1="75122" x2="45092" y2="79268"/>
                        <a14:foregroundMark x1="45092" y1="79268" x2="47897" y2="95000"/>
                        <a14:foregroundMark x1="47897" y1="95000" x2="47970" y2="98171"/>
                        <a14:foregroundMark x1="46494" y1="91098" x2="45609" y2="99390"/>
                        <a14:foregroundMark x1="45609" y1="99390" x2="45609" y2="99390"/>
                        <a14:foregroundMark x1="47232" y1="76341" x2="49151" y2="97683"/>
                        <a14:foregroundMark x1="49151" y1="97683" x2="49151" y2="97683"/>
                        <a14:foregroundMark x1="54022" y1="77927" x2="63321" y2="76585"/>
                        <a14:foregroundMark x1="63321" y1="76585" x2="98967" y2="78537"/>
                        <a14:backgroundMark x1="24723" y1="4024" x2="28266" y2="11585"/>
                        <a14:backgroundMark x1="28266" y1="11585" x2="36089" y2="13293"/>
                        <a14:backgroundMark x1="36089" y1="13293" x2="48339" y2="12073"/>
                        <a14:backgroundMark x1="48339" y1="12073" x2="65166" y2="13049"/>
                        <a14:backgroundMark x1="65166" y1="13049" x2="68413" y2="146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29797" y="934915"/>
            <a:ext cx="9132406" cy="498816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25E88AA9-22F1-9027-A046-A1C9AE2C1AD2}"/>
              </a:ext>
            </a:extLst>
          </p:cNvPr>
          <p:cNvSpPr/>
          <p:nvPr/>
        </p:nvSpPr>
        <p:spPr>
          <a:xfrm>
            <a:off x="4064725" y="5070335"/>
            <a:ext cx="458611" cy="430198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87940"/>
            <a:r>
              <a:rPr lang="en-US" sz="2696">
                <a:solidFill>
                  <a:srgbClr val="334552"/>
                </a:solidFill>
                <a:latin typeface="Calibri"/>
              </a:rPr>
              <a:t>3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DBD2669-D30D-0E20-8AB4-71AAB6B6AFE9}"/>
              </a:ext>
            </a:extLst>
          </p:cNvPr>
          <p:cNvSpPr/>
          <p:nvPr/>
        </p:nvSpPr>
        <p:spPr>
          <a:xfrm>
            <a:off x="8804461" y="5070334"/>
            <a:ext cx="458611" cy="430199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87940"/>
            <a:r>
              <a:rPr lang="en-US" sz="2696">
                <a:solidFill>
                  <a:srgbClr val="334552"/>
                </a:solidFill>
                <a:latin typeface="Calibri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285762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ui Đến Trường - Nhóm Hoa Tay - Nhạc Thiếu Nhi Sôi Động Remix (1) (online-video-cutter.com)">
            <a:hlinkClick r:id="" action="ppaction://media"/>
            <a:extLst>
              <a:ext uri="{FF2B5EF4-FFF2-40B4-BE49-F238E27FC236}">
                <a16:creationId xmlns:a16="http://schemas.microsoft.com/office/drawing/2014/main" id="{EF9ED66D-78C8-5CD0-363D-9AAF51A18DE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367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8757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4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EB7AA3CC-45B8-45BE-8B85-652105D0F7FF}"/>
              </a:ext>
            </a:extLst>
          </p:cNvPr>
          <p:cNvGrpSpPr/>
          <p:nvPr/>
        </p:nvGrpSpPr>
        <p:grpSpPr>
          <a:xfrm flipH="1">
            <a:off x="0" y="0"/>
            <a:ext cx="8745690" cy="6858000"/>
            <a:chOff x="3446310" y="0"/>
            <a:chExt cx="8745690" cy="6858000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B97776C2-8B9A-4B3F-A02B-90B152FE04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2067"/>
            <a:stretch/>
          </p:blipFill>
          <p:spPr>
            <a:xfrm>
              <a:off x="4233069" y="0"/>
              <a:ext cx="7958931" cy="6858000"/>
            </a:xfrm>
            <a:prstGeom prst="rect">
              <a:avLst/>
            </a:prstGeom>
          </p:spPr>
        </p:pic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CE656F27-6CC7-4553-875A-552B6B18EED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57937" y="5648325"/>
              <a:ext cx="695325" cy="733425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47200FD2-8D39-42D0-832C-D9B48F7F891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96633" y="430187"/>
              <a:ext cx="455560" cy="607413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47BD9BC2-4EB7-4B94-BB38-22B05FD9184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86586" y="2025821"/>
              <a:ext cx="896088" cy="1006134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9B14C292-FBC9-4A90-A366-E58779A32C4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89292" y="4142968"/>
              <a:ext cx="783488" cy="554038"/>
            </a:xfrm>
            <a:prstGeom prst="rect">
              <a:avLst/>
            </a:prstGeom>
          </p:spPr>
        </p:pic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D3EDA489-D799-45BF-BD48-4BC5C40C186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46310" y="1528960"/>
              <a:ext cx="851499" cy="654050"/>
            </a:xfrm>
            <a:prstGeom prst="rect">
              <a:avLst/>
            </a:prstGeom>
          </p:spPr>
        </p:pic>
      </p:grpSp>
      <p:sp>
        <p:nvSpPr>
          <p:cNvPr id="2" name="文本框 1">
            <a:extLst>
              <a:ext uri="{FF2B5EF4-FFF2-40B4-BE49-F238E27FC236}">
                <a16:creationId xmlns:a16="http://schemas.microsoft.com/office/drawing/2014/main" id="{CDCF7EB0-4690-484B-9DBD-B0A2DCA992B3}"/>
              </a:ext>
            </a:extLst>
          </p:cNvPr>
          <p:cNvSpPr txBox="1"/>
          <p:nvPr/>
        </p:nvSpPr>
        <p:spPr>
          <a:xfrm>
            <a:off x="100929" y="1351508"/>
            <a:ext cx="4677884" cy="4154984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EF0D1C"/>
                </a:solidFill>
                <a:effectLst/>
                <a:uLnTx/>
                <a:uFillTx/>
                <a:latin typeface="UTM Edwardian" panose="02040603050506020204" pitchFamily="18" charset="0"/>
                <a:ea typeface="字魂70号-灵悦黑体" panose="00000500000000000000" pitchFamily="2" charset="-122"/>
                <a:cs typeface="+mn-cs"/>
              </a:rPr>
              <a:t>Tạm</a:t>
            </a:r>
            <a:r>
              <a:rPr kumimoji="0" lang="en-US" altLang="zh-CN" sz="8800" b="1" i="0" u="none" strike="noStrike" kern="1200" cap="none" spc="0" normalizeH="0" baseline="0" noProof="0" dirty="0">
                <a:ln>
                  <a:noFill/>
                </a:ln>
                <a:solidFill>
                  <a:srgbClr val="EF0D1C"/>
                </a:solidFill>
                <a:effectLst/>
                <a:uLnTx/>
                <a:uFillTx/>
                <a:latin typeface="UTM Edwardian" panose="02040603050506020204" pitchFamily="18" charset="0"/>
                <a:ea typeface="字魂70号-灵悦黑体" panose="00000500000000000000" pitchFamily="2" charset="-122"/>
                <a:cs typeface="+mn-cs"/>
              </a:rPr>
              <a:t> </a:t>
            </a:r>
            <a:r>
              <a:rPr kumimoji="0" lang="en-US" altLang="zh-CN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EF0D1C"/>
                </a:solidFill>
                <a:effectLst/>
                <a:uLnTx/>
                <a:uFillTx/>
                <a:latin typeface="UTM Edwardian" panose="02040603050506020204" pitchFamily="18" charset="0"/>
                <a:ea typeface="字魂70号-灵悦黑体" panose="00000500000000000000" pitchFamily="2" charset="-122"/>
                <a:cs typeface="+mn-cs"/>
              </a:rPr>
              <a:t>biệt</a:t>
            </a:r>
            <a:endParaRPr kumimoji="0" lang="en-US" altLang="zh-CN" sz="8800" b="1" i="0" u="none" strike="noStrike" kern="1200" cap="none" spc="0" normalizeH="0" baseline="0" noProof="0" dirty="0">
              <a:ln>
                <a:noFill/>
              </a:ln>
              <a:solidFill>
                <a:srgbClr val="EF0D1C"/>
              </a:solidFill>
              <a:effectLst/>
              <a:uLnTx/>
              <a:uFillTx/>
              <a:latin typeface="UTM Edwardian" panose="02040603050506020204" pitchFamily="18" charset="0"/>
              <a:ea typeface="字魂70号-灵悦黑体" panose="00000500000000000000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EF0D1C"/>
                </a:solidFill>
                <a:effectLst/>
                <a:uLnTx/>
                <a:uFillTx/>
                <a:latin typeface="UTM Edwardian" panose="02040603050506020204" pitchFamily="18" charset="0"/>
                <a:ea typeface="字魂70号-灵悦黑体" panose="00000500000000000000" pitchFamily="2" charset="-122"/>
                <a:cs typeface="+mn-cs"/>
              </a:rPr>
              <a:t>và</a:t>
            </a:r>
            <a:endParaRPr kumimoji="0" lang="en-US" altLang="zh-CN" sz="8800" b="1" i="0" u="none" strike="noStrike" kern="1200" cap="none" spc="0" normalizeH="0" baseline="0" noProof="0" dirty="0">
              <a:ln>
                <a:noFill/>
              </a:ln>
              <a:solidFill>
                <a:srgbClr val="EF0D1C"/>
              </a:solidFill>
              <a:effectLst/>
              <a:uLnTx/>
              <a:uFillTx/>
              <a:latin typeface="UTM Edwardian" panose="02040603050506020204" pitchFamily="18" charset="0"/>
              <a:ea typeface="字魂70号-灵悦黑体" panose="00000500000000000000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EF0D1C"/>
                </a:solidFill>
                <a:effectLst/>
                <a:uLnTx/>
                <a:uFillTx/>
                <a:latin typeface="UTM Edwardian" panose="02040603050506020204" pitchFamily="18" charset="0"/>
                <a:ea typeface="字魂70号-灵悦黑体" panose="00000500000000000000" pitchFamily="2" charset="-122"/>
                <a:cs typeface="+mn-cs"/>
              </a:rPr>
              <a:t>Hẹn</a:t>
            </a:r>
            <a:r>
              <a:rPr kumimoji="0" lang="en-US" altLang="zh-CN" sz="8800" b="1" i="0" u="none" strike="noStrike" kern="1200" cap="none" spc="0" normalizeH="0" baseline="0" noProof="0" dirty="0">
                <a:ln>
                  <a:noFill/>
                </a:ln>
                <a:solidFill>
                  <a:srgbClr val="EF0D1C"/>
                </a:solidFill>
                <a:effectLst/>
                <a:uLnTx/>
                <a:uFillTx/>
                <a:latin typeface="UTM Edwardian" panose="02040603050506020204" pitchFamily="18" charset="0"/>
                <a:ea typeface="字魂70号-灵悦黑体" panose="00000500000000000000" pitchFamily="2" charset="-122"/>
                <a:cs typeface="+mn-cs"/>
              </a:rPr>
              <a:t> </a:t>
            </a:r>
            <a:r>
              <a:rPr kumimoji="0" lang="en-US" altLang="zh-CN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EF0D1C"/>
                </a:solidFill>
                <a:effectLst/>
                <a:uLnTx/>
                <a:uFillTx/>
                <a:latin typeface="UTM Edwardian" panose="02040603050506020204" pitchFamily="18" charset="0"/>
                <a:ea typeface="字魂70号-灵悦黑体" panose="00000500000000000000" pitchFamily="2" charset="-122"/>
                <a:cs typeface="+mn-cs"/>
              </a:rPr>
              <a:t>gặp</a:t>
            </a:r>
            <a:r>
              <a:rPr kumimoji="0" lang="en-US" altLang="zh-CN" sz="8800" b="1" i="0" u="none" strike="noStrike" kern="1200" cap="none" spc="0" normalizeH="0" baseline="0" noProof="0" dirty="0">
                <a:ln>
                  <a:noFill/>
                </a:ln>
                <a:solidFill>
                  <a:srgbClr val="EF0D1C"/>
                </a:solidFill>
                <a:effectLst/>
                <a:uLnTx/>
                <a:uFillTx/>
                <a:latin typeface="UTM Edwardian" panose="02040603050506020204" pitchFamily="18" charset="0"/>
                <a:ea typeface="字魂70号-灵悦黑体" panose="00000500000000000000" pitchFamily="2" charset="-122"/>
                <a:cs typeface="+mn-cs"/>
              </a:rPr>
              <a:t> </a:t>
            </a:r>
            <a:r>
              <a:rPr kumimoji="0" lang="en-US" altLang="zh-CN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EF0D1C"/>
                </a:solidFill>
                <a:effectLst/>
                <a:uLnTx/>
                <a:uFillTx/>
                <a:latin typeface="UTM Edwardian" panose="02040603050506020204" pitchFamily="18" charset="0"/>
                <a:ea typeface="字魂70号-灵悦黑体" panose="00000500000000000000" pitchFamily="2" charset="-122"/>
                <a:cs typeface="+mn-cs"/>
              </a:rPr>
              <a:t>lại</a:t>
            </a:r>
            <a:endParaRPr kumimoji="0" lang="zh-CN" altLang="en-US" sz="8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Edwardian" panose="02040603050506020204" pitchFamily="18" charset="0"/>
              <a:ea typeface="字魂70号-灵悦黑体" panose="00000500000000000000" pitchFamily="2" charset="-122"/>
              <a:cs typeface="+mn-cs"/>
            </a:endParaRPr>
          </a:p>
        </p:txBody>
      </p: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021B5EA0-C7B1-48EA-A4DC-40FB8D1E816F}"/>
              </a:ext>
            </a:extLst>
          </p:cNvPr>
          <p:cNvGrpSpPr/>
          <p:nvPr/>
        </p:nvGrpSpPr>
        <p:grpSpPr>
          <a:xfrm flipH="1">
            <a:off x="6642865" y="369690"/>
            <a:ext cx="5339448" cy="6254524"/>
            <a:chOff x="7469132" y="369690"/>
            <a:chExt cx="5339448" cy="6254524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1D1C4F62-AAD5-4EA1-A56D-51D1ED5DFC3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51871" y="3199882"/>
              <a:ext cx="866773" cy="1040128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BDC46FD9-50BB-48D9-A6A7-E9D499FDE37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36990" y="4794496"/>
              <a:ext cx="1271590" cy="1220541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3CA85DE9-061D-4218-A4CA-0266BBB5B48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69132" y="369690"/>
              <a:ext cx="1447379" cy="1813320"/>
            </a:xfrm>
            <a:prstGeom prst="rect">
              <a:avLst/>
            </a:prstGeom>
          </p:spPr>
        </p:pic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009E00CD-615D-4AFD-835D-6FB120B1AE7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29844" y="440382"/>
              <a:ext cx="1043328" cy="1453929"/>
            </a:xfrm>
            <a:prstGeom prst="rect">
              <a:avLst/>
            </a:pr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3005A917-ED2D-4F51-9D13-7DD36D74737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89490" y="2146176"/>
              <a:ext cx="2569761" cy="4226173"/>
            </a:xfrm>
            <a:prstGeom prst="rect">
              <a:avLst/>
            </a:prstGeom>
          </p:spPr>
        </p:pic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0C0B4A44-C0C6-4528-AE7A-F078E1E8C233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17197" y="5192837"/>
              <a:ext cx="3666335" cy="1431377"/>
            </a:xfrm>
            <a:prstGeom prst="rect">
              <a:avLst/>
            </a:pr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3B03ADBF-0F89-4234-86AA-1492C54DE0C2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49625" y="4959051"/>
              <a:ext cx="1302246" cy="863990"/>
            </a:xfrm>
            <a:prstGeom prst="rect">
              <a:avLst/>
            </a:prstGeom>
          </p:spPr>
        </p:pic>
      </p:grpSp>
      <p:pic>
        <p:nvPicPr>
          <p:cNvPr id="18" name="图片 17">
            <a:extLst>
              <a:ext uri="{FF2B5EF4-FFF2-40B4-BE49-F238E27FC236}">
                <a16:creationId xmlns:a16="http://schemas.microsoft.com/office/drawing/2014/main" id="{535C4ED4-F1DB-463F-80AF-1C0F2C14D0C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732380" y="1653722"/>
            <a:ext cx="1112208" cy="984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2108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72A21158-6EFB-41CE-A474-DFE70E2199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685" y="449943"/>
            <a:ext cx="12068630" cy="6034314"/>
          </a:xfrm>
          <a:custGeom>
            <a:avLst/>
            <a:gdLst>
              <a:gd name="connsiteX0" fmla="*/ 0 w 12068630"/>
              <a:gd name="connsiteY0" fmla="*/ 0 h 6034314"/>
              <a:gd name="connsiteX1" fmla="*/ 10191654 w 12068630"/>
              <a:gd name="connsiteY1" fmla="*/ 0 h 6034314"/>
              <a:gd name="connsiteX2" fmla="*/ 10205996 w 12068630"/>
              <a:gd name="connsiteY2" fmla="*/ 98440 h 6034314"/>
              <a:gd name="connsiteX3" fmla="*/ 10243458 w 12068630"/>
              <a:gd name="connsiteY3" fmla="*/ 391886 h 6034314"/>
              <a:gd name="connsiteX4" fmla="*/ 10243458 w 12068630"/>
              <a:gd name="connsiteY4" fmla="*/ 870857 h 6034314"/>
              <a:gd name="connsiteX5" fmla="*/ 10141858 w 12068630"/>
              <a:gd name="connsiteY5" fmla="*/ 1335314 h 6034314"/>
              <a:gd name="connsiteX6" fmla="*/ 10156372 w 12068630"/>
              <a:gd name="connsiteY6" fmla="*/ 1654628 h 6034314"/>
              <a:gd name="connsiteX7" fmla="*/ 10301515 w 12068630"/>
              <a:gd name="connsiteY7" fmla="*/ 1785257 h 6034314"/>
              <a:gd name="connsiteX8" fmla="*/ 10577286 w 12068630"/>
              <a:gd name="connsiteY8" fmla="*/ 1654628 h 6034314"/>
              <a:gd name="connsiteX9" fmla="*/ 10940144 w 12068630"/>
              <a:gd name="connsiteY9" fmla="*/ 1378857 h 6034314"/>
              <a:gd name="connsiteX10" fmla="*/ 11273972 w 12068630"/>
              <a:gd name="connsiteY10" fmla="*/ 1320800 h 6034314"/>
              <a:gd name="connsiteX11" fmla="*/ 11883572 w 12068630"/>
              <a:gd name="connsiteY11" fmla="*/ 1045028 h 6034314"/>
              <a:gd name="connsiteX12" fmla="*/ 11941629 w 12068630"/>
              <a:gd name="connsiteY12" fmla="*/ 29028 h 6034314"/>
              <a:gd name="connsiteX13" fmla="*/ 11913004 w 12068630"/>
              <a:gd name="connsiteY13" fmla="*/ 0 h 6034314"/>
              <a:gd name="connsiteX14" fmla="*/ 12068630 w 12068630"/>
              <a:gd name="connsiteY14" fmla="*/ 0 h 6034314"/>
              <a:gd name="connsiteX15" fmla="*/ 12068630 w 12068630"/>
              <a:gd name="connsiteY15" fmla="*/ 6034314 h 6034314"/>
              <a:gd name="connsiteX16" fmla="*/ 0 w 12068630"/>
              <a:gd name="connsiteY16" fmla="*/ 6034314 h 6034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068630" h="6034314">
                <a:moveTo>
                  <a:pt x="0" y="0"/>
                </a:moveTo>
                <a:lnTo>
                  <a:pt x="10191654" y="0"/>
                </a:lnTo>
                <a:lnTo>
                  <a:pt x="10205996" y="98440"/>
                </a:lnTo>
                <a:cubicBezTo>
                  <a:pt x="10223161" y="208417"/>
                  <a:pt x="10241644" y="314779"/>
                  <a:pt x="10243458" y="391886"/>
                </a:cubicBezTo>
                <a:cubicBezTo>
                  <a:pt x="10248296" y="597505"/>
                  <a:pt x="10260391" y="713619"/>
                  <a:pt x="10243458" y="870857"/>
                </a:cubicBezTo>
                <a:cubicBezTo>
                  <a:pt x="10226525" y="1028095"/>
                  <a:pt x="10156372" y="1204686"/>
                  <a:pt x="10141858" y="1335314"/>
                </a:cubicBezTo>
                <a:cubicBezTo>
                  <a:pt x="10127344" y="1465943"/>
                  <a:pt x="10129762" y="1579638"/>
                  <a:pt x="10156372" y="1654628"/>
                </a:cubicBezTo>
                <a:cubicBezTo>
                  <a:pt x="10182981" y="1729619"/>
                  <a:pt x="10231363" y="1785257"/>
                  <a:pt x="10301515" y="1785257"/>
                </a:cubicBezTo>
                <a:cubicBezTo>
                  <a:pt x="10371667" y="1785257"/>
                  <a:pt x="10470848" y="1722361"/>
                  <a:pt x="10577286" y="1654628"/>
                </a:cubicBezTo>
                <a:cubicBezTo>
                  <a:pt x="10683724" y="1586895"/>
                  <a:pt x="10824030" y="1434495"/>
                  <a:pt x="10940144" y="1378857"/>
                </a:cubicBezTo>
                <a:cubicBezTo>
                  <a:pt x="11056258" y="1323219"/>
                  <a:pt x="11116734" y="1376438"/>
                  <a:pt x="11273972" y="1320800"/>
                </a:cubicBezTo>
                <a:cubicBezTo>
                  <a:pt x="11431210" y="1265162"/>
                  <a:pt x="11772296" y="1260323"/>
                  <a:pt x="11883572" y="1045028"/>
                </a:cubicBezTo>
                <a:cubicBezTo>
                  <a:pt x="11994848" y="829733"/>
                  <a:pt x="12115800" y="273352"/>
                  <a:pt x="11941629" y="29028"/>
                </a:cubicBezTo>
                <a:lnTo>
                  <a:pt x="11913004" y="0"/>
                </a:lnTo>
                <a:lnTo>
                  <a:pt x="12068630" y="0"/>
                </a:lnTo>
                <a:lnTo>
                  <a:pt x="12068630" y="6034314"/>
                </a:lnTo>
                <a:lnTo>
                  <a:pt x="0" y="6034314"/>
                </a:lnTo>
                <a:close/>
              </a:path>
            </a:pathLst>
          </a:cu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2B8B5267-F68D-48B8-B8C2-99AAADA354BB}"/>
              </a:ext>
            </a:extLst>
          </p:cNvPr>
          <p:cNvSpPr txBox="1"/>
          <p:nvPr/>
        </p:nvSpPr>
        <p:spPr>
          <a:xfrm>
            <a:off x="4241090" y="1866766"/>
            <a:ext cx="4260426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500" b="1" i="0" u="none" strike="noStrike" kern="1200" cap="none" spc="50" normalizeH="0" baseline="0" noProof="0" dirty="0">
                <a:ln w="0">
                  <a:noFill/>
                </a:ln>
                <a:solidFill>
                  <a:srgbClr val="00B0F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Baloo 2 ExtraBold" panose="03080902040302020200" pitchFamily="66" charset="0"/>
                <a:ea typeface="字魂70号-灵悦黑体" panose="00000500000000000000" pitchFamily="2" charset="-122"/>
                <a:cs typeface="Baloo 2 ExtraBold" panose="03080902040302020200" pitchFamily="66" charset="0"/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24308035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71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524000" y="0"/>
            <a:ext cx="9144000" cy="914400"/>
          </a:xfrm>
          <a:solidFill>
            <a:srgbClr val="FFFF00"/>
          </a:solidFill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6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NÉM BÓNG RỔ</a:t>
            </a:r>
          </a:p>
        </p:txBody>
      </p:sp>
      <p:pic>
        <p:nvPicPr>
          <p:cNvPr id="6" name="Picture 5" descr="C:\Users\ADMIN\Desktop\Tai nguyen thiet ke tro choi\Angry birds epic birds\1505573783630 (2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2680257"/>
            <a:ext cx="2486566" cy="1190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MFG - OMFG - Hello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7162800" y="-2057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400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643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23"/>
          <a:stretch/>
        </p:blipFill>
        <p:spPr bwMode="auto">
          <a:xfrm>
            <a:off x="0" y="2"/>
            <a:ext cx="12192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5067300" y="735989"/>
            <a:ext cx="2057400" cy="8382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8 x 6 =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6934201" y="5499708"/>
            <a:ext cx="1076333" cy="1325946"/>
            <a:chOff x="3543300" y="4280167"/>
            <a:chExt cx="1357992" cy="1442189"/>
          </a:xfrm>
        </p:grpSpPr>
        <p:pic>
          <p:nvPicPr>
            <p:cNvPr id="2052" name="Picture 4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91055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3300" y="4280167"/>
              <a:ext cx="1357992" cy="14421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" name="Flowchart: Connector 5"/>
            <p:cNvSpPr/>
            <p:nvPr/>
          </p:nvSpPr>
          <p:spPr>
            <a:xfrm>
              <a:off x="3756725" y="4671348"/>
              <a:ext cx="931140" cy="609600"/>
            </a:xfrm>
            <a:prstGeom prst="flowChartConnector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48</a:t>
              </a:r>
            </a:p>
          </p:txBody>
        </p:sp>
      </p:grpSp>
      <p:sp>
        <p:nvSpPr>
          <p:cNvPr id="8" name="Right Arrow 7"/>
          <p:cNvSpPr/>
          <p:nvPr/>
        </p:nvSpPr>
        <p:spPr>
          <a:xfrm>
            <a:off x="9660218" y="4356692"/>
            <a:ext cx="908458" cy="72814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next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2998050" y="5532054"/>
            <a:ext cx="1076333" cy="1325946"/>
            <a:chOff x="3543300" y="4280167"/>
            <a:chExt cx="1357992" cy="1442189"/>
          </a:xfrm>
        </p:grpSpPr>
        <p:pic>
          <p:nvPicPr>
            <p:cNvPr id="22" name="Picture 4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91055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3300" y="4280167"/>
              <a:ext cx="1357992" cy="14421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3" name="Flowchart: Connector 22"/>
            <p:cNvSpPr/>
            <p:nvPr/>
          </p:nvSpPr>
          <p:spPr>
            <a:xfrm>
              <a:off x="3756725" y="4671348"/>
              <a:ext cx="931140" cy="609600"/>
            </a:xfrm>
            <a:prstGeom prst="flowChartConnector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40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4674981" y="5517980"/>
            <a:ext cx="1076333" cy="1340021"/>
            <a:chOff x="3543300" y="4280167"/>
            <a:chExt cx="1357992" cy="1442189"/>
          </a:xfrm>
        </p:grpSpPr>
        <p:pic>
          <p:nvPicPr>
            <p:cNvPr id="25" name="Picture 4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0" b="91055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3300" y="4280167"/>
              <a:ext cx="1357992" cy="14421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6" name="Flowchart: Connector 25"/>
            <p:cNvSpPr/>
            <p:nvPr/>
          </p:nvSpPr>
          <p:spPr>
            <a:xfrm>
              <a:off x="3756725" y="4671348"/>
              <a:ext cx="931140" cy="609600"/>
            </a:xfrm>
            <a:prstGeom prst="flowChartConnector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56</a:t>
              </a: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8839201" y="5532054"/>
            <a:ext cx="1076333" cy="1325946"/>
            <a:chOff x="3543300" y="4280167"/>
            <a:chExt cx="1357992" cy="1442189"/>
          </a:xfrm>
        </p:grpSpPr>
        <p:pic>
          <p:nvPicPr>
            <p:cNvPr id="36" name="Picture 4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91055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3300" y="4280167"/>
              <a:ext cx="1357992" cy="14421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7" name="Flowchart: Connector 36"/>
            <p:cNvSpPr/>
            <p:nvPr/>
          </p:nvSpPr>
          <p:spPr>
            <a:xfrm>
              <a:off x="3756725" y="4671348"/>
              <a:ext cx="931140" cy="609600"/>
            </a:xfrm>
            <a:prstGeom prst="flowChartConnector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54</a:t>
              </a:r>
            </a:p>
          </p:txBody>
        </p:sp>
      </p:grp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870" b="90000" l="10000" r="98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575" y="867882"/>
            <a:ext cx="4308022" cy="4652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" name="Am-thanh-tra-loi-sai-www_yeualo_com (3)_cu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4097000" y="4311946"/>
            <a:ext cx="609600" cy="609600"/>
          </a:xfrm>
          <a:prstGeom prst="rect">
            <a:avLst/>
          </a:prstGeom>
        </p:spPr>
      </p:pic>
      <p:pic>
        <p:nvPicPr>
          <p:cNvPr id="39" name="Am-thanh-tra-loi-sai-www_yeualo_com (3)_cu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3868400" y="1644946"/>
            <a:ext cx="609600" cy="609600"/>
          </a:xfrm>
          <a:prstGeom prst="rect">
            <a:avLst/>
          </a:prstGeom>
        </p:spPr>
      </p:pic>
      <p:pic>
        <p:nvPicPr>
          <p:cNvPr id="40" name="Am-thanh-tra-loi-sai-www_yeualo_com (3)_cu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5544800" y="95914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562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 -0.03194 C -0.00052 -0.13194 -0.00052 -0.23125 -0.00121 -0.33055 C -0.00121 -0.33426 -0.00226 -0.33657 -0.0026 -0.34028 C -0.00486 -0.37569 -0.00538 -0.43009 -0.01458 -0.45602 C -0.01632 -0.47361 -0.01805 -0.48981 -0.02257 -0.50255 C -0.02465 -0.51435 -0.02621 -0.52292 -0.02917 -0.53287 C -0.03177 -0.55509 -0.0368 -0.56921 -0.04253 -0.58565 C -0.04375 -0.58819 -0.04392 -0.59236 -0.04479 -0.59514 C -0.04566 -0.59792 -0.04705 -0.5993 -0.04826 -0.60208 C -0.05694 -0.625 -0.04878 -0.60764 -0.05608 -0.62199 C -0.06059 -0.64352 -0.0658 -0.6412 -0.07153 -0.65486 C -0.07483 -0.66366 -0.0783 -0.67176 -0.08142 -0.68171 C -0.08229 -0.68403 -0.08403 -0.68333 -0.08455 -0.68495 C -0.08854 -0.6912 -0.09236 -0.69792 -0.09566 -0.70486 C -0.09913 -0.70995 -0.10174 -0.71898 -0.10486 -0.72477 C -0.10573 -0.72592 -0.10712 -0.72592 -0.10833 -0.72801 C -0.11059 -0.73171 -0.11215 -0.7375 -0.11458 -0.7412 C -0.11719 -0.74421 -0.11979 -0.74699 -0.12239 -0.75069 C -0.12378 -0.75278 -0.12465 -0.75579 -0.12587 -0.75764 C -0.12899 -0.76042 -0.13177 -0.76134 -0.13472 -0.76435 C -0.13941 -0.76296 -0.1441 -0.76528 -0.14809 -0.76111 C -0.15035 -0.75764 -0.15174 -0.74838 -0.1526 -0.7412 C -0.15486 -0.71944 -0.15608 -0.69745 -0.16146 -0.68171 C -0.16719 -0.63264 -0.16319 -0.58565 -0.16267 -0.53287 C -0.16233 -0.47986 -0.1618 -0.42685 -0.16146 -0.37384 C -0.16111 -0.33495 -0.16094 -0.29699 -0.16024 -0.25787 C -0.15972 -0.21991 -0.16337 -0.22153 -0.15799 -0.22153 " pathEditMode="relative" rAng="0" ptsTypes="ffffffffffffffffffffffffffA">
                                      <p:cBhvr>
                                        <p:cTn id="2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33" y="-3666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68 -0.03657 C 0.00434 -0.11458 -0.00347 -0.19838 0.01163 -0.27245 C 0.01614 -0.29491 0.0191 -0.31991 0.02882 -0.33912 C 0.03837 -0.39051 0.05121 -0.44259 0.06371 -0.49213 C 0.07031 -0.51991 0.07396 -0.5493 0.08385 -0.57454 C 0.09149 -0.63055 0.10764 -0.68518 0.12083 -0.73935 C 0.12465 -0.75347 0.12743 -0.77662 0.13281 -0.79005 C 0.13559 -0.79861 0.14427 -0.81319 0.14427 -0.81296 C 0.14983 -0.83958 0.16354 -0.83866 0.1783 -0.85208 C 0.19288 -0.85093 0.21007 -0.85532 0.22135 -0.84444 C 0.23316 -0.83218 0.2375 -0.81528 0.25017 -0.80972 C 0.25937 -0.77338 0.27917 -0.73171 0.29913 -0.7044 C 0.30746 -0.69282 0.32257 -0.70162 0.33403 -0.7 C 0.3559 -0.69005 0.34549 -0.69398 0.36597 -0.68843 C 0.37778 -0.66343 0.38177 -0.63055 0.38854 -0.60185 C 0.39184 -0.58889 0.39288 -0.57685 0.40035 -0.5662 C 0.40781 -0.53704 0.39687 -0.57222 0.41163 -0.54699 C 0.41389 -0.54444 0.41302 -0.53912 0.41458 -0.53495 C 0.41788 -0.52963 0.42639 -0.51991 0.42639 -0.51968 C 0.42969 -0.5037 0.43906 -0.49167 0.44653 -0.47662 C 0.44809 -0.47245 0.44965 -0.46852 0.45174 -0.46481 C 0.45399 -0.46111 0.45781 -0.45301 0.45781 -0.45255 C 0.45868 -0.44954 0.45903 -0.44514 0.46076 -0.44097 C 0.46406 -0.43287 0.47187 -0.41759 0.47187 -0.41713 C 0.475 -0.37755 0.46528 -0.3787 0.47917 -0.3787 " pathEditMode="relative" rAng="0" ptsTypes="ffffffffffffffffffffffffA">
                                      <p:cBhvr>
                                        <p:cTn id="2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917" y="-4094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0584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972 -4.81481E-6 C 0.05365 -0.03078 0.05573 -0.01712 0.05573 -0.07962 C 0.05573 -0.49305 0.03073 -0.36666 0.05972 -0.50972 C 0.06042 -0.51782 0.06042 -0.52615 0.06181 -0.53402 C 0.06945 -0.578 0.06337 -0.50787 0.07031 -0.56851 C 0.0724 -0.58819 0.07535 -0.60208 0.08056 -0.6199 C 0.08472 -0.63425 0.08559 -0.64791 0.09115 -0.66134 C 0.10087 -0.71296 0.13629 -0.70532 0.16163 -0.71967 C 0.17188 -0.72546 0.19306 -0.73009 0.19306 -0.72962 C 0.20608 -0.72847 0.22431 -0.73333 0.23455 -0.7162 C 0.24219 -0.67777 0.23698 -0.63796 0.24271 -0.5993 C 0.26806 -0.60694 0.29254 -0.61805 0.31771 -0.62337 C 0.32726 -0.62847 0.32396 -0.62847 0.33629 -0.62337 C 0.3408 -0.62152 0.34896 -0.61643 0.34896 -0.6162 C 0.35156 -0.61064 0.35521 -0.60555 0.35747 -0.5993 C 0.35834 -0.59606 0.35851 -0.59212 0.35955 -0.58912 C 0.36059 -0.58518 0.36216 -0.58217 0.36354 -0.5787 C 0.36563 -0.56458 0.36875 -0.55393 0.3717 -0.54074 C 0.37622 -0.52314 0.37639 -0.5162 0.3842 -0.503 C 0.38663 -0.49074 0.39115 -0.48634 0.39479 -0.47523 C 0.39775 -0.46527 0.40104 -0.45486 0.40295 -0.44444 C 0.40469 -0.4199 0.40417 -0.39745 0.41979 -0.38935 C 0.42709 -0.39745 0.42361 -0.39629 0.42986 -0.39629 " pathEditMode="relative" rAng="0" ptsTypes="ffffffffffffffffffffffA">
                                      <p:cBhvr>
                                        <p:cTn id="35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049" y="-36667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10584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3.33333E-6 C -0.00157 -0.22708 0.02725 -0.33842 -0.02604 -0.5074 C -0.03386 -0.53472 -0.03889 -0.56365 -0.04584 -0.5912 C -0.04653 -0.5949 -0.05 -0.61111 -0.05209 -0.61551 C -0.05782 -0.62801 -0.06719 -0.63889 -0.07483 -0.65046 C -0.08611 -0.66597 -0.09011 -0.67639 -0.1066 -0.68171 C -0.13073 -0.7 -0.17101 -0.71805 -0.19948 -0.72361 C -0.20625 -0.72477 -0.21441 -0.725 -0.22205 -0.72662 C -0.2316 -0.72916 -0.2507 -0.73333 -0.2507 -0.73333 C -0.29688 -0.73264 -0.34288 -0.73333 -0.38907 -0.73032 C -0.39184 -0.73009 -0.39271 -0.725 -0.39497 -0.72361 C -0.39757 -0.72152 -0.40018 -0.72129 -0.40365 -0.71967 C -0.40764 -0.71527 -0.41129 -0.71041 -0.41476 -0.70555 C -0.41979 -0.7 -0.42657 -0.68472 -0.42657 -0.68472 C -0.42969 -0.61111 -0.4158 -0.61643 -0.46684 -0.62268 C -0.49497 -0.63402 -0.48368 -0.63078 -0.54202 -0.62268 C -0.54827 -0.62176 -0.5533 -0.61435 -0.55938 -0.6125 C -0.5665 -0.60347 -0.57049 -0.59583 -0.57344 -0.58402 C -0.57066 -0.37384 -0.62518 -0.38171 -0.55018 -0.38171 " pathEditMode="relative" rAng="0" ptsTypes="ffffffffffffffffffA">
                                      <p:cBhvr>
                                        <p:cTn id="42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896" y="-36667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10584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audi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audio>
              <p:cMediaNode vol="8000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23"/>
          <a:stretch/>
        </p:blipFill>
        <p:spPr bwMode="auto">
          <a:xfrm>
            <a:off x="0" y="2"/>
            <a:ext cx="12192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5067300" y="735989"/>
            <a:ext cx="2057400" cy="8382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63 : 7 = ?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8838845" y="5453528"/>
            <a:ext cx="1076333" cy="1325946"/>
            <a:chOff x="3543300" y="4280167"/>
            <a:chExt cx="1357992" cy="1442189"/>
          </a:xfrm>
        </p:grpSpPr>
        <p:pic>
          <p:nvPicPr>
            <p:cNvPr id="2052" name="Picture 4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91055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3300" y="4280167"/>
              <a:ext cx="1357992" cy="14421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" name="Flowchart: Connector 5"/>
            <p:cNvSpPr/>
            <p:nvPr/>
          </p:nvSpPr>
          <p:spPr>
            <a:xfrm>
              <a:off x="3756725" y="4671348"/>
              <a:ext cx="931140" cy="609600"/>
            </a:xfrm>
            <a:prstGeom prst="flowChartConnector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9</a:t>
              </a:r>
            </a:p>
          </p:txBody>
        </p:sp>
      </p:grpSp>
      <p:sp>
        <p:nvSpPr>
          <p:cNvPr id="8" name="Right Arrow 7"/>
          <p:cNvSpPr/>
          <p:nvPr/>
        </p:nvSpPr>
        <p:spPr>
          <a:xfrm>
            <a:off x="9660218" y="4356692"/>
            <a:ext cx="908458" cy="72814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next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2998050" y="5532054"/>
            <a:ext cx="1076333" cy="1325946"/>
            <a:chOff x="3543300" y="4280167"/>
            <a:chExt cx="1357992" cy="1442189"/>
          </a:xfrm>
        </p:grpSpPr>
        <p:pic>
          <p:nvPicPr>
            <p:cNvPr id="22" name="Picture 4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91055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3300" y="4280167"/>
              <a:ext cx="1357992" cy="14421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3" name="Flowchart: Connector 22"/>
            <p:cNvSpPr/>
            <p:nvPr/>
          </p:nvSpPr>
          <p:spPr>
            <a:xfrm>
              <a:off x="3756725" y="4671348"/>
              <a:ext cx="931140" cy="609600"/>
            </a:xfrm>
            <a:prstGeom prst="flowChartConnector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8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4674981" y="5517980"/>
            <a:ext cx="1076333" cy="1340021"/>
            <a:chOff x="3543300" y="4280167"/>
            <a:chExt cx="1357992" cy="1442189"/>
          </a:xfrm>
        </p:grpSpPr>
        <p:pic>
          <p:nvPicPr>
            <p:cNvPr id="25" name="Picture 4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91055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3300" y="4280167"/>
              <a:ext cx="1357992" cy="14421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6" name="Flowchart: Connector 25"/>
            <p:cNvSpPr/>
            <p:nvPr/>
          </p:nvSpPr>
          <p:spPr>
            <a:xfrm>
              <a:off x="3756725" y="4671348"/>
              <a:ext cx="931140" cy="609600"/>
            </a:xfrm>
            <a:prstGeom prst="flowChartConnector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7</a:t>
              </a: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7076146" y="5476618"/>
            <a:ext cx="1076333" cy="1325946"/>
            <a:chOff x="3543300" y="4280167"/>
            <a:chExt cx="1357992" cy="1442189"/>
          </a:xfrm>
        </p:grpSpPr>
        <p:pic>
          <p:nvPicPr>
            <p:cNvPr id="36" name="Picture 4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91055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3300" y="4280167"/>
              <a:ext cx="1357992" cy="14421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7" name="Flowchart: Connector 36"/>
            <p:cNvSpPr/>
            <p:nvPr/>
          </p:nvSpPr>
          <p:spPr>
            <a:xfrm>
              <a:off x="3756725" y="4671348"/>
              <a:ext cx="931140" cy="609600"/>
            </a:xfrm>
            <a:prstGeom prst="flowChartConnector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6</a:t>
              </a:r>
            </a:p>
          </p:txBody>
        </p:sp>
      </p:grp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870" b="90000" l="10000" r="98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575" y="867882"/>
            <a:ext cx="4308022" cy="4652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" name="Am-thanh-tra-loi-sai-www_yeualo_com (3)_cu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4097000" y="4311946"/>
            <a:ext cx="609600" cy="609600"/>
          </a:xfrm>
          <a:prstGeom prst="rect">
            <a:avLst/>
          </a:prstGeom>
        </p:spPr>
      </p:pic>
      <p:pic>
        <p:nvPicPr>
          <p:cNvPr id="39" name="Am-thanh-tra-loi-sai-www_yeualo_com (3)_cu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3868400" y="1644946"/>
            <a:ext cx="609600" cy="609600"/>
          </a:xfrm>
          <a:prstGeom prst="rect">
            <a:avLst/>
          </a:prstGeom>
        </p:spPr>
      </p:pic>
      <p:pic>
        <p:nvPicPr>
          <p:cNvPr id="40" name="Am-thanh-tra-loi-sai-www_yeualo_com (3)_cu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5544800" y="95914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237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2.59259E-6 C 3.54167E-6 -0.11365 3.54167E-6 -0.22662 -0.00131 -0.33958 C -0.00131 -0.34375 -0.00313 -0.34653 -0.00365 -0.35046 C -0.00756 -0.39097 -0.00834 -0.45254 -0.02409 -0.48217 C -0.02709 -0.50231 -0.03008 -0.52083 -0.03776 -0.53518 C -0.04128 -0.54838 -0.04401 -0.55833 -0.04909 -0.56967 C -0.05352 -0.5949 -0.06211 -0.61111 -0.07175 -0.62963 C -0.07396 -0.6324 -0.07409 -0.63727 -0.07565 -0.64028 C -0.07709 -0.64352 -0.07943 -0.64514 -0.08151 -0.64838 C -0.09675 -0.6743 -0.08243 -0.65463 -0.09506 -0.67083 C -0.10287 -0.6956 -0.11172 -0.69282 -0.12149 -0.70833 C -0.12722 -0.71828 -0.13308 -0.72754 -0.13841 -0.73889 C -0.13998 -0.74143 -0.14284 -0.74074 -0.14375 -0.74236 C -0.15065 -0.74977 -0.15716 -0.7574 -0.16276 -0.76504 C -0.16875 -0.77106 -0.17305 -0.78125 -0.17852 -0.78796 C -0.17995 -0.78912 -0.1823 -0.78912 -0.18438 -0.79143 C -0.18828 -0.7956 -0.19115 -0.80231 -0.19545 -0.80648 C -0.19974 -0.80995 -0.20417 -0.81319 -0.20873 -0.81736 C -0.21107 -0.81967 -0.2125 -0.82315 -0.21459 -0.82523 C -0.21993 -0.82847 -0.22474 -0.8294 -0.22969 -0.83264 C -0.23776 -0.83125 -0.24571 -0.83403 -0.25248 -0.82916 C -0.25638 -0.82523 -0.25873 -0.81458 -0.26029 -0.80648 C -0.26407 -0.78171 -0.26628 -0.75694 -0.27526 -0.73889 C -0.28529 -0.6831 -0.27826 -0.62963 -0.27735 -0.56967 C -0.2767 -0.50949 -0.27591 -0.44907 -0.27526 -0.38889 C -0.27474 -0.34444 -0.27435 -0.30139 -0.27318 -0.25694 C -0.2724 -0.21365 -0.27865 -0.21551 -0.2694 -0.21551 " pathEditMode="relative" rAng="0" ptsTypes="AAAAAAAAAAAAAAAAAAAAAAAAAAA">
                                      <p:cBhvr>
                                        <p:cTn id="2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036" y="-416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69 -0.00023 C -0.00399 -0.09259 -0.01233 -0.19167 0.00364 -0.2794 C 0.00833 -0.30579 0.01146 -0.33542 0.02153 -0.35833 C 0.03142 -0.41921 0.04462 -0.48079 0.05764 -0.53958 C 0.06441 -0.57222 0.06823 -0.60718 0.07847 -0.63704 C 0.08646 -0.70324 0.10312 -0.76829 0.11684 -0.83218 C 0.12066 -0.84907 0.12378 -0.87639 0.12917 -0.89213 C 0.13212 -0.90255 0.14097 -0.91991 0.14097 -0.91944 C 0.14687 -0.95093 0.16111 -0.95 0.17656 -0.96597 C 0.19167 -0.96458 0.20955 -0.96991 0.22118 -0.95694 C 0.23333 -0.94236 0.23767 -0.92222 0.25104 -0.91574 C 0.26059 -0.87268 0.28108 -0.82315 0.30174 -0.79074 C 0.31024 -0.77708 0.32621 -0.7875 0.33802 -0.78588 C 0.36059 -0.77384 0.34983 -0.77847 0.37101 -0.77199 C 0.38333 -0.74213 0.3875 -0.70324 0.39444 -0.66944 C 0.39792 -0.65417 0.39896 -0.63981 0.40677 -0.62731 C 0.41441 -0.59259 0.40312 -0.63449 0.4184 -0.6044 C 0.42066 -0.60139 0.41979 -0.59491 0.42153 -0.59028 C 0.42483 -0.58403 0.43368 -0.57245 0.43368 -0.57222 C 0.43715 -0.55324 0.44687 -0.53866 0.45451 -0.52106 C 0.45608 -0.51643 0.45781 -0.51157 0.46007 -0.50718 C 0.46233 -0.50278 0.46614 -0.49329 0.46614 -0.49282 C 0.46701 -0.48912 0.46753 -0.4838 0.46944 -0.47917 C 0.47274 -0.46944 0.4809 -0.45116 0.4809 -0.45069 C 0.48403 -0.4037 0.47396 -0.40532 0.48819 -0.40532 " pathEditMode="relative" rAng="0" ptsTypes="ffffffffffffffffffffffffA">
                                      <p:cBhvr>
                                        <p:cTn id="2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715" y="-4847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0584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972 -4.81481E-6 C 0.05365 -0.03078 0.05573 -0.01712 0.05573 -0.07962 C 0.05573 -0.49305 0.03073 -0.36666 0.05972 -0.50972 C 0.06042 -0.51782 0.06042 -0.52615 0.06181 -0.53402 C 0.06945 -0.578 0.06337 -0.50787 0.07031 -0.56851 C 0.0724 -0.58819 0.07535 -0.60208 0.08056 -0.6199 C 0.08472 -0.63425 0.08559 -0.64791 0.09115 -0.66134 C 0.10087 -0.71296 0.13629 -0.70532 0.16163 -0.71967 C 0.17188 -0.72546 0.19306 -0.73009 0.19306 -0.72962 C 0.20608 -0.72847 0.22431 -0.73333 0.23455 -0.7162 C 0.24219 -0.67777 0.23698 -0.63796 0.24271 -0.5993 C 0.26806 -0.60694 0.29254 -0.61805 0.31771 -0.62337 C 0.32726 -0.62847 0.32396 -0.62847 0.33629 -0.62337 C 0.3408 -0.62152 0.34896 -0.61643 0.34896 -0.6162 C 0.35156 -0.61064 0.35521 -0.60555 0.35747 -0.5993 C 0.35834 -0.59606 0.35851 -0.59212 0.35955 -0.58912 C 0.36059 -0.58518 0.36216 -0.58217 0.36354 -0.5787 C 0.36563 -0.56458 0.36875 -0.55393 0.3717 -0.54074 C 0.37622 -0.52314 0.37639 -0.5162 0.3842 -0.503 C 0.38663 -0.49074 0.39115 -0.48634 0.39479 -0.47523 C 0.39775 -0.46527 0.40104 -0.45486 0.40295 -0.44444 C 0.40469 -0.4199 0.40417 -0.39745 0.41979 -0.38935 C 0.42709 -0.39745 0.42361 -0.39629 0.42986 -0.39629 " pathEditMode="relative" rAng="0" ptsTypes="ffffffffffffffffffffffA">
                                      <p:cBhvr>
                                        <p:cTn id="35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049" y="-36667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10584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7.40741E-7 C -0.00122 -0.23611 0.02118 -0.35301 -0.02066 -0.5294 C -0.02709 -0.55764 -0.03108 -0.58819 -0.03664 -0.61736 C -0.03733 -0.62083 -0.03976 -0.63796 -0.0415 -0.64259 C -0.04636 -0.65579 -0.05365 -0.66759 -0.0599 -0.67917 C -0.06875 -0.69583 -0.07205 -0.70694 -0.08525 -0.71204 C -0.10434 -0.73148 -0.13664 -0.75023 -0.15921 -0.75602 C -0.16511 -0.75741 -0.17153 -0.75787 -0.17761 -0.75949 C -0.18525 -0.76157 -0.2007 -0.76667 -0.2007 -0.76643 C -0.2375 -0.76551 -0.27448 -0.76667 -0.31129 -0.76319 C -0.31355 -0.76296 -0.31424 -0.75787 -0.31615 -0.75602 C -0.31823 -0.75417 -0.32049 -0.7537 -0.32292 -0.75231 C -0.32605 -0.74745 -0.32934 -0.74236 -0.33212 -0.73773 C -0.33612 -0.73148 -0.3415 -0.71574 -0.3415 -0.71551 C -0.34393 -0.63796 -0.33282 -0.64352 -0.37379 -0.65 C -0.39619 -0.66204 -0.38716 -0.6588 -0.43369 -0.65 C -0.43889 -0.64907 -0.44289 -0.64143 -0.44775 -0.63912 C -0.4533 -0.62986 -0.45643 -0.62222 -0.45903 -0.60972 C -0.4566 -0.38981 -0.50122 -0.39815 -0.44063 -0.39815 " pathEditMode="relative" rAng="0" ptsTypes="ffffffffffffffffffA">
                                      <p:cBhvr>
                                        <p:cTn id="42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010" y="-38333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10584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audi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audio>
              <p:cMediaNode vol="8000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23"/>
          <a:stretch/>
        </p:blipFill>
        <p:spPr bwMode="auto">
          <a:xfrm>
            <a:off x="0" y="2"/>
            <a:ext cx="12192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5067300" y="762000"/>
            <a:ext cx="2057400" cy="8382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24 : 3 = ?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2463569" y="5532054"/>
            <a:ext cx="1076333" cy="1325946"/>
            <a:chOff x="3543300" y="4280167"/>
            <a:chExt cx="1357992" cy="1442189"/>
          </a:xfrm>
        </p:grpSpPr>
        <p:pic>
          <p:nvPicPr>
            <p:cNvPr id="2052" name="Picture 4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91055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3300" y="4280167"/>
              <a:ext cx="1357992" cy="14421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" name="Flowchart: Connector 5"/>
            <p:cNvSpPr/>
            <p:nvPr/>
          </p:nvSpPr>
          <p:spPr>
            <a:xfrm>
              <a:off x="3756725" y="4671348"/>
              <a:ext cx="931140" cy="609600"/>
            </a:xfrm>
            <a:prstGeom prst="flowChartConnector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8</a:t>
              </a:r>
            </a:p>
          </p:txBody>
        </p:sp>
      </p:grpSp>
      <p:sp>
        <p:nvSpPr>
          <p:cNvPr id="8" name="Right Arrow 7"/>
          <p:cNvSpPr/>
          <p:nvPr/>
        </p:nvSpPr>
        <p:spPr>
          <a:xfrm>
            <a:off x="9660218" y="4356692"/>
            <a:ext cx="908458" cy="72814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next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3999127" y="5532054"/>
            <a:ext cx="1076333" cy="1325946"/>
            <a:chOff x="3543300" y="4280167"/>
            <a:chExt cx="1357992" cy="1442189"/>
          </a:xfrm>
        </p:grpSpPr>
        <p:pic>
          <p:nvPicPr>
            <p:cNvPr id="22" name="Picture 4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91055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3300" y="4280167"/>
              <a:ext cx="1357992" cy="14421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3" name="Flowchart: Connector 22"/>
            <p:cNvSpPr/>
            <p:nvPr/>
          </p:nvSpPr>
          <p:spPr>
            <a:xfrm>
              <a:off x="3756725" y="4671348"/>
              <a:ext cx="931140" cy="609600"/>
            </a:xfrm>
            <a:prstGeom prst="flowChartConnector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7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7325403" y="5517980"/>
            <a:ext cx="1076333" cy="1340021"/>
            <a:chOff x="3543300" y="4280167"/>
            <a:chExt cx="1357992" cy="1442189"/>
          </a:xfrm>
        </p:grpSpPr>
        <p:pic>
          <p:nvPicPr>
            <p:cNvPr id="25" name="Picture 4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91055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3300" y="4280167"/>
              <a:ext cx="1357992" cy="14421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6" name="Flowchart: Connector 25"/>
            <p:cNvSpPr/>
            <p:nvPr/>
          </p:nvSpPr>
          <p:spPr>
            <a:xfrm>
              <a:off x="3756725" y="4671348"/>
              <a:ext cx="931140" cy="609600"/>
            </a:xfrm>
            <a:prstGeom prst="flowChartConnector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9</a:t>
              </a: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8839201" y="5532054"/>
            <a:ext cx="1076333" cy="1325946"/>
            <a:chOff x="3543300" y="4280167"/>
            <a:chExt cx="1357992" cy="1442189"/>
          </a:xfrm>
        </p:grpSpPr>
        <p:pic>
          <p:nvPicPr>
            <p:cNvPr id="36" name="Picture 4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91055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3300" y="4280167"/>
              <a:ext cx="1357992" cy="14421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7" name="Flowchart: Connector 36"/>
            <p:cNvSpPr/>
            <p:nvPr/>
          </p:nvSpPr>
          <p:spPr>
            <a:xfrm>
              <a:off x="3756725" y="4671348"/>
              <a:ext cx="931140" cy="609600"/>
            </a:xfrm>
            <a:prstGeom prst="flowChartConnector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10</a:t>
              </a:r>
            </a:p>
          </p:txBody>
        </p:sp>
      </p:grp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870" b="90000" l="10000" r="98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575" y="867882"/>
            <a:ext cx="4308022" cy="4652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" name="Am-thanh-tra-loi-sai-www_yeualo_com (3)_cu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4097000" y="4311946"/>
            <a:ext cx="609600" cy="609600"/>
          </a:xfrm>
          <a:prstGeom prst="rect">
            <a:avLst/>
          </a:prstGeom>
        </p:spPr>
      </p:pic>
      <p:pic>
        <p:nvPicPr>
          <p:cNvPr id="39" name="Am-thanh-tra-loi-sai-www_yeualo_com (3)_cu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3868400" y="1644946"/>
            <a:ext cx="609600" cy="609600"/>
          </a:xfrm>
          <a:prstGeom prst="rect">
            <a:avLst/>
          </a:prstGeom>
        </p:spPr>
      </p:pic>
      <p:pic>
        <p:nvPicPr>
          <p:cNvPr id="40" name="Am-thanh-tra-loi-sai-www_yeualo_com (3)_cu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5544800" y="95914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051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85185E-6 C 0.00039 -0.09236 0.00039 -0.18449 0.00157 -0.27662 C 0.00157 -0.27986 0.003 -0.28241 0.00339 -0.28542 C 0.00716 -0.31852 0.00821 -0.36875 0.02279 -0.39306 C 0.025 -0.40926 0.02813 -0.42408 0.03516 -0.43588 C 0.03815 -0.44699 0.04089 -0.45509 0.04571 -0.46412 C 0.04987 -0.48472 0.05795 -0.49769 0.06693 -0.51296 C 0.06849 -0.51528 0.06901 -0.51921 0.07045 -0.52176 C 0.07201 -0.52454 0.07409 -0.52593 0.07565 -0.52847 C 0.08985 -0.54954 0.07657 -0.53357 0.08815 -0.54653 C 0.09571 -0.56667 0.10365 -0.56459 0.11289 -0.57709 C 0.11836 -0.58519 0.1237 -0.59306 0.12878 -0.60185 C 0.13008 -0.60417 0.13242 -0.60347 0.13399 -0.60509 C 0.13998 -0.61088 0.14571 -0.61713 0.15157 -0.62338 C 0.15664 -0.62847 0.16068 -0.63681 0.16589 -0.6419 C 0.16732 -0.64306 0.1694 -0.64306 0.17097 -0.64491 C 0.17487 -0.64838 0.17774 -0.65371 0.18164 -0.65718 C 0.18555 -0.66042 0.18998 -0.66273 0.19401 -0.66597 C 0.19597 -0.66783 0.1974 -0.67107 0.19922 -0.67246 C 0.20378 -0.67523 0.20873 -0.67593 0.21315 -0.67847 C 0.22058 -0.67755 0.228 -0.68009 0.23464 -0.67546 C 0.23841 -0.67269 0.24024 -0.66412 0.24167 -0.65718 C 0.24545 -0.6375 0.24714 -0.61667 0.25573 -0.60185 C 0.26485 -0.55671 0.25821 -0.51296 0.25755 -0.46412 C 0.2569 -0.41505 0.25638 -0.36574 0.25573 -0.31667 C 0.25534 -0.28056 0.25495 -0.24514 0.25404 -0.20903 C 0.25287 -0.17408 0.25873 -0.17546 0.25039 -0.17546 " pathEditMode="relative" rAng="0" ptsTypes="AAAAAAAAAAAAAAAAAAAAAAAAAAA">
                                      <p:cBhvr>
                                        <p:cTn id="2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21" y="-3393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52 -0.23403 C -0.00347 -0.27477 -0.01094 -0.31829 0.00295 -0.35741 C 0.00712 -0.36899 0.00972 -0.38218 0.01806 -0.39237 C 0.02639 -0.41945 0.03733 -0.4463 0.04827 -0.47246 C 0.05399 -0.48681 0.05729 -0.50232 0.0658 -0.51575 C 0.07274 -0.54514 0.08663 -0.57362 0.09827 -0.60209 C 0.10122 -0.6095 0.10417 -0.62176 0.10833 -0.62871 C 0.11094 -0.63311 0.1184 -0.64098 0.1184 -0.64075 C 0.12361 -0.65463 0.13524 -0.6544 0.14827 -0.66158 C 0.16094 -0.66088 0.17604 -0.66366 0.18594 -0.65741 C 0.19601 -0.65116 0.19965 -0.64213 0.21111 -0.63912 C 0.2191 -0.61991 0.23611 -0.59792 0.25365 -0.58357 C 0.26094 -0.57755 0.27396 -0.58218 0.28386 -0.58149 C 0.30295 -0.57616 0.29375 -0.57825 0.31163 -0.57524 C 0.32222 -0.56204 0.32535 -0.54514 0.33143 -0.5301 C 0.3342 -0.52315 0.33542 -0.5169 0.34167 -0.51158 C 0.34792 -0.49607 0.33854 -0.51459 0.35156 -0.50139 C 0.3533 -0.49977 0.35278 -0.497 0.35417 -0.49514 C 0.35677 -0.49213 0.36424 -0.48704 0.36424 -0.48681 C 0.36736 -0.47848 0.37552 -0.472 0.38177 -0.46436 C 0.38351 -0.46227 0.3849 -0.46019 0.38663 -0.45811 C 0.38837 -0.45602 0.39167 -0.45209 0.39167 -0.45186 C 0.39254 -0.45 0.39288 -0.44769 0.39427 -0.44584 C 0.39722 -0.44144 0.40417 -0.43334 0.40417 -0.43334 C 0.40677 -0.41227 0.39827 -0.41297 0.40955 -0.41297 " pathEditMode="relative" rAng="0" ptsTypes="ffffffffffffffffffffffffA">
                                      <p:cBhvr>
                                        <p:cTn id="2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878" y="-2148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0584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96296E-6 C 0.00643 -0.03079 0.00417 -0.01713 0.00417 -0.07963 C 0.00417 -0.49306 0.03073 -0.36667 -3.33333E-6 -0.50973 C -0.00086 -0.51783 -0.00086 -0.52616 -0.00225 -0.53403 C -0.01024 -0.57801 -0.00382 -0.50787 -0.01128 -0.56852 C -0.01354 -0.5882 -0.01649 -0.60209 -0.02205 -0.61991 C -0.02656 -0.63426 -0.02743 -0.64792 -0.03333 -0.66135 C -0.04357 -0.71297 -0.08107 -0.70533 -0.10798 -0.71968 C -0.11875 -0.72547 -0.14114 -0.7301 -0.14114 -0.72963 C -0.15486 -0.72848 -0.1743 -0.73334 -0.18507 -0.71621 C -0.19305 -0.67778 -0.18767 -0.63797 -0.19375 -0.59931 C -0.22048 -0.60695 -0.24635 -0.61806 -0.27309 -0.62338 C -0.28316 -0.62848 -0.27968 -0.62848 -0.2927 -0.62338 C -0.29757 -0.62153 -0.30607 -0.61644 -0.30607 -0.61621 C -0.30885 -0.61065 -0.31267 -0.60556 -0.3151 -0.59931 C -0.31614 -0.59607 -0.31632 -0.59213 -0.31736 -0.58912 C -0.3184 -0.58519 -0.32014 -0.58218 -0.32152 -0.57871 C -0.32378 -0.56459 -0.32708 -0.55394 -0.3302 -0.54074 C -0.33489 -0.52315 -0.33524 -0.51621 -0.3434 -0.50301 C -0.346 -0.49074 -0.35086 -0.48635 -0.35468 -0.47523 C -0.35781 -0.46528 -0.36128 -0.45486 -0.36336 -0.44445 C -0.3651 -0.41991 -0.36458 -0.39746 -0.38107 -0.38935 C -0.38889 -0.39746 -0.38507 -0.3963 -0.39166 -0.3963 " pathEditMode="relative" rAng="0" ptsTypes="ffffffffffffffffffffffA">
                                      <p:cBhvr>
                                        <p:cTn id="35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056" y="-36667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10584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7.40741E-7 C -0.00122 -0.23611 0.02118 -0.35301 -0.02066 -0.5294 C -0.02709 -0.55764 -0.03108 -0.58819 -0.03664 -0.61736 C -0.03733 -0.62083 -0.03976 -0.63796 -0.0415 -0.64259 C -0.04636 -0.65579 -0.05365 -0.66759 -0.0599 -0.67917 C -0.06875 -0.69583 -0.07205 -0.70694 -0.08525 -0.71204 C -0.10434 -0.73148 -0.13664 -0.75023 -0.15921 -0.75602 C -0.16511 -0.75741 -0.17153 -0.75787 -0.17761 -0.75949 C -0.18525 -0.76157 -0.2007 -0.76667 -0.2007 -0.76643 C -0.2375 -0.76551 -0.27448 -0.76667 -0.31129 -0.76319 C -0.31355 -0.76296 -0.31424 -0.75787 -0.31615 -0.75602 C -0.31823 -0.75417 -0.32049 -0.7537 -0.32292 -0.75231 C -0.32605 -0.74745 -0.32934 -0.74236 -0.33212 -0.73773 C -0.33612 -0.73148 -0.3415 -0.71574 -0.3415 -0.71551 C -0.34393 -0.63796 -0.33282 -0.64352 -0.37379 -0.65 C -0.39619 -0.66204 -0.38716 -0.6588 -0.43369 -0.65 C -0.43889 -0.64907 -0.44289 -0.64143 -0.44775 -0.63912 C -0.4533 -0.62986 -0.45643 -0.62222 -0.45903 -0.60972 C -0.4566 -0.38981 -0.50122 -0.39815 -0.44063 -0.39815 " pathEditMode="relative" rAng="0" ptsTypes="ffffffffffffffffffA">
                                      <p:cBhvr>
                                        <p:cTn id="42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010" y="-38333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10584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audi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audio>
              <p:cMediaNode vol="8000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71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12" descr="Káº¿t quáº£ hÃ¬nh áº£nh cho win text 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1" y="304801"/>
            <a:ext cx="3325409" cy="3325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4166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72A21158-6EFB-41CE-A474-DFE70E2199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685" y="449943"/>
            <a:ext cx="12068630" cy="6034314"/>
          </a:xfrm>
          <a:custGeom>
            <a:avLst/>
            <a:gdLst>
              <a:gd name="connsiteX0" fmla="*/ 0 w 12068630"/>
              <a:gd name="connsiteY0" fmla="*/ 0 h 6034314"/>
              <a:gd name="connsiteX1" fmla="*/ 10191654 w 12068630"/>
              <a:gd name="connsiteY1" fmla="*/ 0 h 6034314"/>
              <a:gd name="connsiteX2" fmla="*/ 10205996 w 12068630"/>
              <a:gd name="connsiteY2" fmla="*/ 98440 h 6034314"/>
              <a:gd name="connsiteX3" fmla="*/ 10243458 w 12068630"/>
              <a:gd name="connsiteY3" fmla="*/ 391886 h 6034314"/>
              <a:gd name="connsiteX4" fmla="*/ 10243458 w 12068630"/>
              <a:gd name="connsiteY4" fmla="*/ 870857 h 6034314"/>
              <a:gd name="connsiteX5" fmla="*/ 10141858 w 12068630"/>
              <a:gd name="connsiteY5" fmla="*/ 1335314 h 6034314"/>
              <a:gd name="connsiteX6" fmla="*/ 10156372 w 12068630"/>
              <a:gd name="connsiteY6" fmla="*/ 1654628 h 6034314"/>
              <a:gd name="connsiteX7" fmla="*/ 10301515 w 12068630"/>
              <a:gd name="connsiteY7" fmla="*/ 1785257 h 6034314"/>
              <a:gd name="connsiteX8" fmla="*/ 10577286 w 12068630"/>
              <a:gd name="connsiteY8" fmla="*/ 1654628 h 6034314"/>
              <a:gd name="connsiteX9" fmla="*/ 10940144 w 12068630"/>
              <a:gd name="connsiteY9" fmla="*/ 1378857 h 6034314"/>
              <a:gd name="connsiteX10" fmla="*/ 11273972 w 12068630"/>
              <a:gd name="connsiteY10" fmla="*/ 1320800 h 6034314"/>
              <a:gd name="connsiteX11" fmla="*/ 11883572 w 12068630"/>
              <a:gd name="connsiteY11" fmla="*/ 1045028 h 6034314"/>
              <a:gd name="connsiteX12" fmla="*/ 11941629 w 12068630"/>
              <a:gd name="connsiteY12" fmla="*/ 29028 h 6034314"/>
              <a:gd name="connsiteX13" fmla="*/ 11913004 w 12068630"/>
              <a:gd name="connsiteY13" fmla="*/ 0 h 6034314"/>
              <a:gd name="connsiteX14" fmla="*/ 12068630 w 12068630"/>
              <a:gd name="connsiteY14" fmla="*/ 0 h 6034314"/>
              <a:gd name="connsiteX15" fmla="*/ 12068630 w 12068630"/>
              <a:gd name="connsiteY15" fmla="*/ 6034314 h 6034314"/>
              <a:gd name="connsiteX16" fmla="*/ 0 w 12068630"/>
              <a:gd name="connsiteY16" fmla="*/ 6034314 h 6034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068630" h="6034314">
                <a:moveTo>
                  <a:pt x="0" y="0"/>
                </a:moveTo>
                <a:lnTo>
                  <a:pt x="10191654" y="0"/>
                </a:lnTo>
                <a:lnTo>
                  <a:pt x="10205996" y="98440"/>
                </a:lnTo>
                <a:cubicBezTo>
                  <a:pt x="10223161" y="208417"/>
                  <a:pt x="10241644" y="314779"/>
                  <a:pt x="10243458" y="391886"/>
                </a:cubicBezTo>
                <a:cubicBezTo>
                  <a:pt x="10248296" y="597505"/>
                  <a:pt x="10260391" y="713619"/>
                  <a:pt x="10243458" y="870857"/>
                </a:cubicBezTo>
                <a:cubicBezTo>
                  <a:pt x="10226525" y="1028095"/>
                  <a:pt x="10156372" y="1204686"/>
                  <a:pt x="10141858" y="1335314"/>
                </a:cubicBezTo>
                <a:cubicBezTo>
                  <a:pt x="10127344" y="1465943"/>
                  <a:pt x="10129762" y="1579638"/>
                  <a:pt x="10156372" y="1654628"/>
                </a:cubicBezTo>
                <a:cubicBezTo>
                  <a:pt x="10182981" y="1729619"/>
                  <a:pt x="10231363" y="1785257"/>
                  <a:pt x="10301515" y="1785257"/>
                </a:cubicBezTo>
                <a:cubicBezTo>
                  <a:pt x="10371667" y="1785257"/>
                  <a:pt x="10470848" y="1722361"/>
                  <a:pt x="10577286" y="1654628"/>
                </a:cubicBezTo>
                <a:cubicBezTo>
                  <a:pt x="10683724" y="1586895"/>
                  <a:pt x="10824030" y="1434495"/>
                  <a:pt x="10940144" y="1378857"/>
                </a:cubicBezTo>
                <a:cubicBezTo>
                  <a:pt x="11056258" y="1323219"/>
                  <a:pt x="11116734" y="1376438"/>
                  <a:pt x="11273972" y="1320800"/>
                </a:cubicBezTo>
                <a:cubicBezTo>
                  <a:pt x="11431210" y="1265162"/>
                  <a:pt x="11772296" y="1260323"/>
                  <a:pt x="11883572" y="1045028"/>
                </a:cubicBezTo>
                <a:cubicBezTo>
                  <a:pt x="11994848" y="829733"/>
                  <a:pt x="12115800" y="273352"/>
                  <a:pt x="11941629" y="29028"/>
                </a:cubicBezTo>
                <a:lnTo>
                  <a:pt x="11913004" y="0"/>
                </a:lnTo>
                <a:lnTo>
                  <a:pt x="12068630" y="0"/>
                </a:lnTo>
                <a:lnTo>
                  <a:pt x="12068630" y="6034314"/>
                </a:lnTo>
                <a:lnTo>
                  <a:pt x="0" y="6034314"/>
                </a:lnTo>
                <a:close/>
              </a:path>
            </a:pathLst>
          </a:cu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2B8B5267-F68D-48B8-B8C2-99AAADA354BB}"/>
              </a:ext>
            </a:extLst>
          </p:cNvPr>
          <p:cNvSpPr txBox="1"/>
          <p:nvPr/>
        </p:nvSpPr>
        <p:spPr>
          <a:xfrm>
            <a:off x="4005115" y="1502973"/>
            <a:ext cx="4637439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500" b="1" i="0" u="none" strike="noStrike" kern="1200" cap="none" spc="50" normalizeH="0" baseline="0" noProof="0" dirty="0">
                <a:ln w="0">
                  <a:noFill/>
                </a:ln>
                <a:solidFill>
                  <a:srgbClr val="00B0F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Baloo 2 ExtraBold" panose="03080902040302020200" pitchFamily="66" charset="0"/>
                <a:ea typeface="字魂70号-灵悦黑体" panose="00000500000000000000" pitchFamily="2" charset="-122"/>
                <a:cs typeface="Baloo 2 ExtraBold" panose="03080902040302020200" pitchFamily="66" charset="0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1363622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D68CFC3-989B-935B-FD60-B596D8F82F62}"/>
              </a:ext>
            </a:extLst>
          </p:cNvPr>
          <p:cNvSpPr txBox="1"/>
          <p:nvPr/>
        </p:nvSpPr>
        <p:spPr>
          <a:xfrm>
            <a:off x="633663" y="577516"/>
            <a:ext cx="11189369" cy="60031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Yêu cầu cần đạt: </a:t>
            </a:r>
          </a:p>
          <a:p>
            <a:r>
              <a:rPr lang="en-US"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Tính nhẩm được phép nhân , phép chia đã học</a:t>
            </a:r>
          </a:p>
          <a:p>
            <a:r>
              <a:rPr lang="en-US"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Giải được bài toán thực tế liên quan đến phép chia.</a:t>
            </a:r>
          </a:p>
          <a:p>
            <a:r>
              <a:rPr lang="en-US"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3.Nhận biết được mối quan hệ giữa phép nhân và phép chia, tính chất giao hoán của phép nhân.</a:t>
            </a:r>
          </a:p>
          <a:p>
            <a:pPr>
              <a:lnSpc>
                <a:spcPct val="150000"/>
              </a:lnSpc>
            </a:pPr>
            <a:r>
              <a:rPr lang="en-US"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Nhận biết được      của một hình, xác định</a:t>
            </a:r>
          </a:p>
          <a:p>
            <a:pPr>
              <a:lnSpc>
                <a:spcPct val="150000"/>
              </a:lnSpc>
            </a:pPr>
            <a:r>
              <a:rPr lang="en-US"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được       ,      của một nhóm đồ vật.</a:t>
            </a:r>
            <a:endParaRPr lang="vi-VN" sz="440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6D780E2-8A72-54BF-C242-67FA241E0B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5755847"/>
              </p:ext>
            </p:extLst>
          </p:nvPr>
        </p:nvGraphicFramePr>
        <p:xfrm>
          <a:off x="4882777" y="4622203"/>
          <a:ext cx="1078753" cy="12801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78753">
                  <a:extLst>
                    <a:ext uri="{9D8B030D-6E8A-4147-A177-3AD203B41FA5}">
                      <a16:colId xmlns:a16="http://schemas.microsoft.com/office/drawing/2014/main" val="8014435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36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vi-VN" sz="36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8149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36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vi-VN" sz="36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5390710"/>
                  </a:ext>
                </a:extLst>
              </a:tr>
            </a:tbl>
          </a:graphicData>
        </a:graphic>
      </p:graphicFrame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1F3BB8D-2CF9-93A0-40B1-E375E6B8CE31}"/>
              </a:ext>
            </a:extLst>
          </p:cNvPr>
          <p:cNvCxnSpPr/>
          <p:nvPr/>
        </p:nvCxnSpPr>
        <p:spPr>
          <a:xfrm>
            <a:off x="4882777" y="5262283"/>
            <a:ext cx="484095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A43033D-27B0-C253-05EA-170857EC5F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5616086"/>
              </p:ext>
            </p:extLst>
          </p:nvPr>
        </p:nvGraphicFramePr>
        <p:xfrm>
          <a:off x="2179998" y="5556136"/>
          <a:ext cx="1078753" cy="12801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78753">
                  <a:extLst>
                    <a:ext uri="{9D8B030D-6E8A-4147-A177-3AD203B41FA5}">
                      <a16:colId xmlns:a16="http://schemas.microsoft.com/office/drawing/2014/main" val="8014435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36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vi-VN" sz="36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8149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36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vi-VN" sz="36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5390710"/>
                  </a:ext>
                </a:extLst>
              </a:tr>
            </a:tbl>
          </a:graphicData>
        </a:graphic>
      </p:graphicFrame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1925FF7-4B0F-04B4-CB4F-F369559EB3B7}"/>
              </a:ext>
            </a:extLst>
          </p:cNvPr>
          <p:cNvCxnSpPr/>
          <p:nvPr/>
        </p:nvCxnSpPr>
        <p:spPr>
          <a:xfrm>
            <a:off x="2179998" y="6196216"/>
            <a:ext cx="484095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E18FE570-8E0B-2359-DFAB-2C846B6B48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9335818"/>
              </p:ext>
            </p:extLst>
          </p:nvPr>
        </p:nvGraphicFramePr>
        <p:xfrm>
          <a:off x="3325748" y="5556136"/>
          <a:ext cx="1078753" cy="12801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78753">
                  <a:extLst>
                    <a:ext uri="{9D8B030D-6E8A-4147-A177-3AD203B41FA5}">
                      <a16:colId xmlns:a16="http://schemas.microsoft.com/office/drawing/2014/main" val="8014435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36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vi-VN" sz="36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8149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36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vi-VN" sz="36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5390710"/>
                  </a:ext>
                </a:extLst>
              </a:tr>
            </a:tbl>
          </a:graphicData>
        </a:graphic>
      </p:graphicFrame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CC03B58-5714-5514-8884-1C3DB38A2D35}"/>
              </a:ext>
            </a:extLst>
          </p:cNvPr>
          <p:cNvCxnSpPr/>
          <p:nvPr/>
        </p:nvCxnSpPr>
        <p:spPr>
          <a:xfrm>
            <a:off x="3325748" y="6187251"/>
            <a:ext cx="484095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72438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391</TotalTime>
  <Words>280</Words>
  <Application>Microsoft Office PowerPoint</Application>
  <PresentationFormat>Widescreen</PresentationFormat>
  <Paragraphs>78</Paragraphs>
  <Slides>15</Slides>
  <Notes>1</Notes>
  <HiddenSlides>0</HiddenSlides>
  <MMClips>11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Baloo 2 ExtraBold</vt:lpstr>
      <vt:lpstr>Calibri</vt:lpstr>
      <vt:lpstr>Coiny</vt:lpstr>
      <vt:lpstr>Times New Roman</vt:lpstr>
      <vt:lpstr>UTM Edwardian</vt:lpstr>
      <vt:lpstr>Office Theme</vt:lpstr>
      <vt:lpstr>PowerPoint Presentation</vt:lpstr>
      <vt:lpstr>PowerPoint Presentation</vt:lpstr>
      <vt:lpstr>NÉM BÓNG RỔ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Le Thanh Tung</cp:lastModifiedBy>
  <cp:revision>40</cp:revision>
  <dcterms:created xsi:type="dcterms:W3CDTF">2022-07-02T14:48:39Z</dcterms:created>
  <dcterms:modified xsi:type="dcterms:W3CDTF">2023-10-17T00:38:26Z</dcterms:modified>
</cp:coreProperties>
</file>