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84" r:id="rId3"/>
    <p:sldId id="285" r:id="rId4"/>
    <p:sldId id="286" r:id="rId5"/>
    <p:sldId id="287" r:id="rId6"/>
    <p:sldId id="266" r:id="rId7"/>
    <p:sldId id="256" r:id="rId8"/>
    <p:sldId id="257" r:id="rId9"/>
    <p:sldId id="258" r:id="rId10"/>
    <p:sldId id="28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3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242C1-AF5B-49EE-88A6-9D38927FAD6D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469C95-C476-4E06-99A7-3E3592192A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72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1480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0372A-0EAB-497F-8C4F-DBA74D4F81A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72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318338-D9DC-4B16-8203-F838396B1B0E}"/>
              </a:ext>
            </a:extLst>
          </p:cNvPr>
          <p:cNvSpPr txBox="1"/>
          <p:nvPr userDrawn="1"/>
        </p:nvSpPr>
        <p:spPr>
          <a:xfrm>
            <a:off x="10287000" y="2286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843754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617679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380468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836677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52286"/>
      </p:ext>
    </p:extLst>
  </p:cSld>
  <p:clrMapOvr>
    <a:masterClrMapping/>
  </p:clrMapOvr>
  <p:transition spd="med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916164"/>
      </p:ext>
    </p:extLst>
  </p:cSld>
  <p:clrMapOvr>
    <a:masterClrMapping/>
  </p:clrMapOvr>
  <p:transition spd="med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132706"/>
      </p:ext>
    </p:extLst>
  </p:cSld>
  <p:clrMapOvr>
    <a:masterClrMapping/>
  </p:clrMapOvr>
  <p:transition spd="med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19982"/>
      </p:ext>
    </p:extLst>
  </p:cSld>
  <p:clrMapOvr>
    <a:masterClrMapping/>
  </p:clrMapOvr>
  <p:transition spd="med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062998"/>
      </p:ext>
    </p:extLst>
  </p:cSld>
  <p:clrMapOvr>
    <a:masterClrMapping/>
  </p:clrMapOvr>
  <p:transition spd="med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22601"/>
      </p:ext>
    </p:extLst>
  </p:cSld>
  <p:clrMapOvr>
    <a:masterClrMapping/>
  </p:clrMapOvr>
  <p:transition spd="med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51970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6180512"/>
      </p:ext>
    </p:extLst>
  </p:cSld>
  <p:clrMapOvr>
    <a:masterClrMapping/>
  </p:clrMapOvr>
  <p:transition spd="med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749360"/>
      </p:ext>
    </p:extLst>
  </p:cSld>
  <p:clrMapOvr>
    <a:masterClrMapping/>
  </p:clrMapOvr>
  <p:transition spd="med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908598"/>
      </p:ext>
    </p:extLst>
  </p:cSld>
  <p:clrMapOvr>
    <a:masterClrMapping/>
  </p:clrMapOvr>
  <p:transition spd="med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78241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672253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16422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2161971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153496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8783169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199253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2023/10/25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0964975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3704" r="40139" b="10617"/>
          <a:stretch/>
        </p:blipFill>
        <p:spPr>
          <a:xfrm>
            <a:off x="9498682" y="3715796"/>
            <a:ext cx="2693318" cy="31422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E300FD6-E441-4369-AB7F-F7E60EE865CA}"/>
              </a:ext>
            </a:extLst>
          </p:cNvPr>
          <p:cNvSpPr txBox="1"/>
          <p:nvPr userDrawn="1"/>
        </p:nvSpPr>
        <p:spPr>
          <a:xfrm>
            <a:off x="10287000" y="2286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115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8219D-55DF-45EB-B25E-1C948F6C6EA0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B2922-7094-437E-850F-5764ECB416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53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slide" Target="slide6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12" Type="http://schemas.openxmlformats.org/officeDocument/2006/relationships/image" Target="../media/image18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png"/><Relationship Id="rId11" Type="http://schemas.microsoft.com/office/2007/relationships/hdphoto" Target="../media/hdphoto4.wdp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9.jpeg"/><Relationship Id="rId9" Type="http://schemas.openxmlformats.org/officeDocument/2006/relationships/image" Target="../media/image16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12" Type="http://schemas.microsoft.com/office/2007/relationships/hdphoto" Target="../media/hdphoto6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png"/><Relationship Id="rId11" Type="http://schemas.openxmlformats.org/officeDocument/2006/relationships/image" Target="../media/image21.png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10" Type="http://schemas.microsoft.com/office/2007/relationships/hdphoto" Target="../media/hdphoto5.wdp"/><Relationship Id="rId4" Type="http://schemas.openxmlformats.org/officeDocument/2006/relationships/image" Target="../media/image9.jpeg"/><Relationship Id="rId9" Type="http://schemas.openxmlformats.org/officeDocument/2006/relationships/image" Target="../media/image20.png"/><Relationship Id="rId1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4.png"/><Relationship Id="rId12" Type="http://schemas.microsoft.com/office/2007/relationships/hdphoto" Target="../media/hdphoto8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0.png"/><Relationship Id="rId11" Type="http://schemas.openxmlformats.org/officeDocument/2006/relationships/image" Target="../media/image23.png"/><Relationship Id="rId5" Type="http://schemas.openxmlformats.org/officeDocument/2006/relationships/image" Target="../media/image13.png"/><Relationship Id="rId15" Type="http://schemas.openxmlformats.org/officeDocument/2006/relationships/image" Target="../media/image12.png"/><Relationship Id="rId10" Type="http://schemas.microsoft.com/office/2007/relationships/hdphoto" Target="../media/hdphoto7.wdp"/><Relationship Id="rId4" Type="http://schemas.openxmlformats.org/officeDocument/2006/relationships/image" Target="../media/image9.jpeg"/><Relationship Id="rId9" Type="http://schemas.openxmlformats.org/officeDocument/2006/relationships/image" Target="../media/image22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E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>
            <a:off x="9193313" y="1970010"/>
            <a:ext cx="2516088" cy="18749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86801" y="-19524"/>
            <a:ext cx="3505200" cy="16023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7" t="23471" r="-966" b="-696"/>
          <a:stretch/>
        </p:blipFill>
        <p:spPr>
          <a:xfrm>
            <a:off x="9652001" y="3402909"/>
            <a:ext cx="2540000" cy="342122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961482" y="1691996"/>
            <a:ext cx="7710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Luyện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từ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và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câu</a:t>
            </a:r>
            <a:endParaRPr kumimoji="0" lang="zh-CN" altLang="en-US" sz="8000" b="0" i="0" u="none" strike="noStrike" kern="1200" cap="none" spc="0" normalizeH="0" baseline="0" noProof="0" dirty="0">
              <a:ln w="38100">
                <a:solidFill>
                  <a:prstClr val="black"/>
                </a:solidFill>
              </a:ln>
              <a:solidFill>
                <a:srgbClr val="FE622A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0" y="2180463"/>
            <a:ext cx="6536102" cy="467753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7" r="76431"/>
          <a:stretch/>
        </p:blipFill>
        <p:spPr>
          <a:xfrm>
            <a:off x="30917" y="2080238"/>
            <a:ext cx="4353354" cy="469036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600092" y="-262401"/>
            <a:ext cx="1595168" cy="1595168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3704" r="40139" b="10617"/>
          <a:stretch/>
        </p:blipFill>
        <p:spPr>
          <a:xfrm>
            <a:off x="8339928" y="4101002"/>
            <a:ext cx="2208059" cy="2576068"/>
          </a:xfrm>
          <a:prstGeom prst="rect">
            <a:avLst/>
          </a:prstGeom>
        </p:spPr>
      </p:pic>
      <p:sp>
        <p:nvSpPr>
          <p:cNvPr id="34" name="文本框 33"/>
          <p:cNvSpPr txBox="1"/>
          <p:nvPr/>
        </p:nvSpPr>
        <p:spPr>
          <a:xfrm>
            <a:off x="4218691" y="3222636"/>
            <a:ext cx="375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rPr>
              <a:t>Tiết</a:t>
            </a:r>
            <a:r>
              <a:rPr kumimoji="0" lang="en-US" altLang="zh-CN" sz="32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包图简圆体" panose="02010601030101010101" pitchFamily="2" charset="-122"/>
                <a:ea typeface="包图简圆体" panose="02010601030101010101" pitchFamily="2" charset="-122"/>
                <a:cs typeface="+mn-cs"/>
              </a:rPr>
              <a:t> 4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包图简圆体" panose="02010601030101010101" pitchFamily="2" charset="-122"/>
              <a:ea typeface="包图简圆体" panose="02010601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5501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22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9E1A281-B4AD-4F67-9467-B84B9AC3D8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2475" t="48262" r="36969" b="18491"/>
          <a:stretch/>
        </p:blipFill>
        <p:spPr>
          <a:xfrm>
            <a:off x="2628288" y="2322878"/>
            <a:ext cx="4802537" cy="2213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1088A74-4067-4624-8E29-34512E0A28DC}"/>
              </a:ext>
            </a:extLst>
          </p:cNvPr>
          <p:cNvSpPr txBox="1"/>
          <p:nvPr/>
        </p:nvSpPr>
        <p:spPr>
          <a:xfrm>
            <a:off x="1970843" y="630533"/>
            <a:ext cx="7838981" cy="1468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hình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6" name="Rounded Rectangle 13">
            <a:extLst>
              <a:ext uri="{FF2B5EF4-FFF2-40B4-BE49-F238E27FC236}">
                <a16:creationId xmlns:a16="http://schemas.microsoft.com/office/drawing/2014/main" xmlns="" id="{B2B8CA11-938E-4580-ADE2-91075DDDE48F}"/>
              </a:ext>
            </a:extLst>
          </p:cNvPr>
          <p:cNvSpPr/>
          <p:nvPr/>
        </p:nvSpPr>
        <p:spPr>
          <a:xfrm>
            <a:off x="2025309" y="4628696"/>
            <a:ext cx="1500365" cy="371526"/>
          </a:xfrm>
          <a:prstGeom prst="roundRect">
            <a:avLst/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thẳng</a:t>
            </a:r>
            <a:r>
              <a:rPr lang="en-US" sz="24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tắp</a:t>
            </a:r>
            <a:endParaRPr lang="en-US" sz="24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ounded Rectangle 14">
            <a:extLst>
              <a:ext uri="{FF2B5EF4-FFF2-40B4-BE49-F238E27FC236}">
                <a16:creationId xmlns:a16="http://schemas.microsoft.com/office/drawing/2014/main" xmlns="" id="{5D111323-CF30-4B8F-A608-3DCD94EA9480}"/>
              </a:ext>
            </a:extLst>
          </p:cNvPr>
          <p:cNvSpPr/>
          <p:nvPr/>
        </p:nvSpPr>
        <p:spPr>
          <a:xfrm>
            <a:off x="3733035" y="4634642"/>
            <a:ext cx="1293004" cy="371526"/>
          </a:xfrm>
          <a:prstGeom prst="roundRect">
            <a:avLst/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trắng</a:t>
            </a:r>
            <a:r>
              <a:rPr lang="en-US" sz="24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tinh</a:t>
            </a:r>
            <a:endParaRPr lang="en-US" sz="24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Rounded Rectangle 15">
            <a:extLst>
              <a:ext uri="{FF2B5EF4-FFF2-40B4-BE49-F238E27FC236}">
                <a16:creationId xmlns:a16="http://schemas.microsoft.com/office/drawing/2014/main" xmlns="" id="{5BA58116-692B-4C53-B5A0-DDC8C8A9B49A}"/>
              </a:ext>
            </a:extLst>
          </p:cNvPr>
          <p:cNvSpPr/>
          <p:nvPr/>
        </p:nvSpPr>
        <p:spPr>
          <a:xfrm>
            <a:off x="5129643" y="4637772"/>
            <a:ext cx="1500365" cy="340667"/>
          </a:xfrm>
          <a:prstGeom prst="roundRect">
            <a:avLst/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nhọn</a:t>
            </a:r>
            <a:r>
              <a:rPr lang="en-US" sz="24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hoắt</a:t>
            </a:r>
            <a:endParaRPr lang="en-US" sz="24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ounded Rectangle 18">
            <a:extLst>
              <a:ext uri="{FF2B5EF4-FFF2-40B4-BE49-F238E27FC236}">
                <a16:creationId xmlns:a16="http://schemas.microsoft.com/office/drawing/2014/main" xmlns="" id="{89995404-DE56-4FB5-B7AA-81DAF668C537}"/>
              </a:ext>
            </a:extLst>
          </p:cNvPr>
          <p:cNvSpPr/>
          <p:nvPr/>
        </p:nvSpPr>
        <p:spPr>
          <a:xfrm>
            <a:off x="6722168" y="4637772"/>
            <a:ext cx="1417314" cy="340667"/>
          </a:xfrm>
          <a:prstGeom prst="roundRect">
            <a:avLst/>
          </a:prstGeom>
          <a:solidFill>
            <a:srgbClr val="B7D5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tím</a:t>
            </a:r>
            <a:r>
              <a:rPr lang="en-US" sz="24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ngắt</a:t>
            </a:r>
            <a:endParaRPr lang="en-US" sz="240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138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1628 -0.3486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07" y="-1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22222E-6 L -0.08658 -0.18634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6" y="-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0.07018 -0.32269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3" y="-1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07407E-6 L -0.04843 -0.1400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22" y="-70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A62FFD2-8EBA-46FC-9A60-B754AD496E67}"/>
              </a:ext>
            </a:extLst>
          </p:cNvPr>
          <p:cNvSpPr txBox="1"/>
          <p:nvPr/>
        </p:nvSpPr>
        <p:spPr>
          <a:xfrm>
            <a:off x="1305017" y="989827"/>
            <a:ext cx="10298098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2.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kết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hợp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từ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ngữ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cột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A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với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từ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ngữ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ở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cột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B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để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tạo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câu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nêu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đặc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điểm</a:t>
            </a:r>
            <a:r>
              <a:rPr lang="en-US" sz="28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8B3BE836-1800-4725-9598-95D432570AF4}"/>
              </a:ext>
            </a:extLst>
          </p:cNvPr>
          <p:cNvGrpSpPr/>
          <p:nvPr/>
        </p:nvGrpSpPr>
        <p:grpSpPr>
          <a:xfrm>
            <a:off x="2103135" y="3385019"/>
            <a:ext cx="3081144" cy="432907"/>
            <a:chOff x="1167088" y="2384269"/>
            <a:chExt cx="2444808" cy="432907"/>
          </a:xfrm>
        </p:grpSpPr>
        <p:sp>
          <p:nvSpPr>
            <p:cNvPr id="29" name="Rounded Rectangle 59">
              <a:extLst>
                <a:ext uri="{FF2B5EF4-FFF2-40B4-BE49-F238E27FC236}">
                  <a16:creationId xmlns:a16="http://schemas.microsoft.com/office/drawing/2014/main" xmlns="" id="{EAE96C80-3CC6-4085-AD3B-058FC86BD731}"/>
                </a:ext>
              </a:extLst>
            </p:cNvPr>
            <p:cNvSpPr/>
            <p:nvPr/>
          </p:nvSpPr>
          <p:spPr>
            <a:xfrm>
              <a:off x="1167088" y="2384269"/>
              <a:ext cx="2340660" cy="432907"/>
            </a:xfrm>
            <a:prstGeom prst="roundRect">
              <a:avLst/>
            </a:prstGeom>
            <a:solidFill>
              <a:srgbClr val="FFAB40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Cuốn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vở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xmlns="" id="{4077956B-50E1-4C99-887F-00696AA61C0F}"/>
                </a:ext>
              </a:extLst>
            </p:cNvPr>
            <p:cNvSpPr/>
            <p:nvPr/>
          </p:nvSpPr>
          <p:spPr>
            <a:xfrm>
              <a:off x="3402346" y="2495947"/>
              <a:ext cx="209550" cy="20955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D12A01C4-EFE3-440C-9B9D-09322DC1514A}"/>
              </a:ext>
            </a:extLst>
          </p:cNvPr>
          <p:cNvGrpSpPr/>
          <p:nvPr/>
        </p:nvGrpSpPr>
        <p:grpSpPr>
          <a:xfrm>
            <a:off x="2103135" y="3994380"/>
            <a:ext cx="3081144" cy="432907"/>
            <a:chOff x="1167088" y="2854014"/>
            <a:chExt cx="2444808" cy="432907"/>
          </a:xfrm>
        </p:grpSpPr>
        <p:sp>
          <p:nvSpPr>
            <p:cNvPr id="32" name="Rounded Rectangle 62">
              <a:extLst>
                <a:ext uri="{FF2B5EF4-FFF2-40B4-BE49-F238E27FC236}">
                  <a16:creationId xmlns:a16="http://schemas.microsoft.com/office/drawing/2014/main" xmlns="" id="{670C48F7-C4FE-4F1D-AC94-C1D3C34C3178}"/>
                </a:ext>
              </a:extLst>
            </p:cNvPr>
            <p:cNvSpPr/>
            <p:nvPr/>
          </p:nvSpPr>
          <p:spPr>
            <a:xfrm>
              <a:off x="1167088" y="2854014"/>
              <a:ext cx="2340660" cy="432907"/>
            </a:xfrm>
            <a:prstGeom prst="roundRect">
              <a:avLst/>
            </a:prstGeom>
            <a:solidFill>
              <a:srgbClr val="FFAB40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Cục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tẩy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xmlns="" id="{36BB5FAD-7A79-4D41-B22D-169A6C510882}"/>
                </a:ext>
              </a:extLst>
            </p:cNvPr>
            <p:cNvSpPr/>
            <p:nvPr/>
          </p:nvSpPr>
          <p:spPr>
            <a:xfrm>
              <a:off x="3402346" y="2965692"/>
              <a:ext cx="209550" cy="20955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12ADAE22-2154-4123-9013-B8436568F946}"/>
              </a:ext>
            </a:extLst>
          </p:cNvPr>
          <p:cNvGrpSpPr/>
          <p:nvPr/>
        </p:nvGrpSpPr>
        <p:grpSpPr>
          <a:xfrm>
            <a:off x="2103763" y="2775658"/>
            <a:ext cx="3081143" cy="432907"/>
            <a:chOff x="1167088" y="1914524"/>
            <a:chExt cx="2445435" cy="432907"/>
          </a:xfrm>
        </p:grpSpPr>
        <p:sp>
          <p:nvSpPr>
            <p:cNvPr id="35" name="Rounded Rectangle 65">
              <a:extLst>
                <a:ext uri="{FF2B5EF4-FFF2-40B4-BE49-F238E27FC236}">
                  <a16:creationId xmlns:a16="http://schemas.microsoft.com/office/drawing/2014/main" xmlns="" id="{3E5100EF-50A1-491C-989E-CD3601FB03E8}"/>
                </a:ext>
              </a:extLst>
            </p:cNvPr>
            <p:cNvSpPr/>
            <p:nvPr/>
          </p:nvSpPr>
          <p:spPr>
            <a:xfrm>
              <a:off x="1167088" y="1914524"/>
              <a:ext cx="2340659" cy="432907"/>
            </a:xfrm>
            <a:prstGeom prst="roundRect">
              <a:avLst/>
            </a:prstGeom>
            <a:solidFill>
              <a:srgbClr val="FFAB40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Bàn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học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của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Bống</a:t>
              </a: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xmlns="" id="{6D5261FD-9969-42C1-ABD3-1711D6B4CD27}"/>
                </a:ext>
              </a:extLst>
            </p:cNvPr>
            <p:cNvSpPr/>
            <p:nvPr/>
          </p:nvSpPr>
          <p:spPr>
            <a:xfrm>
              <a:off x="3402973" y="2027030"/>
              <a:ext cx="209550" cy="209550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F25E5A3-523C-46A6-B36B-33B56AE0AFC1}"/>
              </a:ext>
            </a:extLst>
          </p:cNvPr>
          <p:cNvSpPr txBox="1"/>
          <p:nvPr/>
        </p:nvSpPr>
        <p:spPr>
          <a:xfrm>
            <a:off x="3648191" y="2002084"/>
            <a:ext cx="4141365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Clr>
                <a:srgbClr val="000000"/>
              </a:buClr>
              <a:buFont typeface="Arial"/>
              <a:buNone/>
            </a:pPr>
            <a:r>
              <a:rPr lang="en-US" sz="2800" b="1" kern="0" dirty="0">
                <a:solidFill>
                  <a:srgbClr val="FC7D77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                                         B</a:t>
            </a:r>
            <a:endParaRPr lang="vi-VN" sz="2800" kern="0" dirty="0">
              <a:solidFill>
                <a:srgbClr val="FC7D77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DB454A67-1D12-44BD-A379-4E6B819F525A}"/>
              </a:ext>
            </a:extLst>
          </p:cNvPr>
          <p:cNvGrpSpPr/>
          <p:nvPr/>
        </p:nvGrpSpPr>
        <p:grpSpPr>
          <a:xfrm>
            <a:off x="5583356" y="2775658"/>
            <a:ext cx="4141365" cy="432907"/>
            <a:chOff x="659775" y="1914524"/>
            <a:chExt cx="3185379" cy="432907"/>
          </a:xfrm>
        </p:grpSpPr>
        <p:sp>
          <p:nvSpPr>
            <p:cNvPr id="39" name="Rounded Rectangle 69">
              <a:extLst>
                <a:ext uri="{FF2B5EF4-FFF2-40B4-BE49-F238E27FC236}">
                  <a16:creationId xmlns:a16="http://schemas.microsoft.com/office/drawing/2014/main" xmlns="" id="{A0BC3C3B-919A-48AD-8E61-95283ED5F7BD}"/>
                </a:ext>
              </a:extLst>
            </p:cNvPr>
            <p:cNvSpPr/>
            <p:nvPr/>
          </p:nvSpPr>
          <p:spPr>
            <a:xfrm>
              <a:off x="764010" y="1914524"/>
              <a:ext cx="3081144" cy="432907"/>
            </a:xfrm>
            <a:prstGeom prst="roundRect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thơm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phức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mùi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giấy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mới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.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xmlns="" id="{F73E1583-05D3-49B7-8505-76D3F3E32D51}"/>
                </a:ext>
              </a:extLst>
            </p:cNvPr>
            <p:cNvSpPr/>
            <p:nvPr/>
          </p:nvSpPr>
          <p:spPr>
            <a:xfrm>
              <a:off x="659775" y="2027030"/>
              <a:ext cx="209550" cy="209550"/>
            </a:xfrm>
            <a:prstGeom prst="ellipse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xmlns="" id="{5879E05A-C96A-417B-AAF0-55948D16EA1A}"/>
              </a:ext>
            </a:extLst>
          </p:cNvPr>
          <p:cNvGrpSpPr/>
          <p:nvPr/>
        </p:nvGrpSpPr>
        <p:grpSpPr>
          <a:xfrm>
            <a:off x="5583356" y="3385019"/>
            <a:ext cx="4141365" cy="432907"/>
            <a:chOff x="659775" y="1914524"/>
            <a:chExt cx="3185379" cy="432907"/>
          </a:xfrm>
        </p:grpSpPr>
        <p:sp>
          <p:nvSpPr>
            <p:cNvPr id="42" name="Rounded Rectangle 72">
              <a:extLst>
                <a:ext uri="{FF2B5EF4-FFF2-40B4-BE49-F238E27FC236}">
                  <a16:creationId xmlns:a16="http://schemas.microsoft.com/office/drawing/2014/main" xmlns="" id="{2AF786AD-FC6A-4A73-8ED8-1E8786F12CC9}"/>
                </a:ext>
              </a:extLst>
            </p:cNvPr>
            <p:cNvSpPr/>
            <p:nvPr/>
          </p:nvSpPr>
          <p:spPr>
            <a:xfrm>
              <a:off x="764010" y="1914524"/>
              <a:ext cx="3081144" cy="432907"/>
            </a:xfrm>
            <a:prstGeom prst="roundRect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ngăn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nắp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,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gọn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gàng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.</a:t>
              </a:r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xmlns="" id="{B639EA24-311D-4C9C-AAB2-57C00FF19CC8}"/>
                </a:ext>
              </a:extLst>
            </p:cNvPr>
            <p:cNvSpPr/>
            <p:nvPr/>
          </p:nvSpPr>
          <p:spPr>
            <a:xfrm>
              <a:off x="659775" y="2027030"/>
              <a:ext cx="209550" cy="209550"/>
            </a:xfrm>
            <a:prstGeom prst="ellipse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3A146E16-BFA1-4638-BC7F-A3D115EBFAF8}"/>
              </a:ext>
            </a:extLst>
          </p:cNvPr>
          <p:cNvGrpSpPr/>
          <p:nvPr/>
        </p:nvGrpSpPr>
        <p:grpSpPr>
          <a:xfrm>
            <a:off x="5583356" y="3994379"/>
            <a:ext cx="4141365" cy="432907"/>
            <a:chOff x="659775" y="1914524"/>
            <a:chExt cx="4141365" cy="432907"/>
          </a:xfrm>
        </p:grpSpPr>
        <p:sp>
          <p:nvSpPr>
            <p:cNvPr id="45" name="Rounded Rectangle 75">
              <a:extLst>
                <a:ext uri="{FF2B5EF4-FFF2-40B4-BE49-F238E27FC236}">
                  <a16:creationId xmlns:a16="http://schemas.microsoft.com/office/drawing/2014/main" xmlns="" id="{FC46B019-76BF-4558-8F1C-96F7861F2D8A}"/>
                </a:ext>
              </a:extLst>
            </p:cNvPr>
            <p:cNvSpPr/>
            <p:nvPr/>
          </p:nvSpPr>
          <p:spPr>
            <a:xfrm>
              <a:off x="764010" y="1914524"/>
              <a:ext cx="4037130" cy="432907"/>
            </a:xfrm>
            <a:prstGeom prst="roundRect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nhỏ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xíu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như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một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viên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kumimoji="0" lang="en-US" sz="24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kẹo</a:t>
              </a:r>
              <a:r>
                <a:rPr kumimoji="0" lang="en-US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.</a:t>
              </a: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xmlns="" id="{5153606F-6563-48DB-82CC-632F2988EC9B}"/>
                </a:ext>
              </a:extLst>
            </p:cNvPr>
            <p:cNvSpPr/>
            <p:nvPr/>
          </p:nvSpPr>
          <p:spPr>
            <a:xfrm>
              <a:off x="659775" y="2027030"/>
              <a:ext cx="209550" cy="209550"/>
            </a:xfrm>
            <a:prstGeom prst="ellipse">
              <a:avLst/>
            </a:prstGeom>
            <a:solidFill>
              <a:srgbClr val="AFD06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endParaRPr>
            </a:p>
          </p:txBody>
        </p:sp>
      </p:grp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xmlns="" id="{5D0057DA-3E81-4A3C-8B52-B5A80A87BA82}"/>
              </a:ext>
            </a:extLst>
          </p:cNvPr>
          <p:cNvCxnSpPr>
            <a:stCxn id="36" idx="2"/>
            <a:endCxn id="43" idx="2"/>
          </p:cNvCxnSpPr>
          <p:nvPr/>
        </p:nvCxnSpPr>
        <p:spPr>
          <a:xfrm>
            <a:off x="4920882" y="2992939"/>
            <a:ext cx="662474" cy="609361"/>
          </a:xfrm>
          <a:prstGeom prst="line">
            <a:avLst/>
          </a:prstGeom>
          <a:noFill/>
          <a:ln w="19050" cap="flat" cmpd="sng" algn="ctr">
            <a:solidFill>
              <a:srgbClr val="FFAB40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xmlns="" id="{186EF6A1-C5D4-4871-BF3F-FFCC0551A836}"/>
              </a:ext>
            </a:extLst>
          </p:cNvPr>
          <p:cNvCxnSpPr>
            <a:stCxn id="30" idx="2"/>
            <a:endCxn id="40" idx="2"/>
          </p:cNvCxnSpPr>
          <p:nvPr/>
        </p:nvCxnSpPr>
        <p:spPr>
          <a:xfrm flipV="1">
            <a:off x="4920187" y="2992939"/>
            <a:ext cx="663169" cy="608533"/>
          </a:xfrm>
          <a:prstGeom prst="line">
            <a:avLst/>
          </a:prstGeom>
          <a:noFill/>
          <a:ln w="19050" cap="flat" cmpd="sng" algn="ctr">
            <a:solidFill>
              <a:srgbClr val="FFAB40">
                <a:shade val="95000"/>
                <a:satMod val="105000"/>
              </a:srgbClr>
            </a:solidFill>
            <a:prstDash val="soli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xmlns="" id="{B98E6818-A300-4E09-8759-1C808B1E1234}"/>
              </a:ext>
            </a:extLst>
          </p:cNvPr>
          <p:cNvCxnSpPr>
            <a:stCxn id="33" idx="2"/>
            <a:endCxn id="46" idx="2"/>
          </p:cNvCxnSpPr>
          <p:nvPr/>
        </p:nvCxnSpPr>
        <p:spPr>
          <a:xfrm>
            <a:off x="4920187" y="4210833"/>
            <a:ext cx="663169" cy="827"/>
          </a:xfrm>
          <a:prstGeom prst="line">
            <a:avLst/>
          </a:prstGeom>
          <a:noFill/>
          <a:ln w="19050" cap="flat" cmpd="sng" algn="ctr">
            <a:solidFill>
              <a:srgbClr val="FFAB40">
                <a:shade val="95000"/>
                <a:satMod val="105000"/>
              </a:srgbClr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9430568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E02EB2-0F46-4CB8-BB61-0D97A9BAF46A}"/>
              </a:ext>
            </a:extLst>
          </p:cNvPr>
          <p:cNvSpPr txBox="1"/>
          <p:nvPr/>
        </p:nvSpPr>
        <p:spPr>
          <a:xfrm>
            <a:off x="2232286" y="800609"/>
            <a:ext cx="8348632" cy="730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2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lang="en-US" sz="32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200" i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5" name="Picture 2" descr="20210409090849_wm_shs-tieng-viet-2-tap-1">
            <a:extLst>
              <a:ext uri="{FF2B5EF4-FFF2-40B4-BE49-F238E27FC236}">
                <a16:creationId xmlns:a16="http://schemas.microsoft.com/office/drawing/2014/main" xmlns="" id="{D83FAA92-F975-4B27-B408-3B932A271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7" t="65907" r="85646" b="29243"/>
          <a:stretch/>
        </p:blipFill>
        <p:spPr bwMode="auto">
          <a:xfrm>
            <a:off x="1354554" y="774812"/>
            <a:ext cx="1006331" cy="73914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278AD9C-2984-43DB-A1AB-57897DE4C909}"/>
              </a:ext>
            </a:extLst>
          </p:cNvPr>
          <p:cNvSpPr txBox="1"/>
          <p:nvPr/>
        </p:nvSpPr>
        <p:spPr>
          <a:xfrm>
            <a:off x="1570973" y="2030606"/>
            <a:ext cx="3307799" cy="258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kìa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thước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cứ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nằm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3FCD9B0-1058-4B04-9AD2-E34698079C77}"/>
              </a:ext>
            </a:extLst>
          </p:cNvPr>
          <p:cNvSpPr/>
          <p:nvPr/>
        </p:nvSpPr>
        <p:spPr>
          <a:xfrm>
            <a:off x="3988131" y="4181635"/>
            <a:ext cx="340842" cy="3408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14381EA-41C2-4713-847A-E2A40084991E}"/>
              </a:ext>
            </a:extLst>
          </p:cNvPr>
          <p:cNvSpPr txBox="1"/>
          <p:nvPr/>
        </p:nvSpPr>
        <p:spPr>
          <a:xfrm>
            <a:off x="4441561" y="3154931"/>
            <a:ext cx="3930082" cy="258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Trốn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tít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nơi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dậy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mau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1C37DCC-86CB-4705-921B-6E709F309733}"/>
              </a:ext>
            </a:extLst>
          </p:cNvPr>
          <p:cNvSpPr/>
          <p:nvPr/>
        </p:nvSpPr>
        <p:spPr>
          <a:xfrm>
            <a:off x="6700546" y="3961412"/>
            <a:ext cx="340842" cy="3408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E21DFD0-9B26-4EBA-8FE4-AAB5990F10D5}"/>
              </a:ext>
            </a:extLst>
          </p:cNvPr>
          <p:cNvSpPr/>
          <p:nvPr/>
        </p:nvSpPr>
        <p:spPr>
          <a:xfrm>
            <a:off x="7087277" y="5362953"/>
            <a:ext cx="340842" cy="34084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D62E1427-CBA6-40ED-BB87-5ABB8D2E5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612" t="44532" r="58492" b="5728"/>
          <a:stretch/>
        </p:blipFill>
        <p:spPr>
          <a:xfrm>
            <a:off x="1990455" y="4765699"/>
            <a:ext cx="1955523" cy="1482163"/>
          </a:xfrm>
          <a:prstGeom prst="round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642A0741-BF10-4ED3-AB61-9FB75621248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2177" t="14323" r="2269" b="28124"/>
          <a:stretch/>
        </p:blipFill>
        <p:spPr>
          <a:xfrm>
            <a:off x="7612155" y="2314845"/>
            <a:ext cx="2345764" cy="2134831"/>
          </a:xfrm>
          <a:prstGeom prst="roundRect">
            <a:avLst>
              <a:gd name="adj" fmla="val 22256"/>
            </a:avLst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DAD8FD4-139B-478A-AAA5-AF3EF0A4D3C1}"/>
              </a:ext>
            </a:extLst>
          </p:cNvPr>
          <p:cNvSpPr txBox="1"/>
          <p:nvPr/>
        </p:nvSpPr>
        <p:spPr>
          <a:xfrm>
            <a:off x="3930572" y="3969598"/>
            <a:ext cx="263197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8B2CF92-B569-4727-99DA-F10B06CA8972}"/>
              </a:ext>
            </a:extLst>
          </p:cNvPr>
          <p:cNvSpPr txBox="1"/>
          <p:nvPr/>
        </p:nvSpPr>
        <p:spPr>
          <a:xfrm>
            <a:off x="6700546" y="3799177"/>
            <a:ext cx="263197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905B0FB-030B-40BA-8A68-9084395EC86F}"/>
              </a:ext>
            </a:extLst>
          </p:cNvPr>
          <p:cNvSpPr txBox="1"/>
          <p:nvPr/>
        </p:nvSpPr>
        <p:spPr>
          <a:xfrm>
            <a:off x="7087277" y="5087009"/>
            <a:ext cx="263197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94455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 animBg="1"/>
      <p:bldP spid="8" grpId="0"/>
      <p:bldP spid="9" grpId="0" animBg="1"/>
      <p:bldP spid="10" grpId="0" animBg="1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44801" y="3927079"/>
            <a:ext cx="7100021" cy="9130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5333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DORAEMON CÂU CÁ</a:t>
            </a:r>
          </a:p>
        </p:txBody>
      </p:sp>
      <p:pic>
        <p:nvPicPr>
          <p:cNvPr id="16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4851400"/>
            <a:ext cx="1277379" cy="69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Beat – Dorem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3200" y="5613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71047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0">
                <p:cTn id="1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than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38178" y="4055814"/>
            <a:ext cx="4386137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nay,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2667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1" name="Picture 7" descr="C:\Users\ADMIN\Desktop\Doremon cau ca ( trac nghiem )\pc58yB99i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2252" flipH="1">
            <a:off x="3771068" y="77169"/>
            <a:ext cx="1633611" cy="115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Users\ADMIN\Desktop\Doremon cau ca ( trac nghiem )\51688879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5250" y1="24668" x2="39875" y2="33422"/>
                        <a14:foregroundMark x1="51250" y1="30902" x2="35125" y2="41645"/>
                        <a14:foregroundMark x1="7125" y1="20822" x2="71375" y2="55570"/>
                        <a14:foregroundMark x1="32750" y1="10743" x2="41625" y2="15782"/>
                        <a14:foregroundMark x1="35125" y1="30902" x2="37500" y2="35411"/>
                        <a14:foregroundMark x1="32125" y1="48011" x2="24375" y2="567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58252" flipH="1">
            <a:off x="2400470" y="-549500"/>
            <a:ext cx="4038381" cy="468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96" name="Rounded Rectangle 95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1027" name="Picture 3" descr="C:\Users\ADMIN\Desktop\Picture2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1" name="Group 100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102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3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4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5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6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108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9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0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1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2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114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5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6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7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8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120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1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2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3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4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5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Explosion 2 2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5374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3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4494">
            <a:off x="4303184" y="-49594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3234268" y="5892800"/>
            <a:ext cx="2897716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than</a:t>
            </a: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6843184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hỏi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31217" y="3882906"/>
            <a:ext cx="4386137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vi-VN" sz="2667" dirty="0">
                <a:solidFill>
                  <a:srgbClr val="008000"/>
                </a:solidFill>
                <a:cs typeface="Arial" panose="020B0604020202020204" pitchFamily="34" charset="0"/>
              </a:rPr>
              <a:t>Em hãy điền dấu thích hợp:</a:t>
            </a:r>
          </a:p>
          <a:p>
            <a:pPr algn="ctr" defTabSz="1219170"/>
            <a:r>
              <a:rPr lang="en-US" sz="2667" dirty="0" err="1">
                <a:solidFill>
                  <a:srgbClr val="008000"/>
                </a:solidFill>
                <a:cs typeface="Arial" panose="020B0604020202020204" pitchFamily="34" charset="0"/>
              </a:rPr>
              <a:t>Trời</a:t>
            </a:r>
            <a:r>
              <a:rPr lang="en-US" sz="2667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cs typeface="Arial" panose="020B0604020202020204" pitchFamily="34" charset="0"/>
              </a:rPr>
              <a:t>hôm</a:t>
            </a:r>
            <a:r>
              <a:rPr lang="en-US" sz="2667" dirty="0">
                <a:solidFill>
                  <a:srgbClr val="008000"/>
                </a:solidFill>
                <a:cs typeface="Arial" panose="020B0604020202020204" pitchFamily="34" charset="0"/>
              </a:rPr>
              <a:t> nay </a:t>
            </a:r>
            <a:r>
              <a:rPr lang="en-US" sz="2667" dirty="0" err="1">
                <a:solidFill>
                  <a:srgbClr val="008000"/>
                </a:solidFill>
                <a:cs typeface="Arial" panose="020B0604020202020204" pitchFamily="34" charset="0"/>
              </a:rPr>
              <a:t>đẹp</a:t>
            </a:r>
            <a:r>
              <a:rPr lang="en-US" sz="2667" dirty="0">
                <a:solidFill>
                  <a:srgbClr val="008000"/>
                </a:solidFill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cs typeface="Arial" panose="020B0604020202020204" pitchFamily="34" charset="0"/>
              </a:rPr>
              <a:t>quá</a:t>
            </a:r>
            <a:endParaRPr lang="vi-VN" sz="2667" dirty="0">
              <a:solidFill>
                <a:srgbClr val="008000"/>
              </a:solidFill>
              <a:cs typeface="Arial" panose="020B0604020202020204" pitchFamily="34" charset="0"/>
            </a:endParaRP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819" y="29896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 descr="C:\Users\ADMIN\Desktop\Doremon cau ca ( trac nghiem )\historieta-tropical-de-los-pescados-45745897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17423" flipH="1">
            <a:off x="3010573" y="-310049"/>
            <a:ext cx="2441289" cy="1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Doremon cau ca ( trac nghiem )\old-brown-boot-vector-art-illustration-very-old-shoes-clipart-612_403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41" y="22878"/>
            <a:ext cx="2021417" cy="1331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058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4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oremon cau ca ( trac nghiem )\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930400"/>
            <a:ext cx="12598400" cy="114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Doremon cau ca ( trac nghiem )\Untitled2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8648">
            <a:off x="4303184" y="-152223"/>
            <a:ext cx="5080000" cy="365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Tai nguyen thiet ke tro choi\Doreamon cau ca\Dore 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7">
            <a:off x="5325837" y="1054779"/>
            <a:ext cx="2235200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30800" y="1346200"/>
            <a:ext cx="2438400" cy="66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51"/>
          <p:cNvSpPr>
            <a:spLocks noChangeArrowheads="1"/>
          </p:cNvSpPr>
          <p:nvPr/>
        </p:nvSpPr>
        <p:spPr bwMode="auto">
          <a:xfrm>
            <a:off x="6807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B</a:t>
            </a:r>
            <a:r>
              <a:rPr lang="en-US" altLang="en-US" sz="4133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hỏi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5" name="AutoShape 51"/>
          <p:cNvSpPr>
            <a:spLocks noChangeArrowheads="1"/>
          </p:cNvSpPr>
          <p:nvPr/>
        </p:nvSpPr>
        <p:spPr bwMode="auto">
          <a:xfrm>
            <a:off x="3251201" y="5892800"/>
            <a:ext cx="2707217" cy="889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cmpd="thinThick">
            <a:solidFill>
              <a:srgbClr val="008000"/>
            </a:solidFill>
            <a:prstDash val="solid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1219170">
              <a:spcBef>
                <a:spcPct val="0"/>
              </a:spcBef>
              <a:buNone/>
            </a:pPr>
            <a:r>
              <a:rPr lang="en-US" altLang="en-US" sz="4000" dirty="0">
                <a:solidFill>
                  <a:prstClr val="black"/>
                </a:solidFill>
                <a:latin typeface="Arial" charset="0"/>
              </a:rPr>
              <a:t>A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.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Dấu</a:t>
            </a:r>
            <a:r>
              <a:rPr lang="en-US" altLang="en-US" sz="2400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  <a:latin typeface="Arial" charset="0"/>
              </a:rPr>
              <a:t>chấm</a:t>
            </a:r>
            <a:endParaRPr lang="en-US" altLang="en-US" sz="24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39859" y="3841992"/>
            <a:ext cx="4386137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 defTabSz="1219170"/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cơm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chưa</a:t>
            </a:r>
            <a:r>
              <a:rPr lang="en-US" sz="2667" dirty="0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</p:txBody>
      </p:sp>
      <p:sp>
        <p:nvSpPr>
          <p:cNvPr id="5" name="Explosion 2 4"/>
          <p:cNvSpPr/>
          <p:nvPr/>
        </p:nvSpPr>
        <p:spPr>
          <a:xfrm>
            <a:off x="9173028" y="178882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GIỎI QUÁ</a:t>
            </a:r>
          </a:p>
        </p:txBody>
      </p:sp>
      <p:sp>
        <p:nvSpPr>
          <p:cNvPr id="6" name="Chevron 5">
            <a:hlinkClick r:id="" action="ppaction://hlinkshowjump?jump=nextslide"/>
          </p:cNvPr>
          <p:cNvSpPr/>
          <p:nvPr/>
        </p:nvSpPr>
        <p:spPr>
          <a:xfrm>
            <a:off x="11241618" y="3998463"/>
            <a:ext cx="848783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Explosion 2 23"/>
          <p:cNvSpPr/>
          <p:nvPr/>
        </p:nvSpPr>
        <p:spPr>
          <a:xfrm>
            <a:off x="9347200" y="1411435"/>
            <a:ext cx="3352800" cy="2017565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467" b="1" dirty="0">
                <a:solidFill>
                  <a:srgbClr val="0000FF"/>
                </a:solidFill>
                <a:latin typeface="Calibri"/>
              </a:rPr>
              <a:t>TIẾC QUÁ</a:t>
            </a:r>
          </a:p>
        </p:txBody>
      </p:sp>
      <p:pic>
        <p:nvPicPr>
          <p:cNvPr id="25" name="Picture 3" descr="C:\Users\ADMIN\Desktop\Doremon cau ca ( trac nghiem )\Untitled2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816" y="33524"/>
            <a:ext cx="4622800" cy="33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hevron 15">
            <a:hlinkClick r:id="" action="ppaction://hlinkshowjump?jump=previousslide"/>
          </p:cNvPr>
          <p:cNvSpPr/>
          <p:nvPr/>
        </p:nvSpPr>
        <p:spPr>
          <a:xfrm flipH="1">
            <a:off x="254001" y="4030253"/>
            <a:ext cx="863599" cy="850900"/>
          </a:xfrm>
          <a:prstGeom prst="chevron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4098" name="Picture 2" descr="C:\Users\ADMIN\Desktop\Doremon cau ca ( trac nghiem )\depositphotos_151226446-stock-illustration-cartoon-tropical-fish-collection-set (2)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85638" y1="47899" x2="15160" y2="48739"/>
                        <a14:foregroundMark x1="74734" y1="42017" x2="61968" y2="51261"/>
                        <a14:foregroundMark x1="43351" y1="28151" x2="47074" y2="63866"/>
                        <a14:foregroundMark x1="45479" y1="26050" x2="61702" y2="58403"/>
                        <a14:foregroundMark x1="43351" y1="29412" x2="14894" y2="59664"/>
                        <a14:foregroundMark x1="17819" y1="36975" x2="23936" y2="65966"/>
                        <a14:foregroundMark x1="53191" y1="63445" x2="34840" y2="71008"/>
                        <a14:foregroundMark x1="13830" y1="46218" x2="24734" y2="33193"/>
                        <a14:foregroundMark x1="21277" y1="31513" x2="11702" y2="39496"/>
                        <a14:foregroundMark x1="54255" y1="38235" x2="82979" y2="44118"/>
                        <a14:foregroundMark x1="84309" y1="55462" x2="59840" y2="55462"/>
                        <a14:foregroundMark x1="63032" y1="15966" x2="71809" y2="23109"/>
                        <a14:foregroundMark x1="88830" y1="28151" x2="98936" y2="43277"/>
                        <a14:foregroundMark x1="97606" y1="50000" x2="90957" y2="65126"/>
                        <a14:foregroundMark x1="67819" y1="62185" x2="66755" y2="69748"/>
                        <a14:foregroundMark x1="65957" y1="73109" x2="62500" y2="747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00" flipH="1">
            <a:off x="3181691" y="-47357"/>
            <a:ext cx="2057432" cy="1407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Doremon cau ca ( trac nghiem )\bottle-clipart-green-bottle-clipart-clipart-panda-free-clipart-images-animations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889" b="97556" l="9742" r="89861">
                        <a14:foregroundMark x1="30815" y1="2889" x2="21272" y2="50222"/>
                        <a14:foregroundMark x1="23658" y1="6444" x2="22465" y2="34444"/>
                        <a14:foregroundMark x1="25249" y1="9111" x2="23260" y2="36444"/>
                        <a14:foregroundMark x1="11730" y1="92889" x2="42346" y2="94444"/>
                        <a14:foregroundMark x1="14513" y1="47778" x2="47515" y2="48222"/>
                        <a14:foregroundMark x1="21670" y1="97333" x2="30020" y2="97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424" y="0"/>
            <a:ext cx="1210829" cy="2166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Doremon cau ca ( trac nghiem )\Picture1 (2)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2" y="1695656"/>
            <a:ext cx="1625600" cy="1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times up"/>
          <p:cNvGrpSpPr/>
          <p:nvPr/>
        </p:nvGrpSpPr>
        <p:grpSpPr>
          <a:xfrm>
            <a:off x="240762" y="584200"/>
            <a:ext cx="2096039" cy="911669"/>
            <a:chOff x="2989747" y="438150"/>
            <a:chExt cx="1572029" cy="683752"/>
          </a:xfrm>
        </p:grpSpPr>
        <p:sp>
          <p:nvSpPr>
            <p:cNvPr id="19" name="Rounded Rectangle 18"/>
            <p:cNvSpPr/>
            <p:nvPr/>
          </p:nvSpPr>
          <p:spPr>
            <a:xfrm>
              <a:off x="2989747" y="540553"/>
              <a:ext cx="1572029" cy="581349"/>
            </a:xfrm>
            <a:prstGeom prst="round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3733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2989747" y="438150"/>
              <a:ext cx="1572029" cy="581349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Bắt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GB" sz="2667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GB" sz="2667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!</a:t>
              </a:r>
            </a:p>
          </p:txBody>
        </p:sp>
      </p:grpSp>
      <p:pic>
        <p:nvPicPr>
          <p:cNvPr id="21" name="Picture 3" descr="C:\Users\ADMIN\Desktop\Picture2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06600"/>
            <a:ext cx="1320800" cy="132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2006600"/>
            <a:ext cx="186535" cy="203293"/>
            <a:chOff x="2455863" y="2411803"/>
            <a:chExt cx="566738" cy="566738"/>
          </a:xfrm>
        </p:grpSpPr>
        <p:sp>
          <p:nvSpPr>
            <p:cNvPr id="2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6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8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177723" y="3087378"/>
            <a:ext cx="186535" cy="203293"/>
            <a:chOff x="2455863" y="2411803"/>
            <a:chExt cx="566738" cy="566738"/>
          </a:xfrm>
        </p:grpSpPr>
        <p:sp>
          <p:nvSpPr>
            <p:cNvPr id="31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2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5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1743866" y="2606996"/>
            <a:ext cx="186535" cy="203293"/>
            <a:chOff x="2455863" y="2411803"/>
            <a:chExt cx="566738" cy="566738"/>
          </a:xfrm>
        </p:grpSpPr>
        <p:sp>
          <p:nvSpPr>
            <p:cNvPr id="37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8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1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xmlns="" id="{A3772A17-BB74-4A75-BA55-D622FE4D0639}"/>
              </a:ext>
            </a:extLst>
          </p:cNvPr>
          <p:cNvGrpSpPr/>
          <p:nvPr/>
        </p:nvGrpSpPr>
        <p:grpSpPr>
          <a:xfrm>
            <a:off x="609601" y="2616107"/>
            <a:ext cx="186535" cy="203293"/>
            <a:chOff x="2455863" y="2411803"/>
            <a:chExt cx="566738" cy="566738"/>
          </a:xfrm>
        </p:grpSpPr>
        <p:sp>
          <p:nvSpPr>
            <p:cNvPr id="43" name="Oval 32"/>
            <p:cNvSpPr>
              <a:spLocks noChangeArrowheads="1"/>
            </p:cNvSpPr>
            <p:nvPr/>
          </p:nvSpPr>
          <p:spPr bwMode="auto">
            <a:xfrm>
              <a:off x="2455863" y="2411803"/>
              <a:ext cx="566738" cy="566738"/>
            </a:xfrm>
            <a:prstGeom prst="ellipse">
              <a:avLst/>
            </a:prstGeom>
            <a:solidFill>
              <a:srgbClr val="F2A0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4" name="Oval 33"/>
            <p:cNvSpPr>
              <a:spLocks noChangeArrowheads="1"/>
            </p:cNvSpPr>
            <p:nvPr/>
          </p:nvSpPr>
          <p:spPr bwMode="auto">
            <a:xfrm>
              <a:off x="2511425" y="2465778"/>
              <a:ext cx="455613" cy="457200"/>
            </a:xfrm>
            <a:prstGeom prst="ellipse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Freeform 34"/>
            <p:cNvSpPr>
              <a:spLocks noEditPoints="1"/>
            </p:cNvSpPr>
            <p:nvPr/>
          </p:nvSpPr>
          <p:spPr bwMode="auto">
            <a:xfrm>
              <a:off x="2511425" y="2621353"/>
              <a:ext cx="9525" cy="111125"/>
            </a:xfrm>
            <a:custGeom>
              <a:avLst/>
              <a:gdLst>
                <a:gd name="T0" fmla="*/ 0 w 4"/>
                <a:gd name="T1" fmla="*/ 43 h 45"/>
                <a:gd name="T2" fmla="*/ 0 w 4"/>
                <a:gd name="T3" fmla="*/ 42 h 45"/>
                <a:gd name="T4" fmla="*/ 0 w 4"/>
                <a:gd name="T5" fmla="*/ 41 h 45"/>
                <a:gd name="T6" fmla="*/ 0 w 4"/>
                <a:gd name="T7" fmla="*/ 40 h 45"/>
                <a:gd name="T8" fmla="*/ 0 w 4"/>
                <a:gd name="T9" fmla="*/ 40 h 45"/>
                <a:gd name="T10" fmla="*/ 0 w 4"/>
                <a:gd name="T11" fmla="*/ 39 h 45"/>
                <a:gd name="T12" fmla="*/ 0 w 4"/>
                <a:gd name="T13" fmla="*/ 38 h 45"/>
                <a:gd name="T14" fmla="*/ 0 w 4"/>
                <a:gd name="T15" fmla="*/ 38 h 45"/>
                <a:gd name="T16" fmla="*/ 0 w 4"/>
                <a:gd name="T17" fmla="*/ 37 h 45"/>
                <a:gd name="T18" fmla="*/ 0 w 4"/>
                <a:gd name="T19" fmla="*/ 36 h 45"/>
                <a:gd name="T20" fmla="*/ 0 w 4"/>
                <a:gd name="T21" fmla="*/ 36 h 45"/>
                <a:gd name="T22" fmla="*/ 0 w 4"/>
                <a:gd name="T23" fmla="*/ 35 h 45"/>
                <a:gd name="T24" fmla="*/ 0 w 4"/>
                <a:gd name="T25" fmla="*/ 34 h 45"/>
                <a:gd name="T26" fmla="*/ 0 w 4"/>
                <a:gd name="T27" fmla="*/ 34 h 45"/>
                <a:gd name="T28" fmla="*/ 0 w 4"/>
                <a:gd name="T29" fmla="*/ 33 h 45"/>
                <a:gd name="T30" fmla="*/ 0 w 4"/>
                <a:gd name="T31" fmla="*/ 32 h 45"/>
                <a:gd name="T32" fmla="*/ 0 w 4"/>
                <a:gd name="T33" fmla="*/ 31 h 45"/>
                <a:gd name="T34" fmla="*/ 0 w 4"/>
                <a:gd name="T35" fmla="*/ 31 h 45"/>
                <a:gd name="T36" fmla="*/ 0 w 4"/>
                <a:gd name="T37" fmla="*/ 30 h 45"/>
                <a:gd name="T38" fmla="*/ 0 w 4"/>
                <a:gd name="T39" fmla="*/ 29 h 45"/>
                <a:gd name="T40" fmla="*/ 0 w 4"/>
                <a:gd name="T41" fmla="*/ 29 h 45"/>
                <a:gd name="T42" fmla="*/ 0 w 4"/>
                <a:gd name="T43" fmla="*/ 28 h 45"/>
                <a:gd name="T44" fmla="*/ 0 w 4"/>
                <a:gd name="T45" fmla="*/ 27 h 45"/>
                <a:gd name="T46" fmla="*/ 0 w 4"/>
                <a:gd name="T47" fmla="*/ 26 h 45"/>
                <a:gd name="T48" fmla="*/ 0 w 4"/>
                <a:gd name="T49" fmla="*/ 26 h 45"/>
                <a:gd name="T50" fmla="*/ 0 w 4"/>
                <a:gd name="T51" fmla="*/ 25 h 45"/>
                <a:gd name="T52" fmla="*/ 0 w 4"/>
                <a:gd name="T53" fmla="*/ 24 h 45"/>
                <a:gd name="T54" fmla="*/ 0 w 4"/>
                <a:gd name="T55" fmla="*/ 23 h 45"/>
                <a:gd name="T56" fmla="*/ 0 w 4"/>
                <a:gd name="T57" fmla="*/ 22 h 45"/>
                <a:gd name="T58" fmla="*/ 0 w 4"/>
                <a:gd name="T59" fmla="*/ 22 h 45"/>
                <a:gd name="T60" fmla="*/ 0 w 4"/>
                <a:gd name="T61" fmla="*/ 21 h 45"/>
                <a:gd name="T62" fmla="*/ 0 w 4"/>
                <a:gd name="T63" fmla="*/ 20 h 45"/>
                <a:gd name="T64" fmla="*/ 0 w 4"/>
                <a:gd name="T65" fmla="*/ 19 h 45"/>
                <a:gd name="T66" fmla="*/ 0 w 4"/>
                <a:gd name="T67" fmla="*/ 18 h 45"/>
                <a:gd name="T68" fmla="*/ 0 w 4"/>
                <a:gd name="T69" fmla="*/ 18 h 45"/>
                <a:gd name="T70" fmla="*/ 0 w 4"/>
                <a:gd name="T71" fmla="*/ 17 h 45"/>
                <a:gd name="T72" fmla="*/ 1 w 4"/>
                <a:gd name="T73" fmla="*/ 16 h 45"/>
                <a:gd name="T74" fmla="*/ 1 w 4"/>
                <a:gd name="T75" fmla="*/ 15 h 45"/>
                <a:gd name="T76" fmla="*/ 1 w 4"/>
                <a:gd name="T77" fmla="*/ 15 h 45"/>
                <a:gd name="T78" fmla="*/ 1 w 4"/>
                <a:gd name="T79" fmla="*/ 13 h 45"/>
                <a:gd name="T80" fmla="*/ 1 w 4"/>
                <a:gd name="T81" fmla="*/ 12 h 45"/>
                <a:gd name="T82" fmla="*/ 1 w 4"/>
                <a:gd name="T83" fmla="*/ 12 h 45"/>
                <a:gd name="T84" fmla="*/ 1 w 4"/>
                <a:gd name="T85" fmla="*/ 11 h 45"/>
                <a:gd name="T86" fmla="*/ 2 w 4"/>
                <a:gd name="T87" fmla="*/ 10 h 45"/>
                <a:gd name="T88" fmla="*/ 2 w 4"/>
                <a:gd name="T89" fmla="*/ 10 h 45"/>
                <a:gd name="T90" fmla="*/ 2 w 4"/>
                <a:gd name="T91" fmla="*/ 9 h 45"/>
                <a:gd name="T92" fmla="*/ 2 w 4"/>
                <a:gd name="T93" fmla="*/ 8 h 45"/>
                <a:gd name="T94" fmla="*/ 2 w 4"/>
                <a:gd name="T95" fmla="*/ 8 h 45"/>
                <a:gd name="T96" fmla="*/ 2 w 4"/>
                <a:gd name="T97" fmla="*/ 7 h 45"/>
                <a:gd name="T98" fmla="*/ 3 w 4"/>
                <a:gd name="T99" fmla="*/ 6 h 45"/>
                <a:gd name="T100" fmla="*/ 3 w 4"/>
                <a:gd name="T101" fmla="*/ 6 h 45"/>
                <a:gd name="T102" fmla="*/ 3 w 4"/>
                <a:gd name="T103" fmla="*/ 5 h 45"/>
                <a:gd name="T104" fmla="*/ 3 w 4"/>
                <a:gd name="T105" fmla="*/ 4 h 45"/>
                <a:gd name="T106" fmla="*/ 3 w 4"/>
                <a:gd name="T107" fmla="*/ 4 h 45"/>
                <a:gd name="T108" fmla="*/ 3 w 4"/>
                <a:gd name="T109" fmla="*/ 3 h 45"/>
                <a:gd name="T110" fmla="*/ 4 w 4"/>
                <a:gd name="T111" fmla="*/ 2 h 45"/>
                <a:gd name="T112" fmla="*/ 4 w 4"/>
                <a:gd name="T113" fmla="*/ 1 h 45"/>
                <a:gd name="T114" fmla="*/ 4 w 4"/>
                <a:gd name="T11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" h="45">
                  <a:moveTo>
                    <a:pt x="1" y="45"/>
                  </a:moveTo>
                  <a:cubicBezTo>
                    <a:pt x="1" y="45"/>
                    <a:pt x="1" y="45"/>
                    <a:pt x="1" y="45"/>
                  </a:cubicBezTo>
                  <a:cubicBezTo>
                    <a:pt x="1" y="45"/>
                    <a:pt x="1" y="45"/>
                    <a:pt x="1" y="45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3"/>
                  </a:moveTo>
                  <a:cubicBezTo>
                    <a:pt x="0" y="43"/>
                    <a:pt x="0" y="43"/>
                    <a:pt x="0" y="43"/>
                  </a:cubicBezTo>
                  <a:cubicBezTo>
                    <a:pt x="0" y="43"/>
                    <a:pt x="0" y="43"/>
                    <a:pt x="0" y="43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2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42"/>
                    <a:pt x="0" y="42"/>
                    <a:pt x="0" y="42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1"/>
                  </a:moveTo>
                  <a:cubicBezTo>
                    <a:pt x="0" y="41"/>
                    <a:pt x="0" y="41"/>
                    <a:pt x="0" y="41"/>
                  </a:cubicBezTo>
                  <a:cubicBezTo>
                    <a:pt x="0" y="41"/>
                    <a:pt x="0" y="41"/>
                    <a:pt x="0" y="41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40"/>
                  </a:moveTo>
                  <a:cubicBezTo>
                    <a:pt x="0" y="40"/>
                    <a:pt x="0" y="40"/>
                    <a:pt x="0" y="40"/>
                  </a:cubicBezTo>
                  <a:cubicBezTo>
                    <a:pt x="0" y="40"/>
                    <a:pt x="0" y="40"/>
                    <a:pt x="0" y="40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9"/>
                  </a:moveTo>
                  <a:cubicBezTo>
                    <a:pt x="0" y="39"/>
                    <a:pt x="0" y="39"/>
                    <a:pt x="0" y="39"/>
                  </a:cubicBezTo>
                  <a:cubicBezTo>
                    <a:pt x="0" y="39"/>
                    <a:pt x="0" y="39"/>
                    <a:pt x="0" y="39"/>
                  </a:cubicBezTo>
                  <a:moveTo>
                    <a:pt x="0" y="38"/>
                  </a:moveTo>
                  <a:cubicBezTo>
                    <a:pt x="0" y="38"/>
                    <a:pt x="0" y="39"/>
                    <a:pt x="0" y="39"/>
                  </a:cubicBezTo>
                  <a:cubicBezTo>
                    <a:pt x="0" y="39"/>
                    <a:pt x="0" y="39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8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8"/>
                  </a:cubicBezTo>
                  <a:moveTo>
                    <a:pt x="0" y="37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0" y="38"/>
                    <a:pt x="0" y="38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7"/>
                  </a:moveTo>
                  <a:cubicBezTo>
                    <a:pt x="0" y="37"/>
                    <a:pt x="0" y="37"/>
                    <a:pt x="0" y="37"/>
                  </a:cubicBezTo>
                  <a:cubicBezTo>
                    <a:pt x="0" y="37"/>
                    <a:pt x="0" y="37"/>
                    <a:pt x="0" y="37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6"/>
                  </a:moveTo>
                  <a:cubicBezTo>
                    <a:pt x="0" y="36"/>
                    <a:pt x="0" y="36"/>
                    <a:pt x="0" y="36"/>
                  </a:cubicBezTo>
                  <a:cubicBezTo>
                    <a:pt x="0" y="36"/>
                    <a:pt x="0" y="36"/>
                    <a:pt x="0" y="36"/>
                  </a:cubicBezTo>
                  <a:moveTo>
                    <a:pt x="0" y="35"/>
                  </a:moveTo>
                  <a:cubicBezTo>
                    <a:pt x="0" y="35"/>
                    <a:pt x="0" y="36"/>
                    <a:pt x="0" y="36"/>
                  </a:cubicBezTo>
                  <a:cubicBezTo>
                    <a:pt x="0" y="36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5"/>
                  </a:moveTo>
                  <a:cubicBezTo>
                    <a:pt x="0" y="35"/>
                    <a:pt x="0" y="35"/>
                    <a:pt x="0" y="35"/>
                  </a:cubicBezTo>
                  <a:cubicBezTo>
                    <a:pt x="0" y="35"/>
                    <a:pt x="0" y="35"/>
                    <a:pt x="0" y="35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4"/>
                  </a:moveTo>
                  <a:cubicBezTo>
                    <a:pt x="0" y="34"/>
                    <a:pt x="0" y="34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4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3"/>
                  </a:moveTo>
                  <a:cubicBezTo>
                    <a:pt x="0" y="33"/>
                    <a:pt x="0" y="33"/>
                    <a:pt x="0" y="33"/>
                  </a:cubicBezTo>
                  <a:cubicBezTo>
                    <a:pt x="0" y="33"/>
                    <a:pt x="0" y="33"/>
                    <a:pt x="0" y="33"/>
                  </a:cubicBezTo>
                  <a:moveTo>
                    <a:pt x="0" y="32"/>
                  </a:moveTo>
                  <a:cubicBezTo>
                    <a:pt x="0" y="32"/>
                    <a:pt x="0" y="33"/>
                    <a:pt x="0" y="33"/>
                  </a:cubicBezTo>
                  <a:cubicBezTo>
                    <a:pt x="0" y="33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2"/>
                  </a:moveTo>
                  <a:cubicBezTo>
                    <a:pt x="0" y="32"/>
                    <a:pt x="0" y="32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1"/>
                  </a:moveTo>
                  <a:cubicBezTo>
                    <a:pt x="0" y="31"/>
                    <a:pt x="0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1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30"/>
                  </a:move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0"/>
                    <a:pt x="0" y="30"/>
                    <a:pt x="0" y="30"/>
                  </a:cubicBezTo>
                  <a:moveTo>
                    <a:pt x="0" y="29"/>
                  </a:moveTo>
                  <a:cubicBezTo>
                    <a:pt x="0" y="29"/>
                    <a:pt x="0" y="30"/>
                    <a:pt x="0" y="30"/>
                  </a:cubicBezTo>
                  <a:cubicBezTo>
                    <a:pt x="0" y="30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9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moveTo>
                    <a:pt x="0" y="28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0" y="29"/>
                    <a:pt x="0" y="29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8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7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7"/>
                  </a:cubicBezTo>
                  <a:moveTo>
                    <a:pt x="0" y="26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27"/>
                    <a:pt x="0" y="27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6"/>
                  </a:moveTo>
                  <a:cubicBezTo>
                    <a:pt x="0" y="26"/>
                    <a:pt x="0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5"/>
                  </a:moveTo>
                  <a:cubicBezTo>
                    <a:pt x="0" y="25"/>
                    <a:pt x="0" y="25"/>
                    <a:pt x="0" y="25"/>
                  </a:cubicBezTo>
                  <a:cubicBezTo>
                    <a:pt x="0" y="25"/>
                    <a:pt x="0" y="25"/>
                    <a:pt x="0" y="25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5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4"/>
                  </a:move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4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4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3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1"/>
                    <a:pt x="0" y="22"/>
                    <a:pt x="0" y="22"/>
                  </a:cubicBezTo>
                  <a:cubicBezTo>
                    <a:pt x="0" y="22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0"/>
                  </a:cubicBezTo>
                  <a:moveTo>
                    <a:pt x="0" y="2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moveTo>
                    <a:pt x="0" y="19"/>
                  </a:moveTo>
                  <a:cubicBezTo>
                    <a:pt x="0" y="19"/>
                    <a:pt x="0" y="20"/>
                    <a:pt x="0" y="20"/>
                  </a:cubicBezTo>
                  <a:cubicBezTo>
                    <a:pt x="0" y="20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9"/>
                    <a:pt x="0" y="19"/>
                  </a:cubicBezTo>
                  <a:cubicBezTo>
                    <a:pt x="0" y="19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1" y="16"/>
                  </a:moveTo>
                  <a:cubicBezTo>
                    <a:pt x="1" y="16"/>
                    <a:pt x="0" y="16"/>
                    <a:pt x="0" y="17"/>
                  </a:cubicBezTo>
                  <a:cubicBezTo>
                    <a:pt x="0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5"/>
                    <a:pt x="1" y="15"/>
                  </a:cubicBezTo>
                  <a:cubicBezTo>
                    <a:pt x="1" y="15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2" y="11"/>
                  </a:moveTo>
                  <a:cubicBezTo>
                    <a:pt x="2" y="11"/>
                    <a:pt x="1" y="11"/>
                    <a:pt x="1" y="11"/>
                  </a:cubicBezTo>
                  <a:cubicBezTo>
                    <a:pt x="1" y="11"/>
                    <a:pt x="2" y="11"/>
                    <a:pt x="2" y="11"/>
                  </a:cubicBezTo>
                  <a:moveTo>
                    <a:pt x="2" y="10"/>
                  </a:moveTo>
                  <a:cubicBezTo>
                    <a:pt x="2" y="10"/>
                    <a:pt x="2" y="11"/>
                    <a:pt x="2" y="11"/>
                  </a:cubicBezTo>
                  <a:cubicBezTo>
                    <a:pt x="2" y="11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moveTo>
                    <a:pt x="2" y="9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2" y="10"/>
                    <a:pt x="2" y="10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9"/>
                  </a:move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moveTo>
                    <a:pt x="2" y="8"/>
                  </a:moveTo>
                  <a:cubicBezTo>
                    <a:pt x="2" y="8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8"/>
                  </a:move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2" y="7"/>
                  </a:move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moveTo>
                    <a:pt x="3" y="6"/>
                  </a:moveTo>
                  <a:cubicBezTo>
                    <a:pt x="3" y="6"/>
                    <a:pt x="2" y="7"/>
                    <a:pt x="2" y="7"/>
                  </a:cubicBezTo>
                  <a:cubicBezTo>
                    <a:pt x="2" y="7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6"/>
                  </a:move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3" y="6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moveTo>
                    <a:pt x="3" y="4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4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3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3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4" y="3"/>
                    <a:pt x="4" y="3"/>
                    <a:pt x="4" y="3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2"/>
                  </a:move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moveTo>
                    <a:pt x="4" y="0"/>
                  </a:move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E56A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Freeform 35"/>
            <p:cNvSpPr>
              <a:spLocks/>
            </p:cNvSpPr>
            <p:nvPr/>
          </p:nvSpPr>
          <p:spPr bwMode="auto">
            <a:xfrm>
              <a:off x="2511425" y="2494353"/>
              <a:ext cx="190500" cy="425450"/>
            </a:xfrm>
            <a:custGeom>
              <a:avLst/>
              <a:gdLst>
                <a:gd name="T0" fmla="*/ 4 w 78"/>
                <a:gd name="T1" fmla="*/ 53 h 174"/>
                <a:gd name="T2" fmla="*/ 4 w 78"/>
                <a:gd name="T3" fmla="*/ 54 h 174"/>
                <a:gd name="T4" fmla="*/ 3 w 78"/>
                <a:gd name="T5" fmla="*/ 55 h 174"/>
                <a:gd name="T6" fmla="*/ 3 w 78"/>
                <a:gd name="T7" fmla="*/ 56 h 174"/>
                <a:gd name="T8" fmla="*/ 3 w 78"/>
                <a:gd name="T9" fmla="*/ 56 h 174"/>
                <a:gd name="T10" fmla="*/ 3 w 78"/>
                <a:gd name="T11" fmla="*/ 57 h 174"/>
                <a:gd name="T12" fmla="*/ 3 w 78"/>
                <a:gd name="T13" fmla="*/ 58 h 174"/>
                <a:gd name="T14" fmla="*/ 3 w 78"/>
                <a:gd name="T15" fmla="*/ 58 h 174"/>
                <a:gd name="T16" fmla="*/ 2 w 78"/>
                <a:gd name="T17" fmla="*/ 59 h 174"/>
                <a:gd name="T18" fmla="*/ 2 w 78"/>
                <a:gd name="T19" fmla="*/ 60 h 174"/>
                <a:gd name="T20" fmla="*/ 2 w 78"/>
                <a:gd name="T21" fmla="*/ 61 h 174"/>
                <a:gd name="T22" fmla="*/ 2 w 78"/>
                <a:gd name="T23" fmla="*/ 61 h 174"/>
                <a:gd name="T24" fmla="*/ 2 w 78"/>
                <a:gd name="T25" fmla="*/ 62 h 174"/>
                <a:gd name="T26" fmla="*/ 2 w 78"/>
                <a:gd name="T27" fmla="*/ 63 h 174"/>
                <a:gd name="T28" fmla="*/ 1 w 78"/>
                <a:gd name="T29" fmla="*/ 63 h 174"/>
                <a:gd name="T30" fmla="*/ 1 w 78"/>
                <a:gd name="T31" fmla="*/ 64 h 174"/>
                <a:gd name="T32" fmla="*/ 1 w 78"/>
                <a:gd name="T33" fmla="*/ 65 h 174"/>
                <a:gd name="T34" fmla="*/ 1 w 78"/>
                <a:gd name="T35" fmla="*/ 66 h 174"/>
                <a:gd name="T36" fmla="*/ 1 w 78"/>
                <a:gd name="T37" fmla="*/ 67 h 174"/>
                <a:gd name="T38" fmla="*/ 1 w 78"/>
                <a:gd name="T39" fmla="*/ 68 h 174"/>
                <a:gd name="T40" fmla="*/ 0 w 78"/>
                <a:gd name="T41" fmla="*/ 69 h 174"/>
                <a:gd name="T42" fmla="*/ 0 w 78"/>
                <a:gd name="T43" fmla="*/ 70 h 174"/>
                <a:gd name="T44" fmla="*/ 0 w 78"/>
                <a:gd name="T45" fmla="*/ 71 h 174"/>
                <a:gd name="T46" fmla="*/ 0 w 78"/>
                <a:gd name="T47" fmla="*/ 71 h 174"/>
                <a:gd name="T48" fmla="*/ 0 w 78"/>
                <a:gd name="T49" fmla="*/ 73 h 174"/>
                <a:gd name="T50" fmla="*/ 0 w 78"/>
                <a:gd name="T51" fmla="*/ 73 h 174"/>
                <a:gd name="T52" fmla="*/ 0 w 78"/>
                <a:gd name="T53" fmla="*/ 74 h 174"/>
                <a:gd name="T54" fmla="*/ 0 w 78"/>
                <a:gd name="T55" fmla="*/ 75 h 174"/>
                <a:gd name="T56" fmla="*/ 0 w 78"/>
                <a:gd name="T57" fmla="*/ 76 h 174"/>
                <a:gd name="T58" fmla="*/ 0 w 78"/>
                <a:gd name="T59" fmla="*/ 77 h 174"/>
                <a:gd name="T60" fmla="*/ 0 w 78"/>
                <a:gd name="T61" fmla="*/ 77 h 174"/>
                <a:gd name="T62" fmla="*/ 0 w 78"/>
                <a:gd name="T63" fmla="*/ 78 h 174"/>
                <a:gd name="T64" fmla="*/ 0 w 78"/>
                <a:gd name="T65" fmla="*/ 79 h 174"/>
                <a:gd name="T66" fmla="*/ 0 w 78"/>
                <a:gd name="T67" fmla="*/ 80 h 174"/>
                <a:gd name="T68" fmla="*/ 0 w 78"/>
                <a:gd name="T69" fmla="*/ 81 h 174"/>
                <a:gd name="T70" fmla="*/ 0 w 78"/>
                <a:gd name="T71" fmla="*/ 81 h 174"/>
                <a:gd name="T72" fmla="*/ 0 w 78"/>
                <a:gd name="T73" fmla="*/ 82 h 174"/>
                <a:gd name="T74" fmla="*/ 0 w 78"/>
                <a:gd name="T75" fmla="*/ 83 h 174"/>
                <a:gd name="T76" fmla="*/ 0 w 78"/>
                <a:gd name="T77" fmla="*/ 84 h 174"/>
                <a:gd name="T78" fmla="*/ 0 w 78"/>
                <a:gd name="T79" fmla="*/ 84 h 174"/>
                <a:gd name="T80" fmla="*/ 0 w 78"/>
                <a:gd name="T81" fmla="*/ 85 h 174"/>
                <a:gd name="T82" fmla="*/ 0 w 78"/>
                <a:gd name="T83" fmla="*/ 86 h 174"/>
                <a:gd name="T84" fmla="*/ 0 w 78"/>
                <a:gd name="T85" fmla="*/ 87 h 174"/>
                <a:gd name="T86" fmla="*/ 0 w 78"/>
                <a:gd name="T87" fmla="*/ 87 h 174"/>
                <a:gd name="T88" fmla="*/ 0 w 78"/>
                <a:gd name="T89" fmla="*/ 88 h 174"/>
                <a:gd name="T90" fmla="*/ 0 w 78"/>
                <a:gd name="T91" fmla="*/ 89 h 174"/>
                <a:gd name="T92" fmla="*/ 0 w 78"/>
                <a:gd name="T93" fmla="*/ 90 h 174"/>
                <a:gd name="T94" fmla="*/ 0 w 78"/>
                <a:gd name="T95" fmla="*/ 90 h 174"/>
                <a:gd name="T96" fmla="*/ 0 w 78"/>
                <a:gd name="T97" fmla="*/ 91 h 174"/>
                <a:gd name="T98" fmla="*/ 0 w 78"/>
                <a:gd name="T99" fmla="*/ 92 h 174"/>
                <a:gd name="T100" fmla="*/ 0 w 78"/>
                <a:gd name="T101" fmla="*/ 92 h 174"/>
                <a:gd name="T102" fmla="*/ 0 w 78"/>
                <a:gd name="T103" fmla="*/ 94 h 174"/>
                <a:gd name="T104" fmla="*/ 0 w 78"/>
                <a:gd name="T105" fmla="*/ 94 h 174"/>
                <a:gd name="T106" fmla="*/ 1 w 78"/>
                <a:gd name="T107" fmla="*/ 97 h 174"/>
                <a:gd name="T108" fmla="*/ 15 w 78"/>
                <a:gd name="T109" fmla="*/ 78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8" h="174">
                  <a:moveTo>
                    <a:pt x="48" y="0"/>
                  </a:moveTo>
                  <a:cubicBezTo>
                    <a:pt x="28" y="11"/>
                    <a:pt x="12" y="30"/>
                    <a:pt x="4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4" y="52"/>
                    <a:pt x="4" y="52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3"/>
                    <a:pt x="4" y="53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4"/>
                  </a:cubicBezTo>
                  <a:cubicBezTo>
                    <a:pt x="4" y="54"/>
                    <a:pt x="4" y="54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4" y="55"/>
                    <a:pt x="4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5"/>
                  </a:cubicBezTo>
                  <a:cubicBezTo>
                    <a:pt x="3" y="55"/>
                    <a:pt x="3" y="55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6"/>
                    <a:pt x="3" y="56"/>
                    <a:pt x="3" y="5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3" y="58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2" y="59"/>
                    <a:pt x="2" y="59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1"/>
                    <a:pt x="2" y="61"/>
                    <a:pt x="2" y="61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2"/>
                    <a:pt x="2" y="62"/>
                  </a:cubicBezTo>
                  <a:cubicBezTo>
                    <a:pt x="2" y="62"/>
                    <a:pt x="2" y="63"/>
                    <a:pt x="2" y="63"/>
                  </a:cubicBezTo>
                  <a:cubicBezTo>
                    <a:pt x="2" y="63"/>
                    <a:pt x="2" y="63"/>
                    <a:pt x="2" y="63"/>
                  </a:cubicBezTo>
                  <a:cubicBezTo>
                    <a:pt x="2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3"/>
                    <a:pt x="1" y="63"/>
                    <a:pt x="1" y="63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4"/>
                    <a:pt x="1" y="64"/>
                    <a:pt x="1" y="64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5"/>
                    <a:pt x="1" y="65"/>
                    <a:pt x="1" y="65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1" y="66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7"/>
                    <a:pt x="1" y="67"/>
                    <a:pt x="1" y="67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1" y="68"/>
                    <a:pt x="1" y="68"/>
                  </a:cubicBezTo>
                  <a:cubicBezTo>
                    <a:pt x="1" y="68"/>
                    <a:pt x="0" y="68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0" y="69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70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0" y="71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73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74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5"/>
                    <a:pt x="0" y="75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0" y="76"/>
                    <a:pt x="0" y="76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0" y="77"/>
                    <a:pt x="0" y="77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0"/>
                    <a:pt x="0" y="80"/>
                    <a:pt x="0" y="80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1"/>
                    <a:pt x="0" y="81"/>
                  </a:cubicBezTo>
                  <a:cubicBezTo>
                    <a:pt x="0" y="81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0" y="82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3"/>
                  </a:cubicBezTo>
                  <a:cubicBezTo>
                    <a:pt x="0" y="83"/>
                    <a:pt x="0" y="83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4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86"/>
                    <a:pt x="0" y="86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8"/>
                    <a:pt x="0" y="88"/>
                    <a:pt x="0" y="88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0"/>
                    <a:pt x="0" y="90"/>
                    <a:pt x="0" y="90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1"/>
                    <a:pt x="0" y="91"/>
                  </a:cubicBezTo>
                  <a:cubicBezTo>
                    <a:pt x="0" y="91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2"/>
                    <a:pt x="0" y="92"/>
                    <a:pt x="0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96"/>
                    <a:pt x="1" y="96"/>
                    <a:pt x="1" y="97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7" y="136"/>
                    <a:pt x="38" y="168"/>
                    <a:pt x="78" y="174"/>
                  </a:cubicBezTo>
                  <a:cubicBezTo>
                    <a:pt x="66" y="169"/>
                    <a:pt x="55" y="162"/>
                    <a:pt x="46" y="152"/>
                  </a:cubicBezTo>
                  <a:cubicBezTo>
                    <a:pt x="33" y="139"/>
                    <a:pt x="24" y="124"/>
                    <a:pt x="19" y="106"/>
                  </a:cubicBezTo>
                  <a:cubicBezTo>
                    <a:pt x="18" y="97"/>
                    <a:pt x="16" y="87"/>
                    <a:pt x="15" y="78"/>
                  </a:cubicBezTo>
                  <a:cubicBezTo>
                    <a:pt x="15" y="77"/>
                    <a:pt x="15" y="77"/>
                    <a:pt x="15" y="77"/>
                  </a:cubicBezTo>
                  <a:cubicBezTo>
                    <a:pt x="15" y="58"/>
                    <a:pt x="20" y="40"/>
                    <a:pt x="30" y="23"/>
                  </a:cubicBezTo>
                  <a:cubicBezTo>
                    <a:pt x="35" y="16"/>
                    <a:pt x="41" y="9"/>
                    <a:pt x="46" y="2"/>
                  </a:cubicBezTo>
                  <a:cubicBezTo>
                    <a:pt x="47" y="1"/>
                    <a:pt x="48" y="1"/>
                    <a:pt x="48" y="0"/>
                  </a:cubicBezTo>
                </a:path>
              </a:pathLst>
            </a:custGeom>
            <a:solidFill>
              <a:srgbClr val="FFB5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7" name="Rectangle 36"/>
            <p:cNvSpPr>
              <a:spLocks noChangeArrowheads="1"/>
            </p:cNvSpPr>
            <p:nvPr/>
          </p:nvSpPr>
          <p:spPr bwMode="auto">
            <a:xfrm>
              <a:off x="2605088" y="2592778"/>
              <a:ext cx="268288" cy="153988"/>
            </a:xfrm>
            <a:prstGeom prst="rect">
              <a:avLst/>
            </a:prstGeom>
            <a:solidFill>
              <a:srgbClr val="FFD5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1219170"/>
              <a:endParaRPr lang="en-GB" sz="24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48" name="Oval 107"/>
          <p:cNvSpPr>
            <a:spLocks noChangeArrowheads="1"/>
          </p:cNvSpPr>
          <p:nvPr/>
        </p:nvSpPr>
        <p:spPr bwMode="auto">
          <a:xfrm>
            <a:off x="1199146" y="2574161"/>
            <a:ext cx="140132" cy="152991"/>
          </a:xfrm>
          <a:prstGeom prst="ellipse">
            <a:avLst/>
          </a:prstGeom>
          <a:solidFill>
            <a:srgbClr val="5D5C5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/>
            <a:endParaRPr lang="en-GB"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Explosion 2 48"/>
          <p:cNvSpPr/>
          <p:nvPr/>
        </p:nvSpPr>
        <p:spPr>
          <a:xfrm>
            <a:off x="-101600" y="2574160"/>
            <a:ext cx="3149600" cy="2074040"/>
          </a:xfrm>
          <a:prstGeom prst="irregularSeal2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HẾT GIỜ</a:t>
            </a:r>
          </a:p>
        </p:txBody>
      </p:sp>
      <p:pic>
        <p:nvPicPr>
          <p:cNvPr id="50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208000" y="38583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410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4744" fill="hold"/>
                                        <p:tgtEl>
                                          <p:spTgt spid="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7" dur="1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</p:childTnLst>
        </p:cTn>
      </p:par>
    </p:tnLst>
    <p:bldLst>
      <p:bldP spid="12" grpId="0" animBg="1"/>
      <p:bldP spid="12" grpId="1" animBg="1"/>
      <p:bldP spid="15" grpId="0" animBg="1"/>
      <p:bldP spid="15" grpId="1" animBg="1"/>
      <p:bldP spid="4" grpId="0"/>
      <p:bldP spid="5" grpId="0" animBg="1"/>
      <p:bldP spid="5" grpId="1" animBg="1"/>
      <p:bldP spid="24" grpId="0" animBg="1"/>
      <p:bldP spid="24" grpId="1" animBg="1"/>
      <p:bldP spid="49" grpId="0" animBg="1"/>
      <p:bldP spid="4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 3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AE9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82600" y="372532"/>
            <a:ext cx="11226800" cy="6146800"/>
          </a:xfrm>
          <a:prstGeom prst="rect">
            <a:avLst/>
          </a:prstGeom>
          <a:noFill/>
          <a:ln w="38100">
            <a:solidFill>
              <a:srgbClr val="E77E3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88" t="11370" r="19404" b="43291"/>
          <a:stretch/>
        </p:blipFill>
        <p:spPr>
          <a:xfrm>
            <a:off x="8914938" y="1921466"/>
            <a:ext cx="2516088" cy="187496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6" t="839" r="381" b="75359"/>
          <a:stretch/>
        </p:blipFill>
        <p:spPr>
          <a:xfrm>
            <a:off x="8686801" y="-19524"/>
            <a:ext cx="3505200" cy="160236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7" t="23471" r="-966" b="-696"/>
          <a:stretch/>
        </p:blipFill>
        <p:spPr>
          <a:xfrm>
            <a:off x="9652001" y="3402909"/>
            <a:ext cx="2540000" cy="342122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2670457" y="1865219"/>
            <a:ext cx="77103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Củng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cố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,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dặn</a:t>
            </a:r>
            <a:r>
              <a:rPr kumimoji="0" lang="en-US" altLang="zh-CN" sz="8000" b="0" i="0" u="none" strike="noStrike" kern="1200" cap="none" spc="0" normalizeH="0" noProof="0" dirty="0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noProof="0" dirty="0" err="1">
                <a:ln w="38100">
                  <a:solidFill>
                    <a:prstClr val="black"/>
                  </a:solidFill>
                </a:ln>
                <a:solidFill>
                  <a:srgbClr val="FE622A"/>
                </a:solidFill>
                <a:effectLst/>
                <a:uLnTx/>
                <a:uFillTx/>
                <a:latin typeface="字魂27号-布丁体" panose="00000500000000000000" pitchFamily="2" charset="-122"/>
                <a:ea typeface="字魂27号-布丁体" panose="00000500000000000000" pitchFamily="2" charset="-122"/>
                <a:cs typeface="+mn-cs"/>
              </a:rPr>
              <a:t>dò</a:t>
            </a:r>
            <a:endParaRPr kumimoji="0" lang="zh-CN" altLang="en-US" sz="8000" b="0" i="0" u="none" strike="noStrike" kern="1200" cap="none" spc="0" normalizeH="0" baseline="0" noProof="0" dirty="0">
              <a:ln w="38100">
                <a:solidFill>
                  <a:prstClr val="black"/>
                </a:solidFill>
              </a:ln>
              <a:solidFill>
                <a:srgbClr val="FE622A"/>
              </a:solidFill>
              <a:effectLst/>
              <a:uLnTx/>
              <a:uFillTx/>
              <a:latin typeface="字魂27号-布丁体" panose="00000500000000000000" pitchFamily="2" charset="-122"/>
              <a:ea typeface="字魂27号-布丁体" panose="00000500000000000000" pitchFamily="2" charset="-122"/>
              <a:cs typeface="+mn-cs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550" r="76094"/>
          <a:stretch/>
        </p:blipFill>
        <p:spPr>
          <a:xfrm>
            <a:off x="0" y="2180463"/>
            <a:ext cx="6536102" cy="467753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57" r="76431"/>
          <a:stretch/>
        </p:blipFill>
        <p:spPr>
          <a:xfrm>
            <a:off x="30917" y="2080238"/>
            <a:ext cx="4353354" cy="4690367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-600092" y="-262401"/>
            <a:ext cx="1595168" cy="1595168"/>
          </a:xfrm>
          <a:prstGeom prst="ellipse">
            <a:avLst/>
          </a:prstGeom>
          <a:solidFill>
            <a:srgbClr val="65AE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94" t="23704" r="40139" b="10617"/>
          <a:stretch/>
        </p:blipFill>
        <p:spPr>
          <a:xfrm>
            <a:off x="8339928" y="4101002"/>
            <a:ext cx="2208059" cy="2576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016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/>
      <p:bldP spid="22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227</Words>
  <Application>Microsoft Office PowerPoint</Application>
  <PresentationFormat>Custom</PresentationFormat>
  <Paragraphs>55</Paragraphs>
  <Slides>9</Slides>
  <Notes>2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chi hoai</cp:lastModifiedBy>
  <cp:revision>5</cp:revision>
  <dcterms:created xsi:type="dcterms:W3CDTF">2021-07-29T08:05:06Z</dcterms:created>
  <dcterms:modified xsi:type="dcterms:W3CDTF">2023-10-25T05:52:15Z</dcterms:modified>
</cp:coreProperties>
</file>