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2.xml" ContentType="application/vnd.openxmlformats-officedocument.presentationml.tags+xml"/>
  <Override PartName="/ppt/notesSlides/notesSlide12.xml" ContentType="application/vnd.openxmlformats-officedocument.presentationml.notesSlide+xml"/>
  <Override PartName="/ppt/tags/tag3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708" r:id="rId4"/>
    <p:sldMasterId id="2147483720" r:id="rId5"/>
    <p:sldMasterId id="2147483734" r:id="rId6"/>
    <p:sldMasterId id="2147483746" r:id="rId7"/>
  </p:sldMasterIdLst>
  <p:notesMasterIdLst>
    <p:notesMasterId r:id="rId40"/>
  </p:notesMasterIdLst>
  <p:sldIdLst>
    <p:sldId id="257" r:id="rId8"/>
    <p:sldId id="474" r:id="rId9"/>
    <p:sldId id="264" r:id="rId10"/>
    <p:sldId id="258" r:id="rId11"/>
    <p:sldId id="470" r:id="rId12"/>
    <p:sldId id="473" r:id="rId13"/>
    <p:sldId id="471" r:id="rId14"/>
    <p:sldId id="310" r:id="rId15"/>
    <p:sldId id="485" r:id="rId16"/>
    <p:sldId id="467" r:id="rId17"/>
    <p:sldId id="260" r:id="rId18"/>
    <p:sldId id="477" r:id="rId19"/>
    <p:sldId id="468" r:id="rId20"/>
    <p:sldId id="478" r:id="rId21"/>
    <p:sldId id="479" r:id="rId22"/>
    <p:sldId id="340" r:id="rId23"/>
    <p:sldId id="480" r:id="rId24"/>
    <p:sldId id="482" r:id="rId25"/>
    <p:sldId id="481" r:id="rId26"/>
    <p:sldId id="483" r:id="rId27"/>
    <p:sldId id="267" r:id="rId28"/>
    <p:sldId id="486" r:id="rId29"/>
    <p:sldId id="487" r:id="rId30"/>
    <p:sldId id="488" r:id="rId31"/>
    <p:sldId id="489" r:id="rId32"/>
    <p:sldId id="490" r:id="rId33"/>
    <p:sldId id="491" r:id="rId34"/>
    <p:sldId id="492" r:id="rId35"/>
    <p:sldId id="494" r:id="rId36"/>
    <p:sldId id="493" r:id="rId37"/>
    <p:sldId id="495" r:id="rId38"/>
    <p:sldId id="496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51" d="100"/>
          <a:sy n="51" d="100"/>
        </p:scale>
        <p:origin x="795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theme" Target="theme/theme1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6DF617-4C85-44D5-993E-B04C6D9E92B0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C4C689-0797-4A8F-B2C6-5687E1566F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321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4C689-0797-4A8F-B2C6-5687E1566F8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9983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56B7D7-24F9-4490-B2DA-DD66701C2C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49230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94787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75926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38547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543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4C689-0797-4A8F-B2C6-5687E1566F8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781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34106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9195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10493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21951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67692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3659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601E7-762F-45E6-8B58-31C17C69E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9BE333-95ED-4584-BC4E-845D7BD7B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76984-4F2E-44DB-AE65-F110C01B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ECD58-8C0A-4698-A2C3-9B743431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C4471-88EB-4AE1-83CB-2445AE36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870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A1991-BDD5-4B73-AA41-BEAB4A8E8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E0CE0A-DFAD-44AA-A36E-70E6CD05F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410A4C-DAFF-49CA-814F-A5C4A59E9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A3271-A398-4EA0-9CF9-22FCC912A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CF69B-4457-4D46-B91E-2D29E9C42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48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AFB5CE-2927-4339-96C6-B0CA643A9D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CC79DA-6340-415A-98D7-8F437A8A7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7E96D-5EAB-4E3D-BB15-E777D2FA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982476-F244-4C2E-AF5D-176ABA91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D8FC74-74CE-4B1D-B5C9-6692831A8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1836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660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4974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91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651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3479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2913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1590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194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5992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3788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174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7980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540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4512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5727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995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1285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9507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437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53666-AB8D-49A5-8623-E372005AA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5B795-206B-4786-B209-AAD665CF7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16FDD-CC86-45E4-9B29-0D54A74E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18E68-D1E7-433A-BD53-95FAF3DC9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DC16C1-F733-4DF0-9794-AE7344AF9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5647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910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8349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3760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6873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ABC84-CD79-4F8A-8B2C-0631AD15B4AB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9426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FCF6C-AB48-4145-9CD2-DA00EAC05549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96207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A50D9-D237-4433-99FB-A444C1A586A4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9257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BDABC-F711-4597-8ABF-D3394326ECCE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3075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7A6F7-9955-464D-82FD-B7D9443146B5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37769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A4E9E-1171-4EE8-90F0-24EE25EB2D42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645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0D857-E7B4-4472-8EB8-1A338559E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204CD-14D4-404D-B5EE-67F762521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3DE0AD-84BA-4E40-9DF6-E43E05558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710AFC-A5C4-45D4-86BF-E28313E44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6FE43C-83A3-4982-B7F0-BEFCFB97E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9E3498-E10D-40E5-88DA-12FD44519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54449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FD877-DAE7-4EF7-8996-E93FC9594007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35354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54639-9C0D-4FAF-95F6-C4F4176C7433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5799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E6DB5-6B02-4C92-A039-03756B2BBDC8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94938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2F941-B879-467C-A3C5-8166A920575D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26701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9262C-F0CB-4946-A9E2-D9A99654B6DC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04752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3AAF25F-FDDF-448D-AE76-D2BBFC0E1488}" type="datetimeFigureOut">
              <a:rPr lang="en-US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F187962-8AD1-4E19-A8B4-D773E1639DC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9660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C9321AA-DE9C-4E15-940D-7531A030D4ED}" type="datetimeFigureOut">
              <a:rPr lang="en-US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473F8A7-99E8-4EE9-9B0B-7F6BBA1D34A9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08836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729AFE-5EEB-4363-BD02-D0673BD4D563}" type="datetimeFigureOut">
              <a:rPr lang="en-US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27ADC10-AFE8-42B0-AD86-2C4587FAE76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95322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D430922-7AA9-4846-A945-C8D39A73CB21}" type="datetimeFigureOut">
              <a:rPr lang="en-US"/>
              <a:t>9/8/2021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DE03704-0450-4FF2-BD29-D772375A23B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36510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A44BD83-7B22-4386-AC2B-F398D2E32AB8}" type="datetimeFigureOut">
              <a:rPr lang="en-US"/>
              <a:t>9/8/2021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A689E8B-02AB-4578-9CB9-6BC0E678D6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262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6F7F7-EE74-4611-8000-87923408B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413169-A3F3-47BD-B2FA-042033A34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56B193-79C7-4722-8DA3-ACE1A8B30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53DE29-EE93-4191-9F42-74DE4CB1E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82D6FA-891F-4D4A-8920-920C62519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CE7172-008F-4F5E-AFD2-7FE711B6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C3DDF5-F367-4D8C-ABC6-11F8E27F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7016BB-3963-4829-B5A4-24CA452E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90039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2B72838-3208-4AE6-82D2-10243E96EE1E}" type="datetimeFigureOut">
              <a:rPr lang="en-US"/>
              <a:t>9/8/2021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71604F-67F2-4FE1-870E-5132F4BD6FB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83802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397546E-8559-4300-A48C-D651E2387DB8}" type="datetimeFigureOut">
              <a:rPr lang="en-US"/>
              <a:t>9/8/2021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E3FDE56-F3A4-4480-B253-1539ACC20F68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78043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E9B6E3F-C637-4D7B-9CD1-3F53617C6172}" type="datetimeFigureOut">
              <a:rPr lang="en-US"/>
              <a:t>9/8/2021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B98694-853F-45FC-B9E6-385F628C041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08408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4DBAE16-742C-4AC9-91A8-43C8CFB3A5A6}" type="datetimeFigureOut">
              <a:rPr lang="en-US"/>
              <a:t>9/8/2021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0DC9828-6FC8-4614-83C5-A0B387A4C4DD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43291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3BA546-C357-4DE8-B987-06FEDD96B10D}" type="datetimeFigureOut">
              <a:rPr lang="en-US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4F9A60-AD80-4229-A353-82C2ADB4342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38830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443953-2C90-4D3D-BA7F-86E2CDD36421}" type="datetimeFigureOut">
              <a:rPr lang="en-US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9CF831C-4791-4C02-9D65-40506FD40197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94253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61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32A6E56-6B60-4BEC-B553-B608D71DE20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71287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173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078792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6786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E494F-35B5-4B4E-8ECE-658E0E75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3A139D-4D14-443C-AA0D-F8D0D2795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227643-10D7-45C3-9C5F-C6409584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E4AE86-F748-4551-8C02-0168DE1C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47676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612804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524313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516394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093419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752693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98732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987505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61041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61377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2021/9/8</a:t>
            </a:fld>
            <a:endParaRPr lang="zh-CN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8852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98576D-6B04-47E5-AF1E-70795EB29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F3A05B-B1CB-40A9-BFF6-2266632A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AA6B00-C1AB-4787-826F-66357063B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74930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2021/9/8</a:t>
            </a:fld>
            <a:endParaRPr lang="zh-CN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176071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2021/9/8</a:t>
            </a:fld>
            <a:endParaRPr lang="zh-CN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494808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2021/9/8</a:t>
            </a:fld>
            <a:endParaRPr lang="zh-CN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718038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2021/9/8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18835495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2021/9/8</a:t>
            </a:fld>
            <a:endParaRPr lang="zh-CN" alt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884962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2021/9/8</a:t>
            </a:fld>
            <a:endParaRPr lang="zh-CN" alt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185519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2021/9/8</a:t>
            </a:fld>
            <a:endParaRPr lang="zh-CN" alt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620036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2021/9/8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1960064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2021/9/8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491381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2021/9/8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6972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8D28C-8C36-4D1B-9C3F-54F266A7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EAA3D-DAB0-4027-AC69-450FE1663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77C1E3-CE04-4CA8-931B-452AC5676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0FB981-7A00-4033-B381-BF7280907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DB7B4F-57FC-4DBE-AF42-7D381AB31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C19A5C-EBEE-4ADC-8319-A3FEC5EF8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757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690DB-D7C0-4368-A5F3-46CAD931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F45DA-0571-4FB6-938E-E6354720ED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99ADF1-FBDA-4A10-9C83-3E90A5197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F54321-FD72-4D7E-B5B4-611EF0E6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832354-40ED-47AC-B8A8-654D12B78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C8955C-8139-4751-B4C4-B073BCA3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008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58094B-D982-4979-9D09-0514A2EB4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00596A-5F20-42F3-8E5A-06FCE2643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F556BD-6EA3-461C-B49E-3165F010D1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976534-EC0A-4026-9DC6-ECA9AAC316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546D3-51C1-4558-9DB5-F30D895E4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>
            <a:extLst>
              <a:ext uri="{FF2B5EF4-FFF2-40B4-BE49-F238E27FC236}">
                <a16:creationId xmlns:a16="http://schemas.microsoft.com/office/drawing/2014/main" id="{5F38E2F2-3DC8-4D85-840C-71EEE58CC53E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938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106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433EC-62DB-4882-9412-9B8E930C28C1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110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8E7CA22-7B4E-411B-8058-F1CACA9C7BA5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907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D7CF0933-AD9A-483E-B55D-B968C5CAA30A}" type="datetimeFigureOut">
              <a:rPr lang="en-US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7E8B42BE-97E8-4C84-9448-6C66074E824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2021/9/8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367575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6662AC-A369-4D70-88AD-1C73A87EEAD0}" type="datetimeFigureOut">
              <a:rPr lang="zh-CN" altLang="en-US" smtClean="0"/>
              <a:t>2021/9/8</a:t>
            </a:fld>
            <a:endParaRPr lang="zh-CN" alt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09786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jpeg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18.png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70.xml"/><Relationship Id="rId1" Type="http://schemas.openxmlformats.org/officeDocument/2006/relationships/tags" Target="../tags/tag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5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5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5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9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7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70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23.gif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2.gif"/><Relationship Id="rId5" Type="http://schemas.openxmlformats.org/officeDocument/2006/relationships/image" Target="../media/image21.gif"/><Relationship Id="rId4" Type="http://schemas.openxmlformats.org/officeDocument/2006/relationships/image" Target="../media/image20.gif"/><Relationship Id="rId9" Type="http://schemas.openxmlformats.org/officeDocument/2006/relationships/image" Target="../media/image2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5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42.png"/><Relationship Id="rId4" Type="http://schemas.openxmlformats.org/officeDocument/2006/relationships/image" Target="../media/image7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20.gif"/><Relationship Id="rId18" Type="http://schemas.openxmlformats.org/officeDocument/2006/relationships/image" Target="../media/image24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21.gif"/><Relationship Id="rId17" Type="http://schemas.openxmlformats.org/officeDocument/2006/relationships/image" Target="../media/image29.gif"/><Relationship Id="rId2" Type="http://schemas.openxmlformats.org/officeDocument/2006/relationships/audio" Target="../media/media2.mp3"/><Relationship Id="rId16" Type="http://schemas.openxmlformats.org/officeDocument/2006/relationships/image" Target="../media/image28.gif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slideLayout" Target="../slideLayouts/slideLayout23.xml"/><Relationship Id="rId5" Type="http://schemas.microsoft.com/office/2007/relationships/media" Target="../media/media4.mp3"/><Relationship Id="rId15" Type="http://schemas.openxmlformats.org/officeDocument/2006/relationships/image" Target="../media/image27.gif"/><Relationship Id="rId10" Type="http://schemas.openxmlformats.org/officeDocument/2006/relationships/audio" Target="../media/media6.mp3"/><Relationship Id="rId19" Type="http://schemas.openxmlformats.org/officeDocument/2006/relationships/image" Target="../media/image25.png"/><Relationship Id="rId4" Type="http://schemas.openxmlformats.org/officeDocument/2006/relationships/audio" Target="../media/media3.mp3"/><Relationship Id="rId9" Type="http://schemas.microsoft.com/office/2007/relationships/media" Target="../media/media6.mp3"/><Relationship Id="rId14" Type="http://schemas.openxmlformats.org/officeDocument/2006/relationships/image" Target="../media/image26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13" Type="http://schemas.microsoft.com/office/2007/relationships/hdphoto" Target="../media/hdphoto2.wdp"/><Relationship Id="rId3" Type="http://schemas.openxmlformats.org/officeDocument/2006/relationships/audio" Target="../media/audio2.wav"/><Relationship Id="rId7" Type="http://schemas.openxmlformats.org/officeDocument/2006/relationships/image" Target="../media/image21.gif"/><Relationship Id="rId12" Type="http://schemas.openxmlformats.org/officeDocument/2006/relationships/image" Target="../media/image3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0.gif"/><Relationship Id="rId11" Type="http://schemas.openxmlformats.org/officeDocument/2006/relationships/image" Target="../media/image32.gif"/><Relationship Id="rId5" Type="http://schemas.openxmlformats.org/officeDocument/2006/relationships/audio" Target="../media/audio4.wav"/><Relationship Id="rId15" Type="http://schemas.openxmlformats.org/officeDocument/2006/relationships/image" Target="../media/image34.gif"/><Relationship Id="rId10" Type="http://schemas.openxmlformats.org/officeDocument/2006/relationships/image" Target="../media/image29.gif"/><Relationship Id="rId4" Type="http://schemas.openxmlformats.org/officeDocument/2006/relationships/audio" Target="../media/audio3.wav"/><Relationship Id="rId9" Type="http://schemas.openxmlformats.org/officeDocument/2006/relationships/image" Target="../media/image31.gif"/><Relationship Id="rId1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13" Type="http://schemas.openxmlformats.org/officeDocument/2006/relationships/image" Target="../media/image24.png"/><Relationship Id="rId3" Type="http://schemas.openxmlformats.org/officeDocument/2006/relationships/audio" Target="../media/audio1.wav"/><Relationship Id="rId7" Type="http://schemas.openxmlformats.org/officeDocument/2006/relationships/image" Target="../media/image32.gif"/><Relationship Id="rId12" Type="http://schemas.openxmlformats.org/officeDocument/2006/relationships/image" Target="../media/image36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5.gif"/><Relationship Id="rId11" Type="http://schemas.openxmlformats.org/officeDocument/2006/relationships/image" Target="../media/image29.gif"/><Relationship Id="rId5" Type="http://schemas.openxmlformats.org/officeDocument/2006/relationships/image" Target="../media/image30.gif"/><Relationship Id="rId15" Type="http://schemas.microsoft.com/office/2007/relationships/hdphoto" Target="../media/hdphoto2.wdp"/><Relationship Id="rId10" Type="http://schemas.openxmlformats.org/officeDocument/2006/relationships/image" Target="../media/image31.gif"/><Relationship Id="rId4" Type="http://schemas.openxmlformats.org/officeDocument/2006/relationships/audio" Target="../media/audio4.wav"/><Relationship Id="rId9" Type="http://schemas.openxmlformats.org/officeDocument/2006/relationships/image" Target="../media/image20.gif"/><Relationship Id="rId1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gif"/><Relationship Id="rId13" Type="http://schemas.openxmlformats.org/officeDocument/2006/relationships/image" Target="../media/image24.png"/><Relationship Id="rId3" Type="http://schemas.openxmlformats.org/officeDocument/2006/relationships/audio" Target="../media/audio3.wav"/><Relationship Id="rId7" Type="http://schemas.openxmlformats.org/officeDocument/2006/relationships/image" Target="../media/image20.gif"/><Relationship Id="rId12" Type="http://schemas.microsoft.com/office/2007/relationships/hdphoto" Target="../media/hdphoto2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1.gif"/><Relationship Id="rId11" Type="http://schemas.openxmlformats.org/officeDocument/2006/relationships/image" Target="../media/image33.png"/><Relationship Id="rId5" Type="http://schemas.openxmlformats.org/officeDocument/2006/relationships/image" Target="../media/image30.gif"/><Relationship Id="rId10" Type="http://schemas.openxmlformats.org/officeDocument/2006/relationships/image" Target="../media/image32.gif"/><Relationship Id="rId4" Type="http://schemas.openxmlformats.org/officeDocument/2006/relationships/audio" Target="../media/audio4.wav"/><Relationship Id="rId9" Type="http://schemas.openxmlformats.org/officeDocument/2006/relationships/image" Target="../media/image29.gif"/><Relationship Id="rId14" Type="http://schemas.openxmlformats.org/officeDocument/2006/relationships/image" Target="../media/image37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15.jpeg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70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52" y="2465007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43825" y="4230988"/>
            <a:ext cx="3773430" cy="2705180"/>
          </a:xfrm>
          <a:prstGeom prst="rect">
            <a:avLst/>
          </a:prstGeom>
        </p:spPr>
      </p:pic>
      <p:pic>
        <p:nvPicPr>
          <p:cNvPr id="5" name="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993" y="-250353"/>
            <a:ext cx="9803219" cy="3679353"/>
          </a:xfrm>
          <a:prstGeom prst="rect">
            <a:avLst/>
          </a:prstGeom>
        </p:spPr>
      </p:pic>
      <p:grpSp>
        <p:nvGrpSpPr>
          <p:cNvPr id="7" name="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9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2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3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F90713A-6815-4BD0-86DE-AFB7213DCC70}"/>
              </a:ext>
            </a:extLst>
          </p:cNvPr>
          <p:cNvSpPr/>
          <p:nvPr/>
        </p:nvSpPr>
        <p:spPr>
          <a:xfrm>
            <a:off x="2564906" y="895347"/>
            <a:ext cx="727635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</a:p>
          <a:p>
            <a:pPr algn="ctr"/>
            <a:r>
              <a:rPr kumimoji="0" lang="en-US" altLang="zh-CN" sz="4800" b="1" i="1" u="none" strike="noStrike" kern="0" cap="none" spc="0" normalizeH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tiết</a:t>
            </a:r>
            <a:r>
              <a:rPr kumimoji="0" lang="en-US" altLang="zh-CN" sz="4800" b="1" i="1" u="none" strike="noStrike" kern="0" cap="none" spc="0" normalizeH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tiếng</a:t>
            </a:r>
            <a:r>
              <a:rPr kumimoji="0" lang="en-US" altLang="zh-CN" sz="4800" b="1" i="1" u="none" strike="noStrike" kern="0" cap="none" spc="0" normalizeH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việt</a:t>
            </a:r>
            <a:r>
              <a:rPr kumimoji="0" lang="en-US" altLang="zh-CN" sz="4800" b="1" i="1" u="none" strike="noStrike" kern="0" cap="none" spc="0" normalizeH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</a:p>
        </p:txBody>
      </p:sp>
      <p:pic>
        <p:nvPicPr>
          <p:cNvPr id="21" name="Picture 20" descr="A picture containing diagram&#10;&#10;Description automatically generated">
            <a:extLst>
              <a:ext uri="{FF2B5EF4-FFF2-40B4-BE49-F238E27FC236}">
                <a16:creationId xmlns:a16="http://schemas.microsoft.com/office/drawing/2014/main" id="{496F8484-8875-40C5-95D5-9FB2C610DF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108" y="2798616"/>
            <a:ext cx="6477000" cy="39433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B9F3D39-28F6-41BD-810F-3CA4A7DEF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2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653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1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5297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93D29594-C800-41B2-B56B-DFE171EEA65B}"/>
              </a:ext>
            </a:extLst>
          </p:cNvPr>
          <p:cNvGrpSpPr/>
          <p:nvPr/>
        </p:nvGrpSpPr>
        <p:grpSpPr>
          <a:xfrm>
            <a:off x="0" y="6529844"/>
            <a:ext cx="12194509" cy="328254"/>
            <a:chOff x="0" y="6557554"/>
            <a:chExt cx="12194509" cy="328254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D1835D78-6C08-4D94-B187-94125838C057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96AE22C0-D51E-48AE-8E5E-42656018EAD8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4D619A7-83FA-4A5E-8336-F928BB9AC04E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B0AF3B07-778D-404C-9534-FAE84F3F1105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0AC41089-C3C0-46E4-B523-AA0B29F40293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" name="135">
            <a:extLst>
              <a:ext uri="{FF2B5EF4-FFF2-40B4-BE49-F238E27FC236}">
                <a16:creationId xmlns:a16="http://schemas.microsoft.com/office/drawing/2014/main" id="{278C08CB-67BD-483C-A48C-F498561DCEB6}"/>
              </a:ext>
            </a:extLst>
          </p:cNvPr>
          <p:cNvGrpSpPr/>
          <p:nvPr/>
        </p:nvGrpSpPr>
        <p:grpSpPr>
          <a:xfrm>
            <a:off x="1237103" y="240305"/>
            <a:ext cx="10511773" cy="966897"/>
            <a:chOff x="2470108" y="2002067"/>
            <a:chExt cx="8485044" cy="966897"/>
          </a:xfrm>
        </p:grpSpPr>
        <p:sp>
          <p:nvSpPr>
            <p:cNvPr id="3" name="23">
              <a:extLst>
                <a:ext uri="{FF2B5EF4-FFF2-40B4-BE49-F238E27FC236}">
                  <a16:creationId xmlns:a16="http://schemas.microsoft.com/office/drawing/2014/main" id="{73235391-F2E9-4996-88E0-654BF9ED4930}"/>
                </a:ext>
              </a:extLst>
            </p:cNvPr>
            <p:cNvSpPr/>
            <p:nvPr/>
          </p:nvSpPr>
          <p:spPr>
            <a:xfrm>
              <a:off x="2470108" y="2002067"/>
              <a:ext cx="8236231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ED2F6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4" name="137">
              <a:extLst>
                <a:ext uri="{FF2B5EF4-FFF2-40B4-BE49-F238E27FC236}">
                  <a16:creationId xmlns:a16="http://schemas.microsoft.com/office/drawing/2014/main" id="{BF909960-8CBD-47FE-BE43-514C00E744FB}"/>
                </a:ext>
              </a:extLst>
            </p:cNvPr>
            <p:cNvSpPr txBox="1"/>
            <p:nvPr/>
          </p:nvSpPr>
          <p:spPr>
            <a:xfrm>
              <a:off x="2470108" y="2129641"/>
              <a:ext cx="848504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Kể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lại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những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việc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em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đã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làm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ngày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hôm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qua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5" name="139">
            <a:extLst>
              <a:ext uri="{FF2B5EF4-FFF2-40B4-BE49-F238E27FC236}">
                <a16:creationId xmlns:a16="http://schemas.microsoft.com/office/drawing/2014/main" id="{856D3597-4233-45C4-978F-CE7EA86CB373}"/>
              </a:ext>
            </a:extLst>
          </p:cNvPr>
          <p:cNvGrpSpPr/>
          <p:nvPr/>
        </p:nvGrpSpPr>
        <p:grpSpPr>
          <a:xfrm>
            <a:off x="0" y="98319"/>
            <a:ext cx="1158949" cy="1247005"/>
            <a:chOff x="1353570" y="1860082"/>
            <a:chExt cx="1425587" cy="1247005"/>
          </a:xfrm>
        </p:grpSpPr>
        <p:sp>
          <p:nvSpPr>
            <p:cNvPr id="6" name="16">
              <a:extLst>
                <a:ext uri="{FF2B5EF4-FFF2-40B4-BE49-F238E27FC236}">
                  <a16:creationId xmlns:a16="http://schemas.microsoft.com/office/drawing/2014/main" id="{E3DEC840-C65B-4021-AFDF-110A95503517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7" name="24">
              <a:extLst>
                <a:ext uri="{FF2B5EF4-FFF2-40B4-BE49-F238E27FC236}">
                  <a16:creationId xmlns:a16="http://schemas.microsoft.com/office/drawing/2014/main" id="{0CF8BDCA-CF83-4416-90E7-E584793304B4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400" b="1" dirty="0" err="1">
                  <a:solidFill>
                    <a:prstClr val="black"/>
                  </a:solidFill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Đọc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8" name="AutoShape 3">
              <a:extLst>
                <a:ext uri="{FF2B5EF4-FFF2-40B4-BE49-F238E27FC236}">
                  <a16:creationId xmlns:a16="http://schemas.microsoft.com/office/drawing/2014/main" id="{8E44DB74-ED1E-498B-AFE4-35693CF738E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10" name="Picture 9" descr="A picture containing clipart&#10;&#10;Description automatically generated">
            <a:extLst>
              <a:ext uri="{FF2B5EF4-FFF2-40B4-BE49-F238E27FC236}">
                <a16:creationId xmlns:a16="http://schemas.microsoft.com/office/drawing/2014/main" id="{C7209459-DF6C-4C54-BC5C-F55254C38D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765005"/>
            <a:ext cx="6446874" cy="369895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C4F2A7D-FB74-475C-8F47-97EB55D042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3518" y="7973"/>
            <a:ext cx="904864" cy="853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60794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">
            <a:extLst>
              <a:ext uri="{FF2B5EF4-FFF2-40B4-BE49-F238E27FC236}">
                <a16:creationId xmlns:a16="http://schemas.microsoft.com/office/drawing/2014/main" id="{BB9BF4F1-0998-404D-B991-9FA42CC3CE3A}"/>
              </a:ext>
            </a:extLst>
          </p:cNvPr>
          <p:cNvSpPr/>
          <p:nvPr/>
        </p:nvSpPr>
        <p:spPr>
          <a:xfrm>
            <a:off x="188076" y="926462"/>
            <a:ext cx="11821672" cy="5762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rPr>
              <a:t>a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  <a:sym typeface="+mn-lt"/>
            </a:endParaRPr>
          </a:p>
        </p:txBody>
      </p:sp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149686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Ngày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hôm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qua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đâu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rồi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37A63C-FB7F-4314-A209-7EDB574EB5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6650" y="1218355"/>
            <a:ext cx="4705350" cy="534352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16A0AAF-4EF9-4089-89AC-41B49CF6205D}"/>
              </a:ext>
            </a:extLst>
          </p:cNvPr>
          <p:cNvSpPr txBox="1"/>
          <p:nvPr/>
        </p:nvSpPr>
        <p:spPr>
          <a:xfrm>
            <a:off x="406712" y="1114176"/>
            <a:ext cx="5090321" cy="667182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 cầm tờ lịch cũ: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đâu rồi?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Ra ngoài sân hỏi bố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Xoa đầu em, bố cười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Trên cành hoa trong vườn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Nụ hồng lớn lên mãi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Đợi đến ngày tỏa hương.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5B19117-F232-40D6-B218-8F99AA52F7CB}"/>
              </a:ext>
            </a:extLst>
          </p:cNvPr>
          <p:cNvSpPr txBox="1"/>
          <p:nvPr/>
        </p:nvSpPr>
        <p:spPr>
          <a:xfrm>
            <a:off x="4085858" y="1098347"/>
            <a:ext cx="4178595" cy="5563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hạt lúa mẹ trồng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Cánh đồng chờ gặt hái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Chín vàng màu ước mong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vở hồng của con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Con học hành chăm chỉ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 ngày qua vẫn còn.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BẾ KIẾN QUỐC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1445DE5-0F34-4A90-8C97-28952B46A9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3320" y="0"/>
            <a:ext cx="868680" cy="919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945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  <p:bldP spid="18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">
            <a:extLst>
              <a:ext uri="{FF2B5EF4-FFF2-40B4-BE49-F238E27FC236}">
                <a16:creationId xmlns:a16="http://schemas.microsoft.com/office/drawing/2014/main" id="{BB9BF4F1-0998-404D-B991-9FA42CC3CE3A}"/>
              </a:ext>
            </a:extLst>
          </p:cNvPr>
          <p:cNvSpPr/>
          <p:nvPr/>
        </p:nvSpPr>
        <p:spPr>
          <a:xfrm>
            <a:off x="188076" y="926462"/>
            <a:ext cx="11821672" cy="5762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rPr>
              <a:t>a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  <a:sym typeface="+mn-lt"/>
            </a:endParaRPr>
          </a:p>
        </p:txBody>
      </p:sp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149686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Ngày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hôm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qua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đâu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rồi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37A63C-FB7F-4314-A209-7EDB574EB5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6650" y="1218355"/>
            <a:ext cx="4705350" cy="534352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16A0AAF-4EF9-4089-89AC-41B49CF6205D}"/>
              </a:ext>
            </a:extLst>
          </p:cNvPr>
          <p:cNvSpPr txBox="1"/>
          <p:nvPr/>
        </p:nvSpPr>
        <p:spPr>
          <a:xfrm>
            <a:off x="406712" y="1114176"/>
            <a:ext cx="5090321" cy="667182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 cầm tờ lịch cũ: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đâu rồi?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Ra ngoài sân hỏi bố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Xoa đầu em, bố cười</a:t>
            </a:r>
            <a:r>
              <a:rPr lang="en-US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vi-VN" sz="24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Trên cành hoa trong vườn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Nụ hồng lớn lên mãi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Đợi đến ngày tỏa hương.</a:t>
            </a:r>
            <a:endParaRPr lang="en-US" sz="24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vi-VN" sz="24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5B19117-F232-40D6-B218-8F99AA52F7CB}"/>
              </a:ext>
            </a:extLst>
          </p:cNvPr>
          <p:cNvSpPr txBox="1"/>
          <p:nvPr/>
        </p:nvSpPr>
        <p:spPr>
          <a:xfrm>
            <a:off x="4085858" y="1098347"/>
            <a:ext cx="4178595" cy="5563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hạt lúa mẹ trồng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Cánh đồng chờ gặt hái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Chín vàng màu ước mong</a:t>
            </a:r>
            <a:r>
              <a:rPr lang="en-US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vi-VN" sz="24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vở hồng của con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Con học hành chăm chỉ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 ngày qua vẫn còn.</a:t>
            </a:r>
          </a:p>
          <a:p>
            <a:pPr algn="ctr"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BẾ KIẾN QUỐC</a:t>
            </a:r>
            <a:endParaRPr lang="en-US" sz="24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2FDD291-A611-41BD-BC88-7353C6F2AC80}"/>
              </a:ext>
            </a:extLst>
          </p:cNvPr>
          <p:cNvCxnSpPr/>
          <p:nvPr/>
        </p:nvCxnSpPr>
        <p:spPr>
          <a:xfrm flipH="1">
            <a:off x="2852584" y="121835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C217F34-5280-433D-A5A5-7548CA71C8D1}"/>
              </a:ext>
            </a:extLst>
          </p:cNvPr>
          <p:cNvCxnSpPr/>
          <p:nvPr/>
        </p:nvCxnSpPr>
        <p:spPr>
          <a:xfrm flipH="1">
            <a:off x="3742035" y="170823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DEA0FA0-FC1D-4CD5-8873-750A020CF7B4}"/>
              </a:ext>
            </a:extLst>
          </p:cNvPr>
          <p:cNvCxnSpPr/>
          <p:nvPr/>
        </p:nvCxnSpPr>
        <p:spPr>
          <a:xfrm flipH="1">
            <a:off x="3130485" y="224286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C1A6F11-BD8D-4933-BDAA-86A5D31EE1BB}"/>
              </a:ext>
            </a:extLst>
          </p:cNvPr>
          <p:cNvCxnSpPr/>
          <p:nvPr/>
        </p:nvCxnSpPr>
        <p:spPr>
          <a:xfrm flipH="1">
            <a:off x="3301634" y="287478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6FA372A-25DF-4673-85E7-30EAAD2BC32C}"/>
              </a:ext>
            </a:extLst>
          </p:cNvPr>
          <p:cNvCxnSpPr/>
          <p:nvPr/>
        </p:nvCxnSpPr>
        <p:spPr>
          <a:xfrm flipH="1">
            <a:off x="3301634" y="390488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17447FD-EBB7-44F3-97D3-6D3770E97E47}"/>
              </a:ext>
            </a:extLst>
          </p:cNvPr>
          <p:cNvCxnSpPr/>
          <p:nvPr/>
        </p:nvCxnSpPr>
        <p:spPr>
          <a:xfrm flipH="1">
            <a:off x="3854074" y="446199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519CEC2-4311-437A-AE83-65D6B73DD5F9}"/>
              </a:ext>
            </a:extLst>
          </p:cNvPr>
          <p:cNvCxnSpPr/>
          <p:nvPr/>
        </p:nvCxnSpPr>
        <p:spPr>
          <a:xfrm flipH="1">
            <a:off x="3237875" y="501361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05248F5-3096-4A5B-8CD0-FC045C870947}"/>
              </a:ext>
            </a:extLst>
          </p:cNvPr>
          <p:cNvCxnSpPr/>
          <p:nvPr/>
        </p:nvCxnSpPr>
        <p:spPr>
          <a:xfrm flipH="1">
            <a:off x="3736744" y="553884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829FA84-415F-43CC-AE59-12CBDE88312C}"/>
              </a:ext>
            </a:extLst>
          </p:cNvPr>
          <p:cNvCxnSpPr/>
          <p:nvPr/>
        </p:nvCxnSpPr>
        <p:spPr>
          <a:xfrm flipH="1">
            <a:off x="7023081" y="121835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07AA5BF-EDBE-4F33-87FD-5F4BBA78276A}"/>
              </a:ext>
            </a:extLst>
          </p:cNvPr>
          <p:cNvCxnSpPr/>
          <p:nvPr/>
        </p:nvCxnSpPr>
        <p:spPr>
          <a:xfrm flipH="1">
            <a:off x="7178497" y="168986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56D33B4-CECA-40FC-9332-9B9125E69705}"/>
              </a:ext>
            </a:extLst>
          </p:cNvPr>
          <p:cNvCxnSpPr/>
          <p:nvPr/>
        </p:nvCxnSpPr>
        <p:spPr>
          <a:xfrm flipH="1">
            <a:off x="7178497" y="225578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5FB7956-6E69-460C-812F-07149ED21583}"/>
              </a:ext>
            </a:extLst>
          </p:cNvPr>
          <p:cNvCxnSpPr/>
          <p:nvPr/>
        </p:nvCxnSpPr>
        <p:spPr>
          <a:xfrm flipH="1">
            <a:off x="7517351" y="287394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7A827A7-26DA-4B9B-84E8-FF3A4CA25562}"/>
              </a:ext>
            </a:extLst>
          </p:cNvPr>
          <p:cNvCxnSpPr/>
          <p:nvPr/>
        </p:nvCxnSpPr>
        <p:spPr>
          <a:xfrm flipH="1">
            <a:off x="7023081" y="394243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69FD04C-0337-43F2-A448-D1920D16E9E4}"/>
              </a:ext>
            </a:extLst>
          </p:cNvPr>
          <p:cNvCxnSpPr/>
          <p:nvPr/>
        </p:nvCxnSpPr>
        <p:spPr>
          <a:xfrm flipH="1">
            <a:off x="7140397" y="445008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4F7ECF74-C224-4601-8DD8-F3DC732803C9}"/>
              </a:ext>
            </a:extLst>
          </p:cNvPr>
          <p:cNvCxnSpPr/>
          <p:nvPr/>
        </p:nvCxnSpPr>
        <p:spPr>
          <a:xfrm flipH="1">
            <a:off x="7323617" y="491110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906F1A60-3E92-45AE-8AA5-47E302C91BF6}"/>
              </a:ext>
            </a:extLst>
          </p:cNvPr>
          <p:cNvCxnSpPr/>
          <p:nvPr/>
        </p:nvCxnSpPr>
        <p:spPr>
          <a:xfrm flipH="1">
            <a:off x="6931534" y="549145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84BC162-1694-4503-BF44-CF32A7774A92}"/>
              </a:ext>
            </a:extLst>
          </p:cNvPr>
          <p:cNvGrpSpPr/>
          <p:nvPr/>
        </p:nvGrpSpPr>
        <p:grpSpPr>
          <a:xfrm>
            <a:off x="197503" y="6049203"/>
            <a:ext cx="5386363" cy="769441"/>
            <a:chOff x="708943" y="6033135"/>
            <a:chExt cx="5825836" cy="769441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6AD77EA-041E-481B-A2BA-C3B29EDA86D0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6193EB1-0BC5-45F9-BAC6-FD290924A265}"/>
                </a:ext>
              </a:extLst>
            </p:cNvPr>
            <p:cNvSpPr txBox="1"/>
            <p:nvPr/>
          </p:nvSpPr>
          <p:spPr>
            <a:xfrm>
              <a:off x="1016462" y="6033135"/>
              <a:ext cx="5167386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nối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tiếp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câu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pic>
        <p:nvPicPr>
          <p:cNvPr id="40" name="Picture 39">
            <a:extLst>
              <a:ext uri="{FF2B5EF4-FFF2-40B4-BE49-F238E27FC236}">
                <a16:creationId xmlns:a16="http://schemas.microsoft.com/office/drawing/2014/main" id="{D20CA0AB-37DA-4DBC-8385-DF8A625216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0252" y="1"/>
            <a:ext cx="961748" cy="83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28744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  <p:bldP spid="18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">
            <a:extLst>
              <a:ext uri="{FF2B5EF4-FFF2-40B4-BE49-F238E27FC236}">
                <a16:creationId xmlns:a16="http://schemas.microsoft.com/office/drawing/2014/main" id="{BB9BF4F1-0998-404D-B991-9FA42CC3CE3A}"/>
              </a:ext>
            </a:extLst>
          </p:cNvPr>
          <p:cNvSpPr/>
          <p:nvPr/>
        </p:nvSpPr>
        <p:spPr>
          <a:xfrm>
            <a:off x="188076" y="926462"/>
            <a:ext cx="11821672" cy="5762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rPr>
              <a:t>a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  <a:sym typeface="+mn-lt"/>
            </a:endParaRPr>
          </a:p>
        </p:txBody>
      </p:sp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149686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Ngày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hôm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qua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đâu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rồi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37A63C-FB7F-4314-A209-7EDB574EB5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6650" y="1218355"/>
            <a:ext cx="4705350" cy="534352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16A0AAF-4EF9-4089-89AC-41B49CF6205D}"/>
              </a:ext>
            </a:extLst>
          </p:cNvPr>
          <p:cNvSpPr txBox="1"/>
          <p:nvPr/>
        </p:nvSpPr>
        <p:spPr>
          <a:xfrm>
            <a:off x="406712" y="1114176"/>
            <a:ext cx="5090321" cy="667182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 cầm tờ lịch cũ: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đâu rồi?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Ra ngoài sân hỏi bố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Xoa đầu em, bố cười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Trên cành hoa trong vườn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Nụ hồng lớn lên mãi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Đợi đến ngày tỏa hương.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5B19117-F232-40D6-B218-8F99AA52F7CB}"/>
              </a:ext>
            </a:extLst>
          </p:cNvPr>
          <p:cNvSpPr txBox="1"/>
          <p:nvPr/>
        </p:nvSpPr>
        <p:spPr>
          <a:xfrm>
            <a:off x="4085858" y="1098347"/>
            <a:ext cx="4178595" cy="5563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hạt lúa mẹ trồng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Cánh đồng chờ gặt hái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Chín vàng màu ước mong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vở hồng của con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Con học hành chăm chỉ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 ngày qua vẫn còn.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BẾ KIẾN QUỐC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94C70F7-98D7-42BB-8283-092B9CFAF3FB}"/>
              </a:ext>
            </a:extLst>
          </p:cNvPr>
          <p:cNvGrpSpPr/>
          <p:nvPr/>
        </p:nvGrpSpPr>
        <p:grpSpPr>
          <a:xfrm>
            <a:off x="423663" y="5963247"/>
            <a:ext cx="5392346" cy="769441"/>
            <a:chOff x="708943" y="6018639"/>
            <a:chExt cx="5825836" cy="76944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EC9D71D-3A6F-40AB-ACEF-FD11D37DFA83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ED2F6A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3FC05A3-116D-482E-A2DD-0350445624AC}"/>
                </a:ext>
              </a:extLst>
            </p:cNvPr>
            <p:cNvSpPr txBox="1"/>
            <p:nvPr/>
          </p:nvSpPr>
          <p:spPr>
            <a:xfrm>
              <a:off x="799816" y="6018639"/>
              <a:ext cx="5660976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đoạn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nối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tiếp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pic>
        <p:nvPicPr>
          <p:cNvPr id="21" name="Picture 3">
            <a:extLst>
              <a:ext uri="{FF2B5EF4-FFF2-40B4-BE49-F238E27FC236}">
                <a16:creationId xmlns:a16="http://schemas.microsoft.com/office/drawing/2014/main" id="{B2C1D07E-5B8E-4A85-B661-754048503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99" y="625643"/>
            <a:ext cx="527050" cy="2787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3">
            <a:extLst>
              <a:ext uri="{FF2B5EF4-FFF2-40B4-BE49-F238E27FC236}">
                <a16:creationId xmlns:a16="http://schemas.microsoft.com/office/drawing/2014/main" id="{D99AD273-45F9-4E89-93FD-0602C03E5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7" y="3239905"/>
            <a:ext cx="527050" cy="2787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3">
            <a:extLst>
              <a:ext uri="{FF2B5EF4-FFF2-40B4-BE49-F238E27FC236}">
                <a16:creationId xmlns:a16="http://schemas.microsoft.com/office/drawing/2014/main" id="{11814279-1E43-4E39-9A67-26AE0525D6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0793" y="625643"/>
            <a:ext cx="527050" cy="2787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3">
            <a:extLst>
              <a:ext uri="{FF2B5EF4-FFF2-40B4-BE49-F238E27FC236}">
                <a16:creationId xmlns:a16="http://schemas.microsoft.com/office/drawing/2014/main" id="{010432CD-3A89-472F-83C6-9CA674FC2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2333" y="3239905"/>
            <a:ext cx="527050" cy="2787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C8333A0D-EA70-40D8-99F3-699751D48C91}"/>
              </a:ext>
            </a:extLst>
          </p:cNvPr>
          <p:cNvSpPr/>
          <p:nvPr/>
        </p:nvSpPr>
        <p:spPr>
          <a:xfrm>
            <a:off x="197503" y="1020726"/>
            <a:ext cx="391544" cy="3866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1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B13B03CA-D329-49EF-A566-042E79C2EE9B}"/>
              </a:ext>
            </a:extLst>
          </p:cNvPr>
          <p:cNvSpPr/>
          <p:nvPr/>
        </p:nvSpPr>
        <p:spPr>
          <a:xfrm>
            <a:off x="325522" y="3720774"/>
            <a:ext cx="391544" cy="3866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2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291A0A1-D218-4075-ADBB-4F45871B9FD2}"/>
              </a:ext>
            </a:extLst>
          </p:cNvPr>
          <p:cNvSpPr/>
          <p:nvPr/>
        </p:nvSpPr>
        <p:spPr>
          <a:xfrm>
            <a:off x="3994667" y="1008479"/>
            <a:ext cx="391544" cy="3866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3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64EF5EA6-F810-4FA7-8DAB-40A7BA681070}"/>
              </a:ext>
            </a:extLst>
          </p:cNvPr>
          <p:cNvSpPr/>
          <p:nvPr/>
        </p:nvSpPr>
        <p:spPr>
          <a:xfrm>
            <a:off x="4047070" y="3686959"/>
            <a:ext cx="391544" cy="3866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4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5989A5CE-8C28-40F8-AE70-6B409A9EB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3320" y="1"/>
            <a:ext cx="868680" cy="82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70296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  <p:bldP spid="18" grpId="0"/>
      <p:bldP spid="20" grpId="0"/>
      <p:bldP spid="2" grpId="0" animBg="1"/>
      <p:bldP spid="26" grpId="0" animBg="1"/>
      <p:bldP spid="28" grpId="0" animBg="1"/>
      <p:bldP spid="2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">
            <a:extLst>
              <a:ext uri="{FF2B5EF4-FFF2-40B4-BE49-F238E27FC236}">
                <a16:creationId xmlns:a16="http://schemas.microsoft.com/office/drawing/2014/main" id="{BB9BF4F1-0998-404D-B991-9FA42CC3CE3A}"/>
              </a:ext>
            </a:extLst>
          </p:cNvPr>
          <p:cNvSpPr/>
          <p:nvPr/>
        </p:nvSpPr>
        <p:spPr>
          <a:xfrm>
            <a:off x="188076" y="926462"/>
            <a:ext cx="11821672" cy="5762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rPr>
              <a:t>a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  <a:sym typeface="+mn-lt"/>
            </a:endParaRPr>
          </a:p>
        </p:txBody>
      </p:sp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149686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Ngày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hôm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qua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đâu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rồi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37A63C-FB7F-4314-A209-7EDB574EB5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6650" y="1218355"/>
            <a:ext cx="4705350" cy="534352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16A0AAF-4EF9-4089-89AC-41B49CF6205D}"/>
              </a:ext>
            </a:extLst>
          </p:cNvPr>
          <p:cNvSpPr txBox="1"/>
          <p:nvPr/>
        </p:nvSpPr>
        <p:spPr>
          <a:xfrm>
            <a:off x="406712" y="1114176"/>
            <a:ext cx="5090321" cy="667182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 cầm tờ lịch cũ: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đâu rồi?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Ra ngoài sân hỏi bố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Xoa đầu em, bố cười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Trên cành hoa trong vườn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Nụ hồng lớn lên mãi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Đợi đến ngày tỏa hương.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5B19117-F232-40D6-B218-8F99AA52F7CB}"/>
              </a:ext>
            </a:extLst>
          </p:cNvPr>
          <p:cNvSpPr txBox="1"/>
          <p:nvPr/>
        </p:nvSpPr>
        <p:spPr>
          <a:xfrm>
            <a:off x="4085858" y="1098347"/>
            <a:ext cx="4178595" cy="5563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hạt lúa mẹ trồng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Cánh đồng chờ gặt hái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Chín vàng màu ước mong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vở hồng của con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Con học hành chăm chỉ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 ngày qua vẫn còn.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BẾ KIẾN QUỐC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94C70F7-98D7-42BB-8283-092B9CFAF3FB}"/>
              </a:ext>
            </a:extLst>
          </p:cNvPr>
          <p:cNvGrpSpPr/>
          <p:nvPr/>
        </p:nvGrpSpPr>
        <p:grpSpPr>
          <a:xfrm>
            <a:off x="423663" y="5963247"/>
            <a:ext cx="5392346" cy="769441"/>
            <a:chOff x="708943" y="6018639"/>
            <a:chExt cx="5825836" cy="76944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EC9D71D-3A6F-40AB-ACEF-FD11D37DFA83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ED2F6A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3FC05A3-116D-482E-A2DD-0350445624AC}"/>
                </a:ext>
              </a:extLst>
            </p:cNvPr>
            <p:cNvSpPr txBox="1"/>
            <p:nvPr/>
          </p:nvSpPr>
          <p:spPr>
            <a:xfrm>
              <a:off x="799816" y="6018639"/>
              <a:ext cx="5660976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toàn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bài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pic>
        <p:nvPicPr>
          <p:cNvPr id="21" name="Picture 3">
            <a:extLst>
              <a:ext uri="{FF2B5EF4-FFF2-40B4-BE49-F238E27FC236}">
                <a16:creationId xmlns:a16="http://schemas.microsoft.com/office/drawing/2014/main" id="{B2C1D07E-5B8E-4A85-B661-754048503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99" y="625643"/>
            <a:ext cx="527050" cy="2787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3">
            <a:extLst>
              <a:ext uri="{FF2B5EF4-FFF2-40B4-BE49-F238E27FC236}">
                <a16:creationId xmlns:a16="http://schemas.microsoft.com/office/drawing/2014/main" id="{D99AD273-45F9-4E89-93FD-0602C03E5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7" y="3239905"/>
            <a:ext cx="527050" cy="2787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3">
            <a:extLst>
              <a:ext uri="{FF2B5EF4-FFF2-40B4-BE49-F238E27FC236}">
                <a16:creationId xmlns:a16="http://schemas.microsoft.com/office/drawing/2014/main" id="{11814279-1E43-4E39-9A67-26AE0525D6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0793" y="625643"/>
            <a:ext cx="527050" cy="2787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3">
            <a:extLst>
              <a:ext uri="{FF2B5EF4-FFF2-40B4-BE49-F238E27FC236}">
                <a16:creationId xmlns:a16="http://schemas.microsoft.com/office/drawing/2014/main" id="{010432CD-3A89-472F-83C6-9CA674FC2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2333" y="3239905"/>
            <a:ext cx="527050" cy="2787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0E7732A-569E-49F8-AE4E-F6C734FF26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3320" y="1"/>
            <a:ext cx="868680" cy="832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99269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  <p:bldP spid="18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85294F09-CEFA-4BC1-AD30-E136911A978E}"/>
              </a:ext>
            </a:extLst>
          </p:cNvPr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BF567BB0-5218-44B4-9DC4-8122A52B06A8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2EFB8FE-2723-4E93-9B72-5EDA9CFFAD6C}"/>
                </a:ext>
              </a:extLst>
            </p:cNvPr>
            <p:cNvSpPr txBox="1"/>
            <p:nvPr/>
          </p:nvSpPr>
          <p:spPr>
            <a:xfrm>
              <a:off x="348022" y="2318206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Trả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lời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câu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hỏi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28" name="2">
            <a:extLst>
              <a:ext uri="{FF2B5EF4-FFF2-40B4-BE49-F238E27FC236}">
                <a16:creationId xmlns:a16="http://schemas.microsoft.com/office/drawing/2014/main" id="{FE62F7A7-67DE-4EED-A23A-3695851F37DD}"/>
              </a:ext>
            </a:extLst>
          </p:cNvPr>
          <p:cNvSpPr/>
          <p:nvPr/>
        </p:nvSpPr>
        <p:spPr>
          <a:xfrm>
            <a:off x="2265853" y="238944"/>
            <a:ext cx="9926147" cy="6278814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9CCE898-329D-43E9-9EF7-6935E8B121BC}"/>
              </a:ext>
            </a:extLst>
          </p:cNvPr>
          <p:cNvGrpSpPr/>
          <p:nvPr/>
        </p:nvGrpSpPr>
        <p:grpSpPr>
          <a:xfrm>
            <a:off x="2539039" y="943551"/>
            <a:ext cx="9366929" cy="1798189"/>
            <a:chOff x="156834" y="1993081"/>
            <a:chExt cx="2145255" cy="2109019"/>
          </a:xfrm>
        </p:grpSpPr>
        <p:sp>
          <p:nvSpPr>
            <p:cNvPr id="43" name="Hexagon 42">
              <a:extLst>
                <a:ext uri="{FF2B5EF4-FFF2-40B4-BE49-F238E27FC236}">
                  <a16:creationId xmlns:a16="http://schemas.microsoft.com/office/drawing/2014/main" id="{C9A10510-73D6-48FC-9336-FA1260DCA4BA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B12FD35-A33C-446F-AE51-FD7DA0AF6ED3}"/>
                </a:ext>
              </a:extLst>
            </p:cNvPr>
            <p:cNvSpPr txBox="1"/>
            <p:nvPr/>
          </p:nvSpPr>
          <p:spPr>
            <a:xfrm>
              <a:off x="290850" y="2133622"/>
              <a:ext cx="2011239" cy="758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742950" marR="0" lvl="0" indent="-742950" algn="just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Bạn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nhỏ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đã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hỏi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bố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điều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gì</a:t>
              </a:r>
              <a:r>
                <a:rPr lang="en-US" sz="3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41CFAA6-6438-4757-B49C-780B6727DAED}"/>
              </a:ext>
            </a:extLst>
          </p:cNvPr>
          <p:cNvGrpSpPr/>
          <p:nvPr/>
        </p:nvGrpSpPr>
        <p:grpSpPr>
          <a:xfrm>
            <a:off x="2265853" y="2746167"/>
            <a:ext cx="9685141" cy="1719070"/>
            <a:chOff x="156834" y="1993082"/>
            <a:chExt cx="2183734" cy="2109019"/>
          </a:xfrm>
        </p:grpSpPr>
        <p:sp>
          <p:nvSpPr>
            <p:cNvPr id="52" name="Hexagon 51">
              <a:extLst>
                <a:ext uri="{FF2B5EF4-FFF2-40B4-BE49-F238E27FC236}">
                  <a16:creationId xmlns:a16="http://schemas.microsoft.com/office/drawing/2014/main" id="{E98511CB-5C82-4127-9D0D-44A00807F68E}"/>
                </a:ext>
              </a:extLst>
            </p:cNvPr>
            <p:cNvSpPr/>
            <p:nvPr/>
          </p:nvSpPr>
          <p:spPr>
            <a:xfrm>
              <a:off x="156834" y="1993082"/>
              <a:ext cx="2183734" cy="2109019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2E63824-232E-4FC8-865F-8EA8AEC431CC}"/>
                </a:ext>
              </a:extLst>
            </p:cNvPr>
            <p:cNvSpPr txBox="1"/>
            <p:nvPr/>
          </p:nvSpPr>
          <p:spPr>
            <a:xfrm>
              <a:off x="192196" y="2318525"/>
              <a:ext cx="2109019" cy="792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3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2. Theo </a:t>
              </a:r>
              <a:r>
                <a:rPr lang="en-US" altLang="zh-CN" sz="3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lời</a:t>
              </a:r>
              <a:r>
                <a:rPr lang="en-US" altLang="zh-CN" sz="3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zh-CN" sz="3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bố</a:t>
              </a:r>
              <a:r>
                <a:rPr lang="en-US" altLang="zh-CN" sz="3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zh-CN" sz="3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ngày</a:t>
              </a:r>
              <a:r>
                <a:rPr lang="en-US" altLang="zh-CN" sz="3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zh-CN" sz="3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hôm</a:t>
              </a:r>
              <a:r>
                <a:rPr lang="en-US" altLang="zh-CN" sz="3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qua ở </a:t>
              </a:r>
              <a:r>
                <a:rPr lang="en-US" altLang="zh-CN" sz="3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lại</a:t>
              </a:r>
              <a:r>
                <a:rPr lang="en-US" altLang="zh-CN" sz="3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zh-CN" sz="3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những</a:t>
              </a:r>
              <a:r>
                <a:rPr lang="en-US" altLang="zh-CN" sz="3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zh-CN" sz="3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đâu</a:t>
              </a:r>
              <a:r>
                <a:rPr lang="en-US" altLang="zh-CN" sz="3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?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2AFF1E6-8493-4BEB-AD88-34B31DD52F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57275" y="18522"/>
            <a:ext cx="780947" cy="815296"/>
          </a:xfrm>
          <a:prstGeom prst="rect">
            <a:avLst/>
          </a:prstGeom>
        </p:spPr>
      </p:pic>
      <p:sp>
        <p:nvSpPr>
          <p:cNvPr id="37" name="Hexagon 36">
            <a:extLst>
              <a:ext uri="{FF2B5EF4-FFF2-40B4-BE49-F238E27FC236}">
                <a16:creationId xmlns:a16="http://schemas.microsoft.com/office/drawing/2014/main" id="{C68AC6E3-ED1D-4540-BF03-E8B0F50E3ECE}"/>
              </a:ext>
            </a:extLst>
          </p:cNvPr>
          <p:cNvSpPr/>
          <p:nvPr/>
        </p:nvSpPr>
        <p:spPr>
          <a:xfrm>
            <a:off x="2487646" y="4575926"/>
            <a:ext cx="9685141" cy="1719070"/>
          </a:xfrm>
          <a:prstGeom prst="hexagon">
            <a:avLst/>
          </a:prstGeom>
          <a:solidFill>
            <a:srgbClr val="F7ACB9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6F863AD-1BAC-4B3E-B466-1D8EAC0EDC3A}"/>
              </a:ext>
            </a:extLst>
          </p:cNvPr>
          <p:cNvSpPr txBox="1"/>
          <p:nvPr/>
        </p:nvSpPr>
        <p:spPr>
          <a:xfrm>
            <a:off x="2729586" y="4586825"/>
            <a:ext cx="935377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3.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Trong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khổ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thơ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cuối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,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bố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đã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dặn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bạn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nhỏ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điều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gì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để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ngày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hôm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qua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vẫn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còn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?</a:t>
            </a:r>
          </a:p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C021B82-93CD-4DB0-B071-C923085FC772}"/>
              </a:ext>
            </a:extLst>
          </p:cNvPr>
          <p:cNvSpPr txBox="1"/>
          <p:nvPr/>
        </p:nvSpPr>
        <p:spPr>
          <a:xfrm>
            <a:off x="3283026" y="1842645"/>
            <a:ext cx="7745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B327375-4554-4BE3-B834-83A4D5E673F9}"/>
              </a:ext>
            </a:extLst>
          </p:cNvPr>
          <p:cNvSpPr txBox="1"/>
          <p:nvPr/>
        </p:nvSpPr>
        <p:spPr>
          <a:xfrm>
            <a:off x="3426246" y="3569465"/>
            <a:ext cx="64194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Cành</a:t>
            </a:r>
            <a:r>
              <a:rPr kumimoji="0" lang="en-US" altLang="zh-CN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hoa</a:t>
            </a:r>
            <a:r>
              <a:rPr kumimoji="0" lang="en-US" altLang="zh-CN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, </a:t>
            </a:r>
            <a:r>
              <a:rPr kumimoji="0" lang="en-US" altLang="zh-CN" sz="3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hạt</a:t>
            </a:r>
            <a:r>
              <a:rPr kumimoji="0" lang="en-US" altLang="zh-CN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lúa</a:t>
            </a:r>
            <a:r>
              <a:rPr kumimoji="0" lang="en-US" altLang="zh-CN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, </a:t>
            </a:r>
            <a:r>
              <a:rPr kumimoji="0" lang="en-US" altLang="zh-CN" sz="3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vở</a:t>
            </a:r>
            <a:r>
              <a:rPr kumimoji="0" lang="en-US" altLang="zh-CN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hồng</a:t>
            </a:r>
            <a:endParaRPr kumimoji="0" lang="zh-CN" altLang="en-US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F211F57-E2E8-40E6-8DE1-E350B9E6F4B4}"/>
              </a:ext>
            </a:extLst>
          </p:cNvPr>
          <p:cNvSpPr txBox="1"/>
          <p:nvPr/>
        </p:nvSpPr>
        <p:spPr>
          <a:xfrm>
            <a:off x="5469874" y="3084723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FF097F0-3C46-4C7A-B4C7-C6BA027FEEE6}"/>
              </a:ext>
            </a:extLst>
          </p:cNvPr>
          <p:cNvSpPr txBox="1"/>
          <p:nvPr/>
        </p:nvSpPr>
        <p:spPr>
          <a:xfrm>
            <a:off x="3559118" y="5724174"/>
            <a:ext cx="75421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Dặn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bạn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nhỏ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học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hành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chăm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chỉ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51299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14" grpId="0"/>
      <p:bldP spid="16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4060B-6366-4EE4-A7D5-EB757FC75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0C5BCD-4BAB-4813-ADC7-70B7637FE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FC3F174-8644-4512-B433-F58853033DD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B90938-EB29-4FCE-B80C-AB8A25639F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4192" y="-66554"/>
            <a:ext cx="6294278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7C5636-C499-464A-B51D-B22AA7FD91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554"/>
            <a:ext cx="6467475" cy="1152525"/>
          </a:xfrm>
          <a:prstGeom prst="rect">
            <a:avLst/>
          </a:prstGeom>
        </p:spPr>
      </p:pic>
      <p:sp>
        <p:nvSpPr>
          <p:cNvPr id="8" name="Scroll: Horizontal 7">
            <a:extLst>
              <a:ext uri="{FF2B5EF4-FFF2-40B4-BE49-F238E27FC236}">
                <a16:creationId xmlns:a16="http://schemas.microsoft.com/office/drawing/2014/main" id="{E96162BA-DC79-4BED-B95A-B317DF24E97C}"/>
              </a:ext>
            </a:extLst>
          </p:cNvPr>
          <p:cNvSpPr/>
          <p:nvPr/>
        </p:nvSpPr>
        <p:spPr>
          <a:xfrm>
            <a:off x="350874" y="990692"/>
            <a:ext cx="4040372" cy="2985885"/>
          </a:xfrm>
          <a:prstGeom prst="horizont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Tờ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lịch</a:t>
            </a:r>
            <a:endParaRPr lang="en-US" sz="36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285750" indent="-285750" algn="ctr">
              <a:buFontTx/>
              <a:buChar char="-"/>
            </a:pP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Hoa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hồng</a:t>
            </a:r>
            <a:endParaRPr lang="en-US" sz="36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285750" indent="-285750" algn="ctr">
              <a:buFontTx/>
              <a:buChar char="-"/>
            </a:pP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Bàn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học</a:t>
            </a:r>
            <a:endParaRPr lang="en-US" sz="36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285750" indent="-285750" algn="ctr">
              <a:buFontTx/>
              <a:buChar char="-"/>
            </a:pP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Đèn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bàn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…..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A5C284E-85ED-4370-9B23-43D36A453D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874" y="4081565"/>
            <a:ext cx="4410297" cy="937002"/>
          </a:xfrm>
          <a:prstGeom prst="rect">
            <a:avLst/>
          </a:prstGeom>
        </p:spPr>
      </p:pic>
      <p:sp>
        <p:nvSpPr>
          <p:cNvPr id="11" name="Scroll: Horizontal 10">
            <a:extLst>
              <a:ext uri="{FF2B5EF4-FFF2-40B4-BE49-F238E27FC236}">
                <a16:creationId xmlns:a16="http://schemas.microsoft.com/office/drawing/2014/main" id="{9006B8FA-1B2C-44EF-B4AA-0B858D623DF6}"/>
              </a:ext>
            </a:extLst>
          </p:cNvPr>
          <p:cNvSpPr/>
          <p:nvPr/>
        </p:nvSpPr>
        <p:spPr>
          <a:xfrm>
            <a:off x="133530" y="4900732"/>
            <a:ext cx="5387593" cy="1933151"/>
          </a:xfrm>
          <a:prstGeom prst="horizont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Bé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đang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tưới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hoa</a:t>
            </a:r>
            <a:endParaRPr lang="en-US" sz="36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285750" indent="-285750" algn="ctr">
              <a:buFontTx/>
              <a:buChar char="-"/>
            </a:pP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Bé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đang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xem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lịch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….</a:t>
            </a:r>
          </a:p>
        </p:txBody>
      </p:sp>
    </p:spTree>
    <p:extLst>
      <p:ext uri="{BB962C8B-B14F-4D97-AF65-F5344CB8AC3E}">
        <p14:creationId xmlns:p14="http://schemas.microsoft.com/office/powerpoint/2010/main" val="3194409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Viết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08856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35172-DF7F-45FC-84E6-E7F4B4CA6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3739"/>
            <a:ext cx="12192000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1. Nghe –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viết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: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Ngày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hôm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qua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đâu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rồi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(2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khổ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cuối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8EECE3-26DE-40F3-BEE9-A533CDEC63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BDEE915-87DB-4B46-9A51-43AEC036B74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0C0907-8901-4231-8A8D-59044C91BE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4698" y="0"/>
            <a:ext cx="1187302" cy="893134"/>
          </a:xfrm>
          <a:prstGeom prst="rect">
            <a:avLst/>
          </a:prstGeom>
        </p:spPr>
      </p:pic>
      <p:sp>
        <p:nvSpPr>
          <p:cNvPr id="8" name="2">
            <a:extLst>
              <a:ext uri="{FF2B5EF4-FFF2-40B4-BE49-F238E27FC236}">
                <a16:creationId xmlns:a16="http://schemas.microsoft.com/office/drawing/2014/main" id="{38AC8826-0096-4024-921D-F77B8AAF75A0}"/>
              </a:ext>
            </a:extLst>
          </p:cNvPr>
          <p:cNvSpPr/>
          <p:nvPr/>
        </p:nvSpPr>
        <p:spPr>
          <a:xfrm>
            <a:off x="733645" y="1499302"/>
            <a:ext cx="10159683" cy="493339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rPr>
              <a:t>a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  <a:sym typeface="+mn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F90F1B-688D-4EF1-911C-F8FA7069765C}"/>
              </a:ext>
            </a:extLst>
          </p:cNvPr>
          <p:cNvSpPr txBox="1"/>
          <p:nvPr/>
        </p:nvSpPr>
        <p:spPr>
          <a:xfrm>
            <a:off x="4006702" y="1300366"/>
            <a:ext cx="4178595" cy="5009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hạt lúa mẹ trồng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Cánh đồng chờ gặt hái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Chín vàng màu ước mong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vở hồng của con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Con học hành chăm chỉ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 ngày qua vẫn còn.</a:t>
            </a:r>
          </a:p>
        </p:txBody>
      </p:sp>
    </p:spTree>
    <p:extLst>
      <p:ext uri="{BB962C8B-B14F-4D97-AF65-F5344CB8AC3E}">
        <p14:creationId xmlns:p14="http://schemas.microsoft.com/office/powerpoint/2010/main" val="3867438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algn="ctr" defTabSz="913130">
              <a:defRPr/>
            </a:pPr>
            <a:endParaRPr lang="zh-CN" altLang="en-US" sz="1425">
              <a:solidFill>
                <a:srgbClr val="FFFFFF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algn="ctr" defTabSz="913130">
              <a:defRPr/>
            </a:pPr>
            <a:endParaRPr lang="zh-CN" altLang="en-US" sz="1425">
              <a:solidFill>
                <a:srgbClr val="FFFFFF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algn="ctr" defTabSz="913130">
              <a:defRPr/>
            </a:pPr>
            <a:endParaRPr lang="zh-CN" altLang="en-US" sz="1425">
              <a:solidFill>
                <a:srgbClr val="FFFFFF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algn="ctr" defTabSz="913130">
              <a:defRPr/>
            </a:pPr>
            <a:endParaRPr lang="zh-CN" altLang="en-US" sz="1425">
              <a:solidFill>
                <a:srgbClr val="FFFFFF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algn="ctr" defTabSz="913130">
              <a:defRPr/>
            </a:pPr>
            <a:endParaRPr lang="zh-CN" altLang="en-US" sz="1425">
              <a:solidFill>
                <a:srgbClr val="FFFFFF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algn="ctr" defTabSz="913130">
              <a:defRPr/>
            </a:pPr>
            <a:endParaRPr lang="zh-CN" altLang="en-US" sz="1425">
              <a:solidFill>
                <a:srgbClr val="FFFFFF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240654" y="3006461"/>
            <a:ext cx="4152249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913130"/>
            <a:r>
              <a:rPr lang="en-US" sz="66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Khởi</a:t>
            </a:r>
            <a:r>
              <a:rPr lang="en-US" sz="66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động</a:t>
            </a:r>
            <a:endParaRPr lang="en-US" sz="6600" b="1" dirty="0">
              <a:solidFill>
                <a:srgbClr val="FF0000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072" y="2728265"/>
            <a:ext cx="7818554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35172-DF7F-45FC-84E6-E7F4B4CA6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3739"/>
            <a:ext cx="12192000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2.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Tìm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những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chữ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cái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còn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thiếu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bảng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  <a:b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</a:b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Học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thuộc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tên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các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chữ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cái</a:t>
            </a:r>
            <a:endParaRPr lang="en-US" sz="36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0C0907-8901-4231-8A8D-59044C91BE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4699" y="1"/>
            <a:ext cx="1187302" cy="8931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08F1869-70EE-4668-B17B-6ECF8D1804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8047" y="1956391"/>
            <a:ext cx="8410353" cy="41832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5C0F644-ACF1-4287-9539-A47AFEBEDC91}"/>
              </a:ext>
            </a:extLst>
          </p:cNvPr>
          <p:cNvSpPr txBox="1"/>
          <p:nvPr/>
        </p:nvSpPr>
        <p:spPr>
          <a:xfrm>
            <a:off x="3540640" y="4244921"/>
            <a:ext cx="393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ơ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0B4E077-E2B7-4352-A0D8-657B3750624D}"/>
              </a:ext>
            </a:extLst>
          </p:cNvPr>
          <p:cNvSpPr txBox="1"/>
          <p:nvPr/>
        </p:nvSpPr>
        <p:spPr>
          <a:xfrm>
            <a:off x="3540641" y="5564740"/>
            <a:ext cx="393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C045DF7-A88B-40B1-B379-8090F0C294B0}"/>
              </a:ext>
            </a:extLst>
          </p:cNvPr>
          <p:cNvSpPr txBox="1"/>
          <p:nvPr/>
        </p:nvSpPr>
        <p:spPr>
          <a:xfrm>
            <a:off x="7570381" y="2967335"/>
            <a:ext cx="393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A1AFE9-12BB-4BE3-9BEA-E4A2DF59506A}"/>
              </a:ext>
            </a:extLst>
          </p:cNvPr>
          <p:cNvSpPr txBox="1"/>
          <p:nvPr/>
        </p:nvSpPr>
        <p:spPr>
          <a:xfrm>
            <a:off x="7644809" y="4209111"/>
            <a:ext cx="393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482392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26C7EAA6-19F6-4F02-A36D-29FEA50640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964" y="681037"/>
            <a:ext cx="7761766" cy="16049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C9D436-5889-4FEA-AFB3-685E757D64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964" y="3214133"/>
            <a:ext cx="1148315" cy="114521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86E4192-E49F-4594-9C57-767A675675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4066" y="3214132"/>
            <a:ext cx="1148315" cy="10601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B799BC1-7F2A-4629-A1D5-B1C50936F0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6168" y="3214133"/>
            <a:ext cx="992372" cy="106015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6C68BB4-8C1F-49CB-8B54-556122D907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3462" y="3214132"/>
            <a:ext cx="1148315" cy="106015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5F5C4A3-C593-4691-81CF-7822D58BB6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56699" y="3214132"/>
            <a:ext cx="979302" cy="93012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8B2BCFC-DD08-408B-A609-8451370187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42353" y="3149118"/>
            <a:ext cx="1297048" cy="1060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70670" y="4713541"/>
            <a:ext cx="10902462" cy="349647"/>
          </a:xfrm>
          <a:prstGeom prst="rect">
            <a:avLst/>
          </a:prstGeom>
          <a:solidFill>
            <a:srgbClr val="94BC7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/>
                <a:ea typeface="华文楷体" panose="02010600040101010101" pitchFamily="2" charset="-122"/>
                <a:cs typeface="+mn-cs"/>
              </a:rPr>
              <a:t> </a:t>
            </a: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华文楷体" panose="02010600040101010101" pitchFamily="2" charset="-122"/>
              <a:cs typeface="+mn-cs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1671" y="647115"/>
            <a:ext cx="6748803" cy="5998936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1152396" y="1741118"/>
            <a:ext cx="7916449" cy="276825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94BC7F"/>
            </a:solidFill>
          </a:ln>
          <a:scene3d>
            <a:camera prst="perspective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3" name="Text Box 2"/>
          <p:cNvSpPr txBox="1"/>
          <p:nvPr>
            <p:custDataLst>
              <p:tags r:id="rId1"/>
            </p:custDataLst>
          </p:nvPr>
        </p:nvSpPr>
        <p:spPr>
          <a:xfrm>
            <a:off x="2605159" y="2230120"/>
            <a:ext cx="4121642" cy="15696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Tiết</a:t>
            </a:r>
            <a:r>
              <a:rPr kumimoji="0" lang="en-US" altLang="zh-CN" sz="96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2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Luyện</a:t>
            </a:r>
            <a:r>
              <a:rPr kumimoji="0" lang="en-US" sz="8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8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tập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3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39559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37BB0-FB0B-47BA-99A3-70F5F6374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88B2EE-846A-4B22-8851-9615E2373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AECAB6-B5B9-4031-B728-86E27EAAC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74" y="365125"/>
            <a:ext cx="4238625" cy="22039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859C3B8-4946-47C8-A39A-9E84C2DF4B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5854" y="544286"/>
            <a:ext cx="5764531" cy="5475514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AE5BF30F-5C5C-4B0D-9603-0FCEC7D4D00E}"/>
              </a:ext>
            </a:extLst>
          </p:cNvPr>
          <p:cNvSpPr/>
          <p:nvPr/>
        </p:nvSpPr>
        <p:spPr>
          <a:xfrm>
            <a:off x="2166257" y="2911928"/>
            <a:ext cx="1872343" cy="10341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Chỉ</a:t>
            </a:r>
            <a:r>
              <a:rPr lang="en-US" sz="3200" dirty="0"/>
              <a:t> </a:t>
            </a:r>
            <a:r>
              <a:rPr lang="en-US" sz="3200" dirty="0" err="1"/>
              <a:t>vật</a:t>
            </a:r>
            <a:endParaRPr lang="en-US" sz="3200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826D904-1A12-489B-BA35-88F026D3EF2F}"/>
              </a:ext>
            </a:extLst>
          </p:cNvPr>
          <p:cNvCxnSpPr/>
          <p:nvPr/>
        </p:nvCxnSpPr>
        <p:spPr>
          <a:xfrm flipV="1">
            <a:off x="4038600" y="1467077"/>
            <a:ext cx="3439886" cy="196192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15E0102-6FCA-4A24-8DB8-67D2C188643A}"/>
              </a:ext>
            </a:extLst>
          </p:cNvPr>
          <p:cNvCxnSpPr>
            <a:cxnSpLocks/>
          </p:cNvCxnSpPr>
          <p:nvPr/>
        </p:nvCxnSpPr>
        <p:spPr>
          <a:xfrm flipV="1">
            <a:off x="4038600" y="3282043"/>
            <a:ext cx="3330893" cy="14695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EC48DC0-0C93-438C-86D8-AD9EFA08124C}"/>
              </a:ext>
            </a:extLst>
          </p:cNvPr>
          <p:cNvCxnSpPr>
            <a:cxnSpLocks/>
            <a:stCxn id="9" idx="6"/>
          </p:cNvCxnSpPr>
          <p:nvPr/>
        </p:nvCxnSpPr>
        <p:spPr>
          <a:xfrm>
            <a:off x="4038600" y="3429000"/>
            <a:ext cx="3520644" cy="177437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E540169-439C-4ABC-A275-E5BFE96F70E1}"/>
              </a:ext>
            </a:extLst>
          </p:cNvPr>
          <p:cNvCxnSpPr>
            <a:cxnSpLocks/>
          </p:cNvCxnSpPr>
          <p:nvPr/>
        </p:nvCxnSpPr>
        <p:spPr>
          <a:xfrm>
            <a:off x="4093096" y="3456892"/>
            <a:ext cx="5257733" cy="3492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065E86AE-4DB4-485B-8F10-2330CCEF4086}"/>
              </a:ext>
            </a:extLst>
          </p:cNvPr>
          <p:cNvSpPr/>
          <p:nvPr/>
        </p:nvSpPr>
        <p:spPr>
          <a:xfrm>
            <a:off x="1230086" y="4544445"/>
            <a:ext cx="2670401" cy="10341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Chỉ</a:t>
            </a:r>
            <a:r>
              <a:rPr lang="en-US" sz="3200" dirty="0"/>
              <a:t> </a:t>
            </a:r>
            <a:r>
              <a:rPr lang="en-US" sz="3200" dirty="0" err="1"/>
              <a:t>hoạt</a:t>
            </a:r>
            <a:r>
              <a:rPr lang="en-US" sz="3200" dirty="0"/>
              <a:t> </a:t>
            </a:r>
            <a:r>
              <a:rPr lang="en-US" sz="3200" dirty="0" err="1"/>
              <a:t>động</a:t>
            </a:r>
            <a:endParaRPr lang="en-US" sz="3200" dirty="0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27AC83D-52B4-4134-854F-EB8DC70FF719}"/>
              </a:ext>
            </a:extLst>
          </p:cNvPr>
          <p:cNvCxnSpPr>
            <a:cxnSpLocks/>
            <a:stCxn id="26" idx="6"/>
          </p:cNvCxnSpPr>
          <p:nvPr/>
        </p:nvCxnSpPr>
        <p:spPr>
          <a:xfrm flipV="1">
            <a:off x="3900487" y="1690689"/>
            <a:ext cx="1977799" cy="337082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3F512268-2A2D-480C-85C4-E4EED38A60F6}"/>
              </a:ext>
            </a:extLst>
          </p:cNvPr>
          <p:cNvCxnSpPr>
            <a:cxnSpLocks/>
          </p:cNvCxnSpPr>
          <p:nvPr/>
        </p:nvCxnSpPr>
        <p:spPr>
          <a:xfrm>
            <a:off x="3900487" y="5167312"/>
            <a:ext cx="2195513" cy="3605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C4745912-47F4-4385-B3C3-C436920A8D88}"/>
              </a:ext>
            </a:extLst>
          </p:cNvPr>
          <p:cNvCxnSpPr>
            <a:cxnSpLocks/>
            <a:stCxn id="9" idx="6"/>
          </p:cNvCxnSpPr>
          <p:nvPr/>
        </p:nvCxnSpPr>
        <p:spPr>
          <a:xfrm>
            <a:off x="4038600" y="3429000"/>
            <a:ext cx="5207319" cy="113761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7CB112C1-5F30-4294-B1A2-63816EEED6B1}"/>
              </a:ext>
            </a:extLst>
          </p:cNvPr>
          <p:cNvCxnSpPr>
            <a:cxnSpLocks/>
          </p:cNvCxnSpPr>
          <p:nvPr/>
        </p:nvCxnSpPr>
        <p:spPr>
          <a:xfrm flipV="1">
            <a:off x="4110853" y="1814769"/>
            <a:ext cx="5207319" cy="162508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0780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B9C3A-03CE-49AD-930B-75535055E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8195C0-D0B4-42AA-A5A8-34D07EBAF8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AB0DE7-B591-4A11-A31E-9601BC4230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1825625"/>
            <a:ext cx="8218714" cy="3130096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8F730BD-CCEE-4BF0-A20C-C5D576B2B801}"/>
              </a:ext>
            </a:extLst>
          </p:cNvPr>
          <p:cNvCxnSpPr/>
          <p:nvPr/>
        </p:nvCxnSpPr>
        <p:spPr>
          <a:xfrm>
            <a:off x="4332514" y="3102429"/>
            <a:ext cx="1415143" cy="138248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8CC3495-EE8B-494A-AE36-346C62DD0452}"/>
              </a:ext>
            </a:extLst>
          </p:cNvPr>
          <p:cNvCxnSpPr/>
          <p:nvPr/>
        </p:nvCxnSpPr>
        <p:spPr>
          <a:xfrm flipV="1">
            <a:off x="4332514" y="3102429"/>
            <a:ext cx="1415143" cy="69668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C1C9AEC-F849-4247-9C12-F3544901862E}"/>
              </a:ext>
            </a:extLst>
          </p:cNvPr>
          <p:cNvCxnSpPr/>
          <p:nvPr/>
        </p:nvCxnSpPr>
        <p:spPr>
          <a:xfrm flipV="1">
            <a:off x="4332514" y="3799114"/>
            <a:ext cx="1415143" cy="6858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2181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B9B856-2646-415A-934D-91A0328D8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5428C4-0390-4EBB-BC4B-F9E5AA2E56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506B77-B346-4973-99E8-5E07DF549C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069" y="681037"/>
            <a:ext cx="6322560" cy="842963"/>
          </a:xfrm>
          <a:prstGeom prst="rect">
            <a:avLst/>
          </a:prstGeom>
        </p:spPr>
      </p:pic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65A357B4-758A-4CC4-87B9-F938D4F00835}"/>
              </a:ext>
            </a:extLst>
          </p:cNvPr>
          <p:cNvSpPr/>
          <p:nvPr/>
        </p:nvSpPr>
        <p:spPr>
          <a:xfrm>
            <a:off x="2743200" y="2220686"/>
            <a:ext cx="5660571" cy="1676400"/>
          </a:xfrm>
          <a:prstGeom prst="wedgeRoundRect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giáo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.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285750" indent="-285750" algn="ctr">
              <a:buFontTx/>
              <a:buChar char="-"/>
            </a:pP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trai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viên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285750" indent="-285750" algn="ctr">
              <a:buFontTx/>
              <a:buChar char="-"/>
            </a:pP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4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51855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4AC57-CF0F-4DE2-AFD1-2F23B81BA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E5226E-C8B2-4F05-ACC5-60E6130922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220004-9E8F-4518-9AAB-1F7D49F9E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395" y="92393"/>
            <a:ext cx="7771720" cy="4533446"/>
          </a:xfrm>
          <a:prstGeom prst="rect">
            <a:avLst/>
          </a:prstGeom>
        </p:spPr>
      </p:pic>
      <p:sp>
        <p:nvSpPr>
          <p:cNvPr id="199" name="Speech Bubble: Rectangle with Corners Rounded 198">
            <a:extLst>
              <a:ext uri="{FF2B5EF4-FFF2-40B4-BE49-F238E27FC236}">
                <a16:creationId xmlns:a16="http://schemas.microsoft.com/office/drawing/2014/main" id="{4CBC0A9C-BDA5-4C8B-A7DC-7A85C380D5E6}"/>
              </a:ext>
            </a:extLst>
          </p:cNvPr>
          <p:cNvSpPr/>
          <p:nvPr/>
        </p:nvSpPr>
        <p:spPr>
          <a:xfrm>
            <a:off x="664030" y="4625839"/>
            <a:ext cx="10831284" cy="1676400"/>
          </a:xfrm>
          <a:prstGeom prst="wedgeRoundRect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Bình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Khang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gặp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pPr marL="285750" indent="-285750" algn="ctr">
              <a:buFontTx/>
              <a:buChar char="-"/>
            </a:pP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Khang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giới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thiệu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967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DCC34-90ED-47E0-BC8F-9AA60C1DD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y2mate.com - Bé Thái An lớp MC nhí giới thiệu về bản thân_1080pFHR">
            <a:hlinkClick r:id="" action="ppaction://media"/>
            <a:extLst>
              <a:ext uri="{FF2B5EF4-FFF2-40B4-BE49-F238E27FC236}">
                <a16:creationId xmlns:a16="http://schemas.microsoft.com/office/drawing/2014/main" id="{51FE91A5-0FFD-44E7-A6CB-039980EA2CD2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7263" y="1825625"/>
            <a:ext cx="7735887" cy="4351338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67E72CA-898F-4A93-908D-199A3E93380B}"/>
              </a:ext>
            </a:extLst>
          </p:cNvPr>
          <p:cNvSpPr txBox="1">
            <a:spLocks/>
          </p:cNvSpPr>
          <p:nvPr/>
        </p:nvSpPr>
        <p:spPr>
          <a:xfrm>
            <a:off x="1828800" y="500062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2.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Viết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2-3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câu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tự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giới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thiệu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về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bản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thân</a:t>
            </a:r>
            <a:endParaRPr lang="en-US" sz="36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143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70670" y="4713541"/>
            <a:ext cx="10902462" cy="349647"/>
          </a:xfrm>
          <a:prstGeom prst="rect">
            <a:avLst/>
          </a:prstGeom>
          <a:solidFill>
            <a:srgbClr val="94BC7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/>
                <a:ea typeface="华文楷体" panose="02010600040101010101" pitchFamily="2" charset="-122"/>
                <a:cs typeface="+mn-cs"/>
              </a:rPr>
              <a:t> </a:t>
            </a: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华文楷体" panose="02010600040101010101" pitchFamily="2" charset="-122"/>
              <a:cs typeface="+mn-cs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1671" y="647115"/>
            <a:ext cx="6748803" cy="5998936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1152396" y="1741118"/>
            <a:ext cx="7916449" cy="276825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94BC7F"/>
            </a:solidFill>
          </a:ln>
          <a:scene3d>
            <a:camera prst="perspective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3" name="Text Box 2"/>
          <p:cNvSpPr txBox="1"/>
          <p:nvPr>
            <p:custDataLst>
              <p:tags r:id="rId1"/>
            </p:custDataLst>
          </p:nvPr>
        </p:nvSpPr>
        <p:spPr>
          <a:xfrm>
            <a:off x="2605159" y="2230120"/>
            <a:ext cx="4121642" cy="15696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Tiết</a:t>
            </a:r>
            <a:r>
              <a:rPr kumimoji="0" lang="en-US" altLang="zh-CN" sz="96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3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32637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85084" y="0"/>
            <a:ext cx="2708752" cy="527739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400162" y="1843385"/>
            <a:ext cx="463017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/>
              </a:rPr>
              <a:t>NHỔ CÀ RỐT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264" y="2379174"/>
            <a:ext cx="2039956" cy="185261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659" y="3201544"/>
            <a:ext cx="1485873" cy="207585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20" name="nhacne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660666" y="25370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30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115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87981" y="2186613"/>
            <a:ext cx="5492476" cy="2554497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r>
              <a:rPr lang="en-US" sz="80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mở</a:t>
            </a:r>
            <a:r>
              <a:rPr lang="en-US" sz="80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rộng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4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86516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CE4C519-91CE-40D1-A9C1-103ACF4502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9109" y="293915"/>
            <a:ext cx="8326891" cy="285205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1997F0C-179F-4E81-872D-4F200E2AF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1429" y="3145971"/>
            <a:ext cx="6128657" cy="3400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138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95621" y="-2639192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/>
              </a:rPr>
              <a:t>CỦNG CỐ BÀI HỌC</a:t>
            </a:r>
          </a:p>
        </p:txBody>
      </p:sp>
      <p:pic>
        <p:nvPicPr>
          <p:cNvPr id="18" name="Picture 2" descr="Kết nối tri thức với cuộc sống">
            <a:extLst>
              <a:ext uri="{FF2B5EF4-FFF2-40B4-BE49-F238E27FC236}">
                <a16:creationId xmlns:a16="http://schemas.microsoft.com/office/drawing/2014/main" id="{26C202A0-271C-47F3-B6F5-7E62753C3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18">
            <a:extLst>
              <a:ext uri="{FF2B5EF4-FFF2-40B4-BE49-F238E27FC236}">
                <a16:creationId xmlns:a16="http://schemas.microsoft.com/office/drawing/2014/main" id="{E197C50A-5293-4975-8C45-BE86E80C60F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48971" y="3144915"/>
            <a:ext cx="2263295" cy="382792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BE4042C-3CEA-44E7-933F-7BDDDC6FB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76" y="5900387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58517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2601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952500" y="442174"/>
            <a:ext cx="2476500" cy="3810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20" y="3301355"/>
            <a:ext cx="1683130" cy="16831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006" y="2284902"/>
            <a:ext cx="1581150" cy="2032907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5765420" y="3027879"/>
            <a:ext cx="3409950" cy="1345724"/>
          </a:xfrm>
          <a:prstGeom prst="wedgeRoundRectCallout">
            <a:avLst>
              <a:gd name="adj1" fmla="val -77817"/>
              <a:gd name="adj2" fmla="val -23801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 ơi ! Cháu đói lắm bác cho cháu củ cà rốt được không ạ ?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4095629" y="1276351"/>
            <a:ext cx="3023048" cy="1341211"/>
          </a:xfrm>
          <a:prstGeom prst="wedgeRoundRectCallout">
            <a:avLst>
              <a:gd name="adj1" fmla="val -103719"/>
              <a:gd name="adj2" fmla="val -56700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 chứ. Nhưng để ta xem con ở trường có học hành đàng hoàng không thì ta mới cho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1715915" y="3924301"/>
            <a:ext cx="3124200" cy="1060184"/>
          </a:xfrm>
          <a:prstGeom prst="wedgeRoundRectCallout">
            <a:avLst>
              <a:gd name="adj1" fmla="val -25718"/>
              <a:gd name="adj2" fmla="val -299077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 ta sẽ cho con tự nhổ cà rốt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4929343" y="408655"/>
            <a:ext cx="4894435" cy="726840"/>
          </a:xfrm>
          <a:prstGeom prst="wedgeRoundRectCallout">
            <a:avLst>
              <a:gd name="adj1" fmla="val -96880"/>
              <a:gd name="adj2" fmla="val 47257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có dám thử không?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091" y="2690473"/>
            <a:ext cx="1683130" cy="168313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05209"/>
            <a:ext cx="1060934" cy="1267227"/>
          </a:xfrm>
          <a:prstGeom prst="rect">
            <a:avLst/>
          </a:prstGeom>
        </p:spPr>
      </p:pic>
      <p:sp>
        <p:nvSpPr>
          <p:cNvPr id="17" name="Rounded Rectangular Callout 16"/>
          <p:cNvSpPr/>
          <p:nvPr/>
        </p:nvSpPr>
        <p:spPr>
          <a:xfrm>
            <a:off x="1708634" y="3769123"/>
            <a:ext cx="3409950" cy="1345724"/>
          </a:xfrm>
          <a:prstGeom prst="wedgeRoundRectCallout">
            <a:avLst>
              <a:gd name="adj1" fmla="val -37594"/>
              <a:gd name="adj2" fmla="val -100244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Dạ. Con đồng ý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29" name="voice 1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512485" y="-90342"/>
            <a:ext cx="609600" cy="609600"/>
          </a:xfrm>
          <a:prstGeom prst="rect">
            <a:avLst/>
          </a:prstGeom>
        </p:spPr>
      </p:pic>
      <p:pic>
        <p:nvPicPr>
          <p:cNvPr id="30" name="voice1b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512485" y="1207860"/>
            <a:ext cx="609600" cy="609600"/>
          </a:xfrm>
          <a:prstGeom prst="rect">
            <a:avLst/>
          </a:prstGeom>
        </p:spPr>
      </p:pic>
      <p:pic>
        <p:nvPicPr>
          <p:cNvPr id="31" name="voice2b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3354050" y="1207860"/>
            <a:ext cx="609600" cy="609600"/>
          </a:xfrm>
          <a:prstGeom prst="rect">
            <a:avLst/>
          </a:prstGeom>
        </p:spPr>
      </p:pic>
      <p:pic>
        <p:nvPicPr>
          <p:cNvPr id="32" name="voice3b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4382750" y="1167754"/>
            <a:ext cx="609600" cy="609600"/>
          </a:xfrm>
          <a:prstGeom prst="rect">
            <a:avLst/>
          </a:prstGeom>
        </p:spPr>
      </p:pic>
      <p:pic>
        <p:nvPicPr>
          <p:cNvPr id="33" name="voice2a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3354050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147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0.21684 -0.054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51" y="-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33333E-6 L -0.76302 -0.09584 " pathEditMode="relative" rAng="0" ptsTypes="AA">
                                      <p:cBhvr>
                                        <p:cTn id="15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60" y="-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1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20"/>
                            </p:stCondLst>
                            <p:childTnLst>
                              <p:par>
                                <p:cTn id="2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5976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996"/>
                            </p:stCondLst>
                            <p:childTnLst>
                              <p:par>
                                <p:cTn id="3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496"/>
                            </p:stCondLst>
                            <p:childTnLst>
                              <p:par>
                                <p:cTn id="3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7176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9672"/>
                            </p:stCondLst>
                            <p:childTnLst>
                              <p:par>
                                <p:cTn id="4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172"/>
                            </p:stCondLst>
                            <p:childTnLst>
                              <p:par>
                                <p:cTn id="4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3720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3892"/>
                            </p:stCondLst>
                            <p:childTnLst>
                              <p:par>
                                <p:cTn id="5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4392"/>
                            </p:stCondLst>
                            <p:childTnLst>
                              <p:par>
                                <p:cTn id="6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19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6336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6346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3.7037E-6 L -0.26493 -0.07361 " pathEditMode="relative" rAng="0" ptsTypes="AA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47" y="-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7346"/>
                            </p:stCondLst>
                            <p:childTnLst>
                              <p:par>
                                <p:cTn id="7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7356"/>
                            </p:stCondLst>
                            <p:childTnLst>
                              <p:par>
                                <p:cTn id="8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8356"/>
                            </p:stCondLst>
                            <p:childTnLst>
                              <p:par>
                                <p:cTn id="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2136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492"/>
                            </p:stCondLst>
                            <p:childTnLst>
                              <p:par>
                                <p:cTn id="9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1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024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415" y="44895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1714750" y="3981875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2601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78482" y="2209366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05209"/>
            <a:ext cx="1060934" cy="1267227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5477467" y="1411497"/>
            <a:ext cx="52468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A :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rất</a:t>
            </a:r>
            <a:r>
              <a:rPr lang="en-US" sz="28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nhanh</a:t>
            </a:r>
            <a:endParaRPr lang="en-US" sz="28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753" y="4489550"/>
            <a:ext cx="1249999" cy="13362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745" y="4555483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9748784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136" y="4489551"/>
            <a:ext cx="1442555" cy="13100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7527175" y="5413804"/>
            <a:ext cx="823031" cy="61253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936" y="4527651"/>
            <a:ext cx="1442555" cy="131007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215" y="4527650"/>
            <a:ext cx="1249999" cy="133620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5291975" y="5451904"/>
            <a:ext cx="823031" cy="61253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737" y="4343308"/>
            <a:ext cx="1102519" cy="136025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3137161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Từ</a:t>
            </a:r>
            <a:r>
              <a:rPr lang="en-US" sz="28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“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loáng</a:t>
            </a:r>
            <a:r>
              <a:rPr lang="en-US" sz="28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”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nghĩa</a:t>
            </a:r>
            <a:r>
              <a:rPr lang="en-US" sz="28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gì</a:t>
            </a:r>
            <a:r>
              <a:rPr lang="en-US" sz="28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</a:p>
        </p:txBody>
      </p:sp>
      <p:sp>
        <p:nvSpPr>
          <p:cNvPr id="55" name="Rectangle 54"/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206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 A                        B                       C                         D</a:t>
            </a:r>
          </a:p>
        </p:txBody>
      </p:sp>
      <p:sp>
        <p:nvSpPr>
          <p:cNvPr id="81" name="Rectangle 80"/>
          <p:cNvSpPr/>
          <p:nvPr/>
        </p:nvSpPr>
        <p:spPr>
          <a:xfrm>
            <a:off x="5477467" y="1905641"/>
            <a:ext cx="52468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 :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chậm</a:t>
            </a:r>
            <a:r>
              <a:rPr lang="en-US" sz="28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chạp</a:t>
            </a:r>
            <a:endParaRPr lang="en-US" sz="28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5477467" y="2399785"/>
            <a:ext cx="52468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 :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sạch</a:t>
            </a:r>
            <a:r>
              <a:rPr lang="en-US" sz="28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sẽ</a:t>
            </a:r>
            <a:endParaRPr lang="en-US" sz="28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5477467" y="2893930"/>
            <a:ext cx="52468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 :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bẩn</a:t>
            </a:r>
            <a:r>
              <a:rPr lang="en-US" sz="28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thỉu</a:t>
            </a:r>
            <a:endParaRPr lang="en-US" sz="28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178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1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1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2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2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25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25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5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5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250"/>
                            </p:stCondLst>
                            <p:childTnLst>
                              <p:par>
                                <p:cTn id="1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250"/>
                            </p:stCondLst>
                            <p:childTnLst>
                              <p:par>
                                <p:cTn id="1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3500"/>
                            </p:stCondLst>
                            <p:childTnLst>
                              <p:par>
                                <p:cTn id="15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500"/>
                            </p:stCondLst>
                            <p:childTnLst>
                              <p:par>
                                <p:cTn id="1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"/>
                            </p:stCondLst>
                            <p:childTnLst>
                              <p:par>
                                <p:cTn id="19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250"/>
                            </p:stCondLst>
                            <p:childTnLst>
                              <p:par>
                                <p:cTn id="201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3250"/>
                            </p:stCondLst>
                            <p:childTnLst>
                              <p:par>
                                <p:cTn id="20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5500"/>
                            </p:stCondLst>
                            <p:childTnLst>
                              <p:par>
                                <p:cTn id="2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7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81" grpId="0" build="allAtOnce"/>
      <p:bldP spid="82" grpId="0" build="allAtOnce"/>
      <p:bldP spid="83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415" y="4489550"/>
            <a:ext cx="1249999" cy="13362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215" y="4527650"/>
            <a:ext cx="1249999" cy="133620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753" y="4489550"/>
            <a:ext cx="1249999" cy="133620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880" y="4428248"/>
            <a:ext cx="1580783" cy="143560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6467" y="4392304"/>
            <a:ext cx="1580782" cy="143560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39" y="4385097"/>
            <a:ext cx="1581495" cy="14362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024" y="4555482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8289721" y="3945563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2601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78482" y="2209366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05209"/>
            <a:ext cx="1060934" cy="126722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393" y="4332085"/>
            <a:ext cx="1073146" cy="1310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2704214" y="8859"/>
            <a:ext cx="7735186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học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sinh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lớp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2,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điền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vào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chỗ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trống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:</a:t>
            </a:r>
          </a:p>
          <a:p>
            <a:pPr algn="ctr"/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rối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rít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: “Con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muốn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đến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sớm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nhất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….”</a:t>
            </a:r>
          </a:p>
        </p:txBody>
      </p:sp>
      <p:sp>
        <p:nvSpPr>
          <p:cNvPr id="55" name="Rectangle 54"/>
          <p:cNvSpPr/>
          <p:nvPr/>
        </p:nvSpPr>
        <p:spPr>
          <a:xfrm>
            <a:off x="2704214" y="6179509"/>
            <a:ext cx="8204018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00206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 A                     B                            C                             D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3218655" y="5479735"/>
            <a:ext cx="823031" cy="61253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5363181" y="5400358"/>
            <a:ext cx="823031" cy="61253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7569561" y="5440387"/>
            <a:ext cx="823031" cy="6125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5477467" y="1411497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A :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khối</a:t>
            </a:r>
            <a:endParaRPr lang="en-US" sz="24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477467" y="1905641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 :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trường</a:t>
            </a:r>
            <a:endParaRPr lang="en-US" sz="24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477467" y="2399785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 :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nhà</a:t>
            </a:r>
            <a:endParaRPr lang="en-US" sz="24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477467" y="2893930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 :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lớp</a:t>
            </a:r>
            <a:endParaRPr lang="en-US" sz="24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933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25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1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50"/>
                            </p:stCondLst>
                            <p:childTnLst>
                              <p:par>
                                <p:cTn id="9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10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25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500"/>
                            </p:stCondLst>
                            <p:childTnLst>
                              <p:par>
                                <p:cTn id="10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500"/>
                            </p:stCondLst>
                            <p:childTnLst>
                              <p:par>
                                <p:cTn id="1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250"/>
                            </p:stCondLst>
                            <p:childTnLst>
                              <p:par>
                                <p:cTn id="15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3250"/>
                            </p:stCondLst>
                            <p:childTnLst>
                              <p:par>
                                <p:cTn id="1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3500"/>
                            </p:stCondLst>
                            <p:childTnLst>
                              <p:par>
                                <p:cTn id="16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500"/>
                            </p:stCondLst>
                            <p:childTnLst>
                              <p:par>
                                <p:cTn id="1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250"/>
                            </p:stCondLst>
                            <p:childTnLst>
                              <p:par>
                                <p:cTn id="203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250"/>
                            </p:stCondLst>
                            <p:childTnLst>
                              <p:par>
                                <p:cTn id="2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3500"/>
                            </p:stCondLst>
                            <p:childTnLst>
                              <p:par>
                                <p:cTn id="2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29" grpId="0" build="allAtOnce"/>
      <p:bldP spid="31" grpId="0" build="allAtOnce"/>
      <p:bldP spid="32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024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415" y="4489550"/>
            <a:ext cx="1249999" cy="13362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215" y="45276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3879399" y="3960547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2601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78482" y="2209366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05209"/>
            <a:ext cx="1060934" cy="126722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753" y="4489550"/>
            <a:ext cx="1249999" cy="13362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745" y="4555483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9748784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136" y="4489551"/>
            <a:ext cx="1442555" cy="13100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7527175" y="5413804"/>
            <a:ext cx="823031" cy="61253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719" y="4347069"/>
            <a:ext cx="1061850" cy="131007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39" y="4385097"/>
            <a:ext cx="1581495" cy="143625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3137161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Từ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“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lớn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bổng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”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có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nghĩa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gì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</a:p>
        </p:txBody>
      </p:sp>
      <p:sp>
        <p:nvSpPr>
          <p:cNvPr id="55" name="Rectangle 54"/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00206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 A                             B                             C                            D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3218655" y="5479735"/>
            <a:ext cx="823031" cy="6125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5477467" y="1411497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A :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chậm</a:t>
            </a:r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lớn</a:t>
            </a:r>
            <a:endParaRPr lang="en-US" sz="24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477467" y="1905641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 :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lớn</a:t>
            </a:r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nhanh</a:t>
            </a:r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,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vượt</a:t>
            </a:r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hẳn</a:t>
            </a:r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lên</a:t>
            </a:r>
            <a:endParaRPr lang="en-US" sz="24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477467" y="2399785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 :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nhanh</a:t>
            </a:r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nhẹn</a:t>
            </a:r>
            <a:endParaRPr lang="en-US" sz="24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477467" y="2893930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 :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chăm</a:t>
            </a:r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chỉ</a:t>
            </a:r>
            <a:endParaRPr lang="en-US" sz="24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336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6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1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25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25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25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5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5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250"/>
                            </p:stCondLst>
                            <p:childTnLst>
                              <p:par>
                                <p:cTn id="1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250"/>
                            </p:stCondLst>
                            <p:childTnLst>
                              <p:par>
                                <p:cTn id="1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3500"/>
                            </p:stCondLst>
                            <p:childTnLst>
                              <p:par>
                                <p:cTn id="15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500"/>
                            </p:stCondLst>
                            <p:childTnLst>
                              <p:par>
                                <p:cTn id="1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5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250"/>
                            </p:stCondLst>
                            <p:childTnLst>
                              <p:par>
                                <p:cTn id="203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250"/>
                            </p:stCondLst>
                            <p:childTnLst>
                              <p:par>
                                <p:cTn id="2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3500"/>
                            </p:stCondLst>
                            <p:childTnLst>
                              <p:par>
                                <p:cTn id="2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29" grpId="0" build="allAtOnce"/>
      <p:bldP spid="32" grpId="0" build="allAtOnce"/>
      <p:bldP spid="34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6200DB-59C6-46AF-9A09-D0A7D23E49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9931" y="1933575"/>
            <a:ext cx="8953500" cy="14954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2A2A2EE-1BCD-4A02-8DA1-F979DC9C04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4018" y="372862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70670" y="4713541"/>
            <a:ext cx="10902462" cy="349647"/>
          </a:xfrm>
          <a:prstGeom prst="rect">
            <a:avLst/>
          </a:prstGeom>
          <a:solidFill>
            <a:srgbClr val="94BC7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/>
                <a:ea typeface="华文楷体" panose="02010600040101010101" pitchFamily="2" charset="-122"/>
                <a:cs typeface="+mn-cs"/>
              </a:rPr>
              <a:t> </a:t>
            </a: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华文楷体" panose="02010600040101010101" pitchFamily="2" charset="-122"/>
              <a:cs typeface="+mn-cs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1671" y="647115"/>
            <a:ext cx="6748803" cy="5998936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1152396" y="1741118"/>
            <a:ext cx="7916449" cy="276825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94BC7F"/>
            </a:solidFill>
          </a:ln>
          <a:scene3d>
            <a:camera prst="perspective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3" name="Text Box 2"/>
          <p:cNvSpPr txBox="1"/>
          <p:nvPr>
            <p:custDataLst>
              <p:tags r:id="rId1"/>
            </p:custDataLst>
          </p:nvPr>
        </p:nvSpPr>
        <p:spPr>
          <a:xfrm>
            <a:off x="2626360" y="2230120"/>
            <a:ext cx="4079240" cy="156845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Tiết 1</a:t>
            </a:r>
            <a:endParaRPr kumimoji="0" lang="en-US" sz="9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621313630907_1_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621313630907_1_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621313630907_1_1"/>
</p:tagLst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877</Words>
  <Application>Microsoft Office PowerPoint</Application>
  <PresentationFormat>Widescreen</PresentationFormat>
  <Paragraphs>202</Paragraphs>
  <Slides>32</Slides>
  <Notes>14</Notes>
  <HiddenSlides>0</HiddenSlides>
  <MMClips>7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32</vt:i4>
      </vt:variant>
    </vt:vector>
  </HeadingPairs>
  <TitlesOfParts>
    <vt:vector size="55" baseType="lpstr">
      <vt:lpstr>Microsoft YaHei</vt:lpstr>
      <vt:lpstr>宋体</vt:lpstr>
      <vt:lpstr>Arial</vt:lpstr>
      <vt:lpstr>Arial-rounded</vt:lpstr>
      <vt:lpstr>Arial-rounded</vt:lpstr>
      <vt:lpstr>Calibri</vt:lpstr>
      <vt:lpstr>Calibri Light</vt:lpstr>
      <vt:lpstr>等线</vt:lpstr>
      <vt:lpstr>Franklin Gothic Book</vt:lpstr>
      <vt:lpstr>Franklin Gothic Medium</vt:lpstr>
      <vt:lpstr>Montserrat Medium</vt:lpstr>
      <vt:lpstr>黑体</vt:lpstr>
      <vt:lpstr>华文楷体</vt:lpstr>
      <vt:lpstr>Times New Roman</vt:lpstr>
      <vt:lpstr>Verdana</vt:lpstr>
      <vt:lpstr>Wingdings 2</vt:lpstr>
      <vt:lpstr>1_Office Theme</vt:lpstr>
      <vt:lpstr>Office Theme</vt:lpstr>
      <vt:lpstr>2_Office Theme</vt:lpstr>
      <vt:lpstr>Default Design</vt:lpstr>
      <vt:lpstr>3_Office Theme</vt:lpstr>
      <vt:lpstr>1_Office 主题​​</vt:lpstr>
      <vt:lpstr>Trek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Nghe – viết: Ngày hôm qua đâu rồi (2 khổ cuối)</vt:lpstr>
      <vt:lpstr>2. Tìm những chữ cái còn thiếu trong bảng.  Học thuộc tên các chữ cái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BENR- Thảo.Trần</dc:creator>
  <cp:lastModifiedBy>HOAHONG</cp:lastModifiedBy>
  <cp:revision>18</cp:revision>
  <dcterms:created xsi:type="dcterms:W3CDTF">2021-05-21T10:43:38Z</dcterms:created>
  <dcterms:modified xsi:type="dcterms:W3CDTF">2021-09-08T09:24:36Z</dcterms:modified>
</cp:coreProperties>
</file>